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959A6-44CA-4206-B849-C4F32E985B70}" v="16" dt="2024-06-21T10:42:11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he Chen" userId="93b38114-cfd6-4dd2-862e-f6af799dbfc0" providerId="ADAL" clId="{6EE959A6-44CA-4206-B849-C4F32E985B70}"/>
    <pc:docChg chg="custSel addSld modSld">
      <pc:chgData name="Yangzhe Chen" userId="93b38114-cfd6-4dd2-862e-f6af799dbfc0" providerId="ADAL" clId="{6EE959A6-44CA-4206-B849-C4F32E985B70}" dt="2024-06-21T10:43:34.352" v="164" actId="14100"/>
      <pc:docMkLst>
        <pc:docMk/>
      </pc:docMkLst>
      <pc:sldChg chg="addSp delSp modSp new mod">
        <pc:chgData name="Yangzhe Chen" userId="93b38114-cfd6-4dd2-862e-f6af799dbfc0" providerId="ADAL" clId="{6EE959A6-44CA-4206-B849-C4F32E985B70}" dt="2024-06-20T15:36:41.812" v="50" actId="1076"/>
        <pc:sldMkLst>
          <pc:docMk/>
          <pc:sldMk cId="406840980" sldId="256"/>
        </pc:sldMkLst>
        <pc:spChg chg="del">
          <ac:chgData name="Yangzhe Chen" userId="93b38114-cfd6-4dd2-862e-f6af799dbfc0" providerId="ADAL" clId="{6EE959A6-44CA-4206-B849-C4F32E985B70}" dt="2024-06-20T15:30:41.897" v="1" actId="478"/>
          <ac:spMkLst>
            <pc:docMk/>
            <pc:sldMk cId="406840980" sldId="256"/>
            <ac:spMk id="2" creationId="{330E5902-FF34-7702-2805-93B57428BB10}"/>
          </ac:spMkLst>
        </pc:spChg>
        <pc:spChg chg="del">
          <ac:chgData name="Yangzhe Chen" userId="93b38114-cfd6-4dd2-862e-f6af799dbfc0" providerId="ADAL" clId="{6EE959A6-44CA-4206-B849-C4F32E985B70}" dt="2024-06-20T15:30:41.897" v="1" actId="478"/>
          <ac:spMkLst>
            <pc:docMk/>
            <pc:sldMk cId="406840980" sldId="256"/>
            <ac:spMk id="3" creationId="{17DD44D0-1200-B535-6B88-27EB73E072EF}"/>
          </ac:spMkLst>
        </pc:spChg>
        <pc:spChg chg="add mod">
          <ac:chgData name="Yangzhe Chen" userId="93b38114-cfd6-4dd2-862e-f6af799dbfc0" providerId="ADAL" clId="{6EE959A6-44CA-4206-B849-C4F32E985B70}" dt="2024-06-20T15:36:33.325" v="48" actId="692"/>
          <ac:spMkLst>
            <pc:docMk/>
            <pc:sldMk cId="406840980" sldId="256"/>
            <ac:spMk id="10" creationId="{790485A8-6D36-BBAA-0D2B-57A93AC394F3}"/>
          </ac:spMkLst>
        </pc:spChg>
        <pc:spChg chg="add mod">
          <ac:chgData name="Yangzhe Chen" userId="93b38114-cfd6-4dd2-862e-f6af799dbfc0" providerId="ADAL" clId="{6EE959A6-44CA-4206-B849-C4F32E985B70}" dt="2024-06-20T15:36:41.812" v="50" actId="1076"/>
          <ac:spMkLst>
            <pc:docMk/>
            <pc:sldMk cId="406840980" sldId="256"/>
            <ac:spMk id="11" creationId="{D81A7ACC-08D8-92D3-B804-155EF8561FE7}"/>
          </ac:spMkLst>
        </pc:spChg>
        <pc:picChg chg="add del mod">
          <ac:chgData name="Yangzhe Chen" userId="93b38114-cfd6-4dd2-862e-f6af799dbfc0" providerId="ADAL" clId="{6EE959A6-44CA-4206-B849-C4F32E985B70}" dt="2024-06-20T15:33:46.322" v="5" actId="478"/>
          <ac:picMkLst>
            <pc:docMk/>
            <pc:sldMk cId="406840980" sldId="256"/>
            <ac:picMk id="5" creationId="{784C801C-3683-3140-8CAE-F44AF6F58D75}"/>
          </ac:picMkLst>
        </pc:picChg>
        <pc:picChg chg="add del mod">
          <ac:chgData name="Yangzhe Chen" userId="93b38114-cfd6-4dd2-862e-f6af799dbfc0" providerId="ADAL" clId="{6EE959A6-44CA-4206-B849-C4F32E985B70}" dt="2024-06-20T15:35:34.018" v="9" actId="478"/>
          <ac:picMkLst>
            <pc:docMk/>
            <pc:sldMk cId="406840980" sldId="256"/>
            <ac:picMk id="7" creationId="{B4C09C2B-B47C-AF17-1BE5-15B17FEDF7B8}"/>
          </ac:picMkLst>
        </pc:picChg>
        <pc:picChg chg="add mod">
          <ac:chgData name="Yangzhe Chen" userId="93b38114-cfd6-4dd2-862e-f6af799dbfc0" providerId="ADAL" clId="{6EE959A6-44CA-4206-B849-C4F32E985B70}" dt="2024-06-20T15:35:35.858" v="12" actId="962"/>
          <ac:picMkLst>
            <pc:docMk/>
            <pc:sldMk cId="406840980" sldId="256"/>
            <ac:picMk id="9" creationId="{5551EBD8-0193-E018-D5CF-A438E31152BC}"/>
          </ac:picMkLst>
        </pc:picChg>
      </pc:sldChg>
      <pc:sldChg chg="addSp delSp modSp new mod">
        <pc:chgData name="Yangzhe Chen" userId="93b38114-cfd6-4dd2-862e-f6af799dbfc0" providerId="ADAL" clId="{6EE959A6-44CA-4206-B849-C4F32E985B70}" dt="2024-06-21T10:43:34.352" v="164" actId="14100"/>
        <pc:sldMkLst>
          <pc:docMk/>
          <pc:sldMk cId="1015797932" sldId="257"/>
        </pc:sldMkLst>
        <pc:spChg chg="del">
          <ac:chgData name="Yangzhe Chen" userId="93b38114-cfd6-4dd2-862e-f6af799dbfc0" providerId="ADAL" clId="{6EE959A6-44CA-4206-B849-C4F32E985B70}" dt="2024-06-21T09:50:24.739" v="52" actId="478"/>
          <ac:spMkLst>
            <pc:docMk/>
            <pc:sldMk cId="1015797932" sldId="257"/>
            <ac:spMk id="2" creationId="{CCF5B7F1-980E-F584-C4B1-5BAF0A8648D4}"/>
          </ac:spMkLst>
        </pc:spChg>
        <pc:spChg chg="del">
          <ac:chgData name="Yangzhe Chen" userId="93b38114-cfd6-4dd2-862e-f6af799dbfc0" providerId="ADAL" clId="{6EE959A6-44CA-4206-B849-C4F32E985B70}" dt="2024-06-21T09:50:24.739" v="52" actId="478"/>
          <ac:spMkLst>
            <pc:docMk/>
            <pc:sldMk cId="1015797932" sldId="257"/>
            <ac:spMk id="3" creationId="{64736716-848A-A23A-ED6A-B7084FAEFB5A}"/>
          </ac:spMkLst>
        </pc:spChg>
        <pc:spChg chg="add del mod">
          <ac:chgData name="Yangzhe Chen" userId="93b38114-cfd6-4dd2-862e-f6af799dbfc0" providerId="ADAL" clId="{6EE959A6-44CA-4206-B849-C4F32E985B70}" dt="2024-06-21T09:51:43.231" v="84" actId="478"/>
          <ac:spMkLst>
            <pc:docMk/>
            <pc:sldMk cId="1015797932" sldId="257"/>
            <ac:spMk id="6" creationId="{1DF21AE2-FE2B-F9B2-59FE-89F4C56F27AC}"/>
          </ac:spMkLst>
        </pc:spChg>
        <pc:spChg chg="add del mod">
          <ac:chgData name="Yangzhe Chen" userId="93b38114-cfd6-4dd2-862e-f6af799dbfc0" providerId="ADAL" clId="{6EE959A6-44CA-4206-B849-C4F32E985B70}" dt="2024-06-21T09:51:43.231" v="84" actId="478"/>
          <ac:spMkLst>
            <pc:docMk/>
            <pc:sldMk cId="1015797932" sldId="257"/>
            <ac:spMk id="7" creationId="{CBCBF463-FC4A-06AA-E16A-321A25357E6D}"/>
          </ac:spMkLst>
        </pc:spChg>
        <pc:spChg chg="add del mod">
          <ac:chgData name="Yangzhe Chen" userId="93b38114-cfd6-4dd2-862e-f6af799dbfc0" providerId="ADAL" clId="{6EE959A6-44CA-4206-B849-C4F32E985B70}" dt="2024-06-21T09:53:46.721" v="120" actId="478"/>
          <ac:spMkLst>
            <pc:docMk/>
            <pc:sldMk cId="1015797932" sldId="257"/>
            <ac:spMk id="10" creationId="{96AECE47-02F4-987C-D93C-F7C83662C590}"/>
          </ac:spMkLst>
        </pc:spChg>
        <pc:spChg chg="add del mod">
          <ac:chgData name="Yangzhe Chen" userId="93b38114-cfd6-4dd2-862e-f6af799dbfc0" providerId="ADAL" clId="{6EE959A6-44CA-4206-B849-C4F32E985B70}" dt="2024-06-21T09:53:46.721" v="120" actId="478"/>
          <ac:spMkLst>
            <pc:docMk/>
            <pc:sldMk cId="1015797932" sldId="257"/>
            <ac:spMk id="11" creationId="{FFDBBDBD-9DFB-A61D-D171-9E1649D370CC}"/>
          </ac:spMkLst>
        </pc:spChg>
        <pc:spChg chg="add del mod">
          <ac:chgData name="Yangzhe Chen" userId="93b38114-cfd6-4dd2-862e-f6af799dbfc0" providerId="ADAL" clId="{6EE959A6-44CA-4206-B849-C4F32E985B70}" dt="2024-06-21T09:53:46.721" v="120" actId="478"/>
          <ac:spMkLst>
            <pc:docMk/>
            <pc:sldMk cId="1015797932" sldId="257"/>
            <ac:spMk id="12" creationId="{74E49730-501A-C3EA-A3C1-32676C92D394}"/>
          </ac:spMkLst>
        </pc:spChg>
        <pc:spChg chg="add del mod">
          <ac:chgData name="Yangzhe Chen" userId="93b38114-cfd6-4dd2-862e-f6af799dbfc0" providerId="ADAL" clId="{6EE959A6-44CA-4206-B849-C4F32E985B70}" dt="2024-06-21T10:35:58.135" v="146" actId="478"/>
          <ac:spMkLst>
            <pc:docMk/>
            <pc:sldMk cId="1015797932" sldId="257"/>
            <ac:spMk id="15" creationId="{1A738EDC-3660-E0A5-A2A0-AC96A868B5FC}"/>
          </ac:spMkLst>
        </pc:spChg>
        <pc:spChg chg="add del mod">
          <ac:chgData name="Yangzhe Chen" userId="93b38114-cfd6-4dd2-862e-f6af799dbfc0" providerId="ADAL" clId="{6EE959A6-44CA-4206-B849-C4F32E985B70}" dt="2024-06-21T10:35:58.990" v="147" actId="478"/>
          <ac:spMkLst>
            <pc:docMk/>
            <pc:sldMk cId="1015797932" sldId="257"/>
            <ac:spMk id="16" creationId="{8E25D6DB-FF22-2DE9-2BC8-19D5F6D30E57}"/>
          </ac:spMkLst>
        </pc:spChg>
        <pc:spChg chg="add del mod">
          <ac:chgData name="Yangzhe Chen" userId="93b38114-cfd6-4dd2-862e-f6af799dbfc0" providerId="ADAL" clId="{6EE959A6-44CA-4206-B849-C4F32E985B70}" dt="2024-06-21T10:35:59.342" v="148" actId="478"/>
          <ac:spMkLst>
            <pc:docMk/>
            <pc:sldMk cId="1015797932" sldId="257"/>
            <ac:spMk id="17" creationId="{E38AFC2E-1BA6-B5EC-8798-43FD5140D31B}"/>
          </ac:spMkLst>
        </pc:spChg>
        <pc:spChg chg="add mod">
          <ac:chgData name="Yangzhe Chen" userId="93b38114-cfd6-4dd2-862e-f6af799dbfc0" providerId="ADAL" clId="{6EE959A6-44CA-4206-B849-C4F32E985B70}" dt="2024-06-21T10:36:23.855" v="156" actId="14100"/>
          <ac:spMkLst>
            <pc:docMk/>
            <pc:sldMk cId="1015797932" sldId="257"/>
            <ac:spMk id="22" creationId="{4B8890B2-432B-62C1-545A-9E64FFCE2123}"/>
          </ac:spMkLst>
        </pc:spChg>
        <pc:spChg chg="add mod">
          <ac:chgData name="Yangzhe Chen" userId="93b38114-cfd6-4dd2-862e-f6af799dbfc0" providerId="ADAL" clId="{6EE959A6-44CA-4206-B849-C4F32E985B70}" dt="2024-06-21T10:43:34.352" v="164" actId="14100"/>
          <ac:spMkLst>
            <pc:docMk/>
            <pc:sldMk cId="1015797932" sldId="257"/>
            <ac:spMk id="23" creationId="{8148AA26-AE90-6431-5B60-DC9CBAED5824}"/>
          </ac:spMkLst>
        </pc:spChg>
        <pc:picChg chg="add del mod">
          <ac:chgData name="Yangzhe Chen" userId="93b38114-cfd6-4dd2-862e-f6af799dbfc0" providerId="ADAL" clId="{6EE959A6-44CA-4206-B849-C4F32E985B70}" dt="2024-06-21T09:51:43.231" v="84" actId="478"/>
          <ac:picMkLst>
            <pc:docMk/>
            <pc:sldMk cId="1015797932" sldId="257"/>
            <ac:picMk id="5" creationId="{4EBED362-1033-375B-1720-C5AF18EA9E51}"/>
          </ac:picMkLst>
        </pc:picChg>
        <pc:picChg chg="add del mod">
          <ac:chgData name="Yangzhe Chen" userId="93b38114-cfd6-4dd2-862e-f6af799dbfc0" providerId="ADAL" clId="{6EE959A6-44CA-4206-B849-C4F32E985B70}" dt="2024-06-21T09:53:46.721" v="120" actId="478"/>
          <ac:picMkLst>
            <pc:docMk/>
            <pc:sldMk cId="1015797932" sldId="257"/>
            <ac:picMk id="9" creationId="{42B28D01-3FDF-CDB4-3F16-B212F05E02B5}"/>
          </ac:picMkLst>
        </pc:picChg>
        <pc:picChg chg="add del mod">
          <ac:chgData name="Yangzhe Chen" userId="93b38114-cfd6-4dd2-862e-f6af799dbfc0" providerId="ADAL" clId="{6EE959A6-44CA-4206-B849-C4F32E985B70}" dt="2024-06-21T10:35:57.246" v="145" actId="478"/>
          <ac:picMkLst>
            <pc:docMk/>
            <pc:sldMk cId="1015797932" sldId="257"/>
            <ac:picMk id="14" creationId="{D3684563-E373-6B6C-1E43-B1910B59365D}"/>
          </ac:picMkLst>
        </pc:picChg>
        <pc:picChg chg="add del mod modCrop">
          <ac:chgData name="Yangzhe Chen" userId="93b38114-cfd6-4dd2-862e-f6af799dbfc0" providerId="ADAL" clId="{6EE959A6-44CA-4206-B849-C4F32E985B70}" dt="2024-06-21T10:23:24.574" v="144" actId="478"/>
          <ac:picMkLst>
            <pc:docMk/>
            <pc:sldMk cId="1015797932" sldId="257"/>
            <ac:picMk id="19" creationId="{43379600-A29F-4B01-ED52-03BE9122BFA7}"/>
          </ac:picMkLst>
        </pc:picChg>
        <pc:picChg chg="add del mod">
          <ac:chgData name="Yangzhe Chen" userId="93b38114-cfd6-4dd2-862e-f6af799dbfc0" providerId="ADAL" clId="{6EE959A6-44CA-4206-B849-C4F32E985B70}" dt="2024-06-21T10:42:09.759" v="159" actId="478"/>
          <ac:picMkLst>
            <pc:docMk/>
            <pc:sldMk cId="1015797932" sldId="257"/>
            <ac:picMk id="21" creationId="{B9EE4633-82B6-7F9A-D798-D83325361A4B}"/>
          </ac:picMkLst>
        </pc:picChg>
        <pc:picChg chg="add mod ord">
          <ac:chgData name="Yangzhe Chen" userId="93b38114-cfd6-4dd2-862e-f6af799dbfc0" providerId="ADAL" clId="{6EE959A6-44CA-4206-B849-C4F32E985B70}" dt="2024-06-21T10:43:30.820" v="163" actId="167"/>
          <ac:picMkLst>
            <pc:docMk/>
            <pc:sldMk cId="1015797932" sldId="257"/>
            <ac:picMk id="25" creationId="{F967FC6B-A6E6-3ADB-5BB8-C3DDAAFFE7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1669-95C8-7D61-C4BE-E76BF5F4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AF7E5-A06B-D620-AB02-D0ED7B8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507-9C91-1285-EEA6-2BE9DE4B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6BAF-6778-2F9B-2C51-33611A3B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94A6-101A-5EA8-DAAA-376D94B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4506-AB49-F743-E5FC-7799815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D4CF-5DE9-506F-4C68-E7DA68B45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64B1-4D17-A123-041B-7C0D56B9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8DAA-F2D1-659C-DBE2-04171FB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3DBD-449E-904E-A8B1-37AB4722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B8C65-E59E-CF3D-9490-27AF0B75D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AEFA-EC89-DA6E-2F72-BA320AA3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A8D9-CF64-C950-7123-7C04B68B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1C67-B70B-F078-1B9C-ACF2BD9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BA96-A4EE-9997-8922-E9BFBEF2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376B-B075-5DB8-66B1-CF6212B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FB4E-6277-F515-7B22-314B3AFF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F6EA-BF57-124F-1175-6322E01D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5D23-431B-1ABF-E5E1-1C553917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964F-D1CD-C20D-FDEF-89543A56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0D26-6534-3269-C975-B2350CB7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99CF-8250-F58F-31A0-32C1BA58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CD1A-ED6B-E9A8-560F-CCE6646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E09C-CF07-4DF0-546C-C36937F4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210B-73AC-7AFB-AFF9-5F3F89F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F5A7-15CE-E90E-C477-69F4CCFB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6D19-48B8-94BB-677B-C93901E3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0BBF-E5E6-A74D-60C5-54E5609B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799CD-B9BE-A76E-A5E0-92D7C2B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84F8-5E85-1511-9051-240A5DC1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BDBC2-BBA4-2E2F-71E7-EA060E67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D4C3-A7CC-57FE-7095-693721F4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4912-DF73-490B-C2AB-3175A029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8EE37-C552-1F90-B9CA-DEAB8DEB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60259-F240-3F57-5499-6C45E9674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BAEA-0BB6-42A7-4D0D-5D15ACC37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0235-C6EB-04EF-45E5-B9F08717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1BE61-3958-0D88-E4D2-2772F63F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4E812-0468-8491-E1C3-9C8E8F51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091C-C59B-C31C-8AF3-8B75C04C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9B8E8-B659-193D-39F6-76A07988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F35B-6DA2-CDAA-4F9E-9D3F5BAE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825C5-1E28-57F8-EB0D-B5C23B06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73415-127E-98B4-8645-D451C4F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98BFC-EF39-B173-62C2-2C59DB09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399C-1194-8A31-4F8A-A9C2878B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3585-1683-578F-ED33-13DF5EB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A434-16B8-76BD-8BCC-681693BC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58B0-8BDE-ED7F-362A-2AF10092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E9E7-07E4-D969-29EE-BEB54664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02FD8-84B0-1A61-7316-2B688EBD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DE6E-7E1D-6A74-5732-E05ED821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A1F-8147-2B10-5E80-FEC392E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03B36-3807-1A82-E7EC-BABE6E1E0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60219-B663-F7B8-CAE7-284FDB60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7B242-5010-9404-4941-22DEF98D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E96C-36ED-44C9-A448-8617B811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65D32-9488-C9C7-22DC-FF92D30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CEF4-0EB5-DAC4-A9D4-B501F669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32BE-DAB7-73F0-E476-0D2E51E9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DED6-E011-740E-9389-40582A512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686DE-F238-4711-B9A1-8C21DA6ACF2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A0B6-9346-D9FB-2485-003B083B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4014-5050-8171-C1AF-32CAFDBC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F1353-6BEE-43A1-8F48-241F7D32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rrows pointing to a black background&#10;&#10;Description automatically generated">
            <a:extLst>
              <a:ext uri="{FF2B5EF4-FFF2-40B4-BE49-F238E27FC236}">
                <a16:creationId xmlns:a16="http://schemas.microsoft.com/office/drawing/2014/main" id="{5551EBD8-0193-E018-D5CF-A438E3115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195"/>
            <a:ext cx="12192000" cy="46536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0485A8-6D36-BBAA-0D2B-57A93AC394F3}"/>
              </a:ext>
            </a:extLst>
          </p:cNvPr>
          <p:cNvSpPr/>
          <p:nvPr/>
        </p:nvSpPr>
        <p:spPr>
          <a:xfrm>
            <a:off x="59206" y="868351"/>
            <a:ext cx="4539108" cy="516405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A7ACC-08D8-92D3-B804-155EF8561FE7}"/>
              </a:ext>
            </a:extLst>
          </p:cNvPr>
          <p:cNvSpPr/>
          <p:nvPr/>
        </p:nvSpPr>
        <p:spPr>
          <a:xfrm>
            <a:off x="7593686" y="868351"/>
            <a:ext cx="4539108" cy="516405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ue arrows with red and white arrows&#10;&#10;Description automatically generated">
            <a:extLst>
              <a:ext uri="{FF2B5EF4-FFF2-40B4-BE49-F238E27FC236}">
                <a16:creationId xmlns:a16="http://schemas.microsoft.com/office/drawing/2014/main" id="{F967FC6B-A6E6-3ADB-5BB8-C3DDAAFFE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069"/>
            <a:ext cx="12192000" cy="55038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8890B2-432B-62C1-545A-9E64FFCE2123}"/>
              </a:ext>
            </a:extLst>
          </p:cNvPr>
          <p:cNvSpPr/>
          <p:nvPr/>
        </p:nvSpPr>
        <p:spPr>
          <a:xfrm>
            <a:off x="182880" y="1516051"/>
            <a:ext cx="4411980" cy="466487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48AA26-AE90-6431-5B60-DC9CBAED5824}"/>
              </a:ext>
            </a:extLst>
          </p:cNvPr>
          <p:cNvSpPr/>
          <p:nvPr/>
        </p:nvSpPr>
        <p:spPr>
          <a:xfrm>
            <a:off x="7597142" y="1516051"/>
            <a:ext cx="4488178" cy="466487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Yangzhe Chen</dc:creator>
  <cp:lastModifiedBy>Yangzhe Chen</cp:lastModifiedBy>
  <cp:revision>1</cp:revision>
  <dcterms:created xsi:type="dcterms:W3CDTF">2024-06-20T15:30:36Z</dcterms:created>
  <dcterms:modified xsi:type="dcterms:W3CDTF">2024-06-21T10:43:41Z</dcterms:modified>
</cp:coreProperties>
</file>