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2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he Chen" userId="93b38114-cfd6-4dd2-862e-f6af799dbfc0" providerId="ADAL" clId="{C5D3C8B0-6DAB-4881-AD35-C09E258F7C27}"/>
    <pc:docChg chg="undo custSel addSld modSld">
      <pc:chgData name="Yangzhe Chen" userId="93b38114-cfd6-4dd2-862e-f6af799dbfc0" providerId="ADAL" clId="{C5D3C8B0-6DAB-4881-AD35-C09E258F7C27}" dt="2024-06-07T13:23:14.951" v="3904" actId="20577"/>
      <pc:docMkLst>
        <pc:docMk/>
      </pc:docMkLst>
      <pc:sldChg chg="addSp delSp modSp mod modAnim">
        <pc:chgData name="Yangzhe Chen" userId="93b38114-cfd6-4dd2-862e-f6af799dbfc0" providerId="ADAL" clId="{C5D3C8B0-6DAB-4881-AD35-C09E258F7C27}" dt="2024-05-23T15:15:28.259" v="2008"/>
        <pc:sldMkLst>
          <pc:docMk/>
          <pc:sldMk cId="1424261321" sldId="256"/>
        </pc:sldMkLst>
        <pc:spChg chg="add mod">
          <ac:chgData name="Yangzhe Chen" userId="93b38114-cfd6-4dd2-862e-f6af799dbfc0" providerId="ADAL" clId="{C5D3C8B0-6DAB-4881-AD35-C09E258F7C27}" dt="2024-05-23T15:14:17.882" v="1964" actId="13926"/>
          <ac:spMkLst>
            <pc:docMk/>
            <pc:sldMk cId="1424261321" sldId="256"/>
            <ac:spMk id="2" creationId="{38F084BC-AB8A-3B9F-A689-06DEA690DFE4}"/>
          </ac:spMkLst>
        </pc:spChg>
        <pc:spChg chg="add mod">
          <ac:chgData name="Yangzhe Chen" userId="93b38114-cfd6-4dd2-862e-f6af799dbfc0" providerId="ADAL" clId="{C5D3C8B0-6DAB-4881-AD35-C09E258F7C27}" dt="2024-05-23T15:15:02.192" v="2001" actId="2085"/>
          <ac:spMkLst>
            <pc:docMk/>
            <pc:sldMk cId="1424261321" sldId="256"/>
            <ac:spMk id="3" creationId="{BCE63C1F-CEBB-31A0-6481-0904041E2EB4}"/>
          </ac:spMkLst>
        </pc:spChg>
        <pc:spChg chg="add mod">
          <ac:chgData name="Yangzhe Chen" userId="93b38114-cfd6-4dd2-862e-f6af799dbfc0" providerId="ADAL" clId="{C5D3C8B0-6DAB-4881-AD35-C09E258F7C27}" dt="2024-05-23T15:15:24.650" v="2007" actId="14100"/>
          <ac:spMkLst>
            <pc:docMk/>
            <pc:sldMk cId="1424261321" sldId="256"/>
            <ac:spMk id="4" creationId="{E0C0DDE1-C63F-E61F-BD2B-AA415AFB7205}"/>
          </ac:spMkLst>
        </pc:spChg>
        <pc:spChg chg="del">
          <ac:chgData name="Yangzhe Chen" userId="93b38114-cfd6-4dd2-862e-f6af799dbfc0" providerId="ADAL" clId="{C5D3C8B0-6DAB-4881-AD35-C09E258F7C27}" dt="2024-05-22T15:19:28.786" v="7" actId="478"/>
          <ac:spMkLst>
            <pc:docMk/>
            <pc:sldMk cId="1424261321" sldId="256"/>
            <ac:spMk id="8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2T15:20:32.644" v="16" actId="478"/>
          <ac:spMkLst>
            <pc:docMk/>
            <pc:sldMk cId="1424261321" sldId="256"/>
            <ac:spMk id="16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2T15:20:34.994" v="18" actId="478"/>
          <ac:spMkLst>
            <pc:docMk/>
            <pc:sldMk cId="1424261321" sldId="256"/>
            <ac:spMk id="20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5.711" v="6" actId="478"/>
          <ac:spMkLst>
            <pc:docMk/>
            <pc:sldMk cId="1424261321" sldId="256"/>
            <ac:spMk id="21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8.786" v="7" actId="478"/>
          <ac:spMkLst>
            <pc:docMk/>
            <pc:sldMk cId="1424261321" sldId="256"/>
            <ac:spMk id="79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2T15:20:36.385" v="19" actId="478"/>
          <ac:spMkLst>
            <pc:docMk/>
            <pc:sldMk cId="1424261321" sldId="256"/>
            <ac:spMk id="81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82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83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8.786" v="7" actId="478"/>
          <ac:spMkLst>
            <pc:docMk/>
            <pc:sldMk cId="1424261321" sldId="256"/>
            <ac:spMk id="85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2T15:20:33.941" v="17" actId="478"/>
          <ac:spMkLst>
            <pc:docMk/>
            <pc:sldMk cId="1424261321" sldId="256"/>
            <ac:spMk id="86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88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89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103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104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113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131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2T15:21:48.087" v="26" actId="478"/>
          <ac:spMkLst>
            <pc:docMk/>
            <pc:sldMk cId="1424261321" sldId="256"/>
            <ac:spMk id="132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9.628" v="8" actId="478"/>
          <ac:spMkLst>
            <pc:docMk/>
            <pc:sldMk cId="1424261321" sldId="256"/>
            <ac:spMk id="135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8.786" v="7" actId="478"/>
          <ac:spMkLst>
            <pc:docMk/>
            <pc:sldMk cId="1424261321" sldId="256"/>
            <ac:spMk id="136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162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175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176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24.161" v="5" actId="478"/>
          <ac:spMkLst>
            <pc:docMk/>
            <pc:sldMk cId="1424261321" sldId="256"/>
            <ac:spMk id="177" creationId="{00000000-0000-0000-0000-000000000000}"/>
          </ac:spMkLst>
        </pc:spChg>
        <pc:spChg chg="del mod">
          <ac:chgData name="Yangzhe Chen" userId="93b38114-cfd6-4dd2-862e-f6af799dbfc0" providerId="ADAL" clId="{C5D3C8B0-6DAB-4881-AD35-C09E258F7C27}" dt="2024-05-23T14:16:23.708" v="1657" actId="478"/>
          <ac:spMkLst>
            <pc:docMk/>
            <pc:sldMk cId="1424261321" sldId="256"/>
            <ac:spMk id="181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2T15:19:19.760" v="1" actId="478"/>
          <ac:spMkLst>
            <pc:docMk/>
            <pc:sldMk cId="1424261321" sldId="256"/>
            <ac:spMk id="187" creationId="{00000000-0000-0000-0000-000000000000}"/>
          </ac:spMkLst>
        </pc:spChg>
        <pc:grpChg chg="del">
          <ac:chgData name="Yangzhe Chen" userId="93b38114-cfd6-4dd2-862e-f6af799dbfc0" providerId="ADAL" clId="{C5D3C8B0-6DAB-4881-AD35-C09E258F7C27}" dt="2024-05-22T15:19:17.798" v="0" actId="478"/>
          <ac:grpSpMkLst>
            <pc:docMk/>
            <pc:sldMk cId="1424261321" sldId="256"/>
            <ac:grpSpMk id="10" creationId="{00000000-0000-0000-0000-000000000000}"/>
          </ac:grpSpMkLst>
        </pc:grpChg>
        <pc:grpChg chg="del">
          <ac:chgData name="Yangzhe Chen" userId="93b38114-cfd6-4dd2-862e-f6af799dbfc0" providerId="ADAL" clId="{C5D3C8B0-6DAB-4881-AD35-C09E258F7C27}" dt="2024-05-22T15:19:28.786" v="7" actId="478"/>
          <ac:grpSpMkLst>
            <pc:docMk/>
            <pc:sldMk cId="1424261321" sldId="256"/>
            <ac:grpSpMk id="31" creationId="{00000000-0000-0000-0000-000000000000}"/>
          </ac:grpSpMkLst>
        </pc:grpChg>
        <pc:grpChg chg="del">
          <ac:chgData name="Yangzhe Chen" userId="93b38114-cfd6-4dd2-862e-f6af799dbfc0" providerId="ADAL" clId="{C5D3C8B0-6DAB-4881-AD35-C09E258F7C27}" dt="2024-05-22T15:19:28.786" v="7" actId="478"/>
          <ac:grpSpMkLst>
            <pc:docMk/>
            <pc:sldMk cId="1424261321" sldId="256"/>
            <ac:grpSpMk id="36" creationId="{00000000-0000-0000-0000-000000000000}"/>
          </ac:grpSpMkLst>
        </pc:grpChg>
        <pc:grpChg chg="del mod">
          <ac:chgData name="Yangzhe Chen" userId="93b38114-cfd6-4dd2-862e-f6af799dbfc0" providerId="ADAL" clId="{C5D3C8B0-6DAB-4881-AD35-C09E258F7C27}" dt="2024-05-23T14:16:23.708" v="1657" actId="478"/>
          <ac:grpSpMkLst>
            <pc:docMk/>
            <pc:sldMk cId="1424261321" sldId="256"/>
            <ac:grpSpMk id="151" creationId="{00000000-0000-0000-0000-000000000000}"/>
          </ac:grpSpMkLst>
        </pc:grpChg>
        <pc:grpChg chg="del">
          <ac:chgData name="Yangzhe Chen" userId="93b38114-cfd6-4dd2-862e-f6af799dbfc0" providerId="ADAL" clId="{C5D3C8B0-6DAB-4881-AD35-C09E258F7C27}" dt="2024-05-22T15:19:24.161" v="5" actId="478"/>
          <ac:grpSpMkLst>
            <pc:docMk/>
            <pc:sldMk cId="1424261321" sldId="256"/>
            <ac:grpSpMk id="152" creationId="{00000000-0000-0000-0000-000000000000}"/>
          </ac:grpSpMkLst>
        </pc:grpChg>
        <pc:grpChg chg="del">
          <ac:chgData name="Yangzhe Chen" userId="93b38114-cfd6-4dd2-862e-f6af799dbfc0" providerId="ADAL" clId="{C5D3C8B0-6DAB-4881-AD35-C09E258F7C27}" dt="2024-05-22T15:19:21.032" v="2" actId="478"/>
          <ac:grpSpMkLst>
            <pc:docMk/>
            <pc:sldMk cId="1424261321" sldId="256"/>
            <ac:grpSpMk id="182" creationId="{00000000-0000-0000-0000-000000000000}"/>
          </ac:grpSpMkLst>
        </pc:grpChg>
        <pc:picChg chg="del">
          <ac:chgData name="Yangzhe Chen" userId="93b38114-cfd6-4dd2-862e-f6af799dbfc0" providerId="ADAL" clId="{C5D3C8B0-6DAB-4881-AD35-C09E258F7C27}" dt="2024-05-22T15:19:28.786" v="7" actId="478"/>
          <ac:picMkLst>
            <pc:docMk/>
            <pc:sldMk cId="1424261321" sldId="256"/>
            <ac:picMk id="61" creationId="{00000000-0000-0000-0000-000000000000}"/>
          </ac:picMkLst>
        </pc:picChg>
        <pc:picChg chg="del mod">
          <ac:chgData name="Yangzhe Chen" userId="93b38114-cfd6-4dd2-862e-f6af799dbfc0" providerId="ADAL" clId="{C5D3C8B0-6DAB-4881-AD35-C09E258F7C27}" dt="2024-05-23T14:16:23.708" v="1657" actId="478"/>
          <ac:picMkLst>
            <pc:docMk/>
            <pc:sldMk cId="1424261321" sldId="256"/>
            <ac:picMk id="91" creationId="{00000000-0000-0000-0000-000000000000}"/>
          </ac:picMkLst>
        </pc:picChg>
        <pc:picChg chg="del">
          <ac:chgData name="Yangzhe Chen" userId="93b38114-cfd6-4dd2-862e-f6af799dbfc0" providerId="ADAL" clId="{C5D3C8B0-6DAB-4881-AD35-C09E258F7C27}" dt="2024-05-22T15:19:24.161" v="5" actId="478"/>
          <ac:picMkLst>
            <pc:docMk/>
            <pc:sldMk cId="1424261321" sldId="256"/>
            <ac:picMk id="160" creationId="{00000000-0000-0000-0000-000000000000}"/>
          </ac:picMkLst>
        </pc:picChg>
        <pc:cxnChg chg="del">
          <ac:chgData name="Yangzhe Chen" userId="93b38114-cfd6-4dd2-862e-f6af799dbfc0" providerId="ADAL" clId="{C5D3C8B0-6DAB-4881-AD35-C09E258F7C27}" dt="2024-05-22T15:19:28.786" v="7" actId="478"/>
          <ac:cxnSpMkLst>
            <pc:docMk/>
            <pc:sldMk cId="1424261321" sldId="256"/>
            <ac:cxnSpMk id="6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8.786" v="7" actId="478"/>
          <ac:cxnSpMkLst>
            <pc:docMk/>
            <pc:sldMk cId="1424261321" sldId="256"/>
            <ac:cxnSpMk id="7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2T15:19:19.760" v="1" actId="478"/>
          <ac:cxnSpMkLst>
            <pc:docMk/>
            <pc:sldMk cId="1424261321" sldId="256"/>
            <ac:cxnSpMk id="12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8.786" v="7" actId="478"/>
          <ac:cxnSpMkLst>
            <pc:docMk/>
            <pc:sldMk cId="1424261321" sldId="256"/>
            <ac:cxnSpMk id="15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8.786" v="7" actId="478"/>
          <ac:cxnSpMkLst>
            <pc:docMk/>
            <pc:sldMk cId="1424261321" sldId="256"/>
            <ac:cxnSpMk id="17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8.786" v="7" actId="478"/>
          <ac:cxnSpMkLst>
            <pc:docMk/>
            <pc:sldMk cId="1424261321" sldId="256"/>
            <ac:cxnSpMk id="18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30.233" v="9" actId="478"/>
          <ac:cxnSpMkLst>
            <pc:docMk/>
            <pc:sldMk cId="1424261321" sldId="256"/>
            <ac:cxnSpMk id="71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31.512" v="10" actId="478"/>
          <ac:cxnSpMkLst>
            <pc:docMk/>
            <pc:sldMk cId="1424261321" sldId="256"/>
            <ac:cxnSpMk id="72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84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87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93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99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00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09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10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17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19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21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23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4:16:23.708" v="1657" actId="478"/>
          <ac:cxnSpMkLst>
            <pc:docMk/>
            <pc:sldMk cId="1424261321" sldId="256"/>
            <ac:cxnSpMk id="124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4.161" v="5" actId="478"/>
          <ac:cxnSpMkLst>
            <pc:docMk/>
            <pc:sldMk cId="1424261321" sldId="256"/>
            <ac:cxnSpMk id="156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4.161" v="5" actId="478"/>
          <ac:cxnSpMkLst>
            <pc:docMk/>
            <pc:sldMk cId="1424261321" sldId="256"/>
            <ac:cxnSpMk id="159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4.161" v="5" actId="478"/>
          <ac:cxnSpMkLst>
            <pc:docMk/>
            <pc:sldMk cId="1424261321" sldId="256"/>
            <ac:cxnSpMk id="161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4.161" v="5" actId="478"/>
          <ac:cxnSpMkLst>
            <pc:docMk/>
            <pc:sldMk cId="1424261321" sldId="256"/>
            <ac:cxnSpMk id="164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2T15:19:24.161" v="5" actId="478"/>
          <ac:cxnSpMkLst>
            <pc:docMk/>
            <pc:sldMk cId="1424261321" sldId="256"/>
            <ac:cxnSpMk id="173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2T15:19:22.592" v="4" actId="478"/>
          <ac:cxnSpMkLst>
            <pc:docMk/>
            <pc:sldMk cId="1424261321" sldId="256"/>
            <ac:cxnSpMk id="184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2T15:19:21.932" v="3" actId="478"/>
          <ac:cxnSpMkLst>
            <pc:docMk/>
            <pc:sldMk cId="1424261321" sldId="256"/>
            <ac:cxnSpMk id="186" creationId="{00000000-0000-0000-0000-000000000000}"/>
          </ac:cxnSpMkLst>
        </pc:cxnChg>
      </pc:sldChg>
      <pc:sldChg chg="addSp delSp modSp new mod modAnim">
        <pc:chgData name="Yangzhe Chen" userId="93b38114-cfd6-4dd2-862e-f6af799dbfc0" providerId="ADAL" clId="{C5D3C8B0-6DAB-4881-AD35-C09E258F7C27}" dt="2024-05-23T16:00:40.971" v="2011" actId="1076"/>
        <pc:sldMkLst>
          <pc:docMk/>
          <pc:sldMk cId="276353872" sldId="257"/>
        </pc:sldMkLst>
        <pc:spChg chg="del">
          <ac:chgData name="Yangzhe Chen" userId="93b38114-cfd6-4dd2-862e-f6af799dbfc0" providerId="ADAL" clId="{C5D3C8B0-6DAB-4881-AD35-C09E258F7C27}" dt="2024-05-23T09:34:30.046" v="36" actId="478"/>
          <ac:spMkLst>
            <pc:docMk/>
            <pc:sldMk cId="276353872" sldId="257"/>
            <ac:spMk id="2" creationId="{52B75697-1ABD-D5B5-25C8-0152E6C8A081}"/>
          </ac:spMkLst>
        </pc:spChg>
        <pc:spChg chg="del">
          <ac:chgData name="Yangzhe Chen" userId="93b38114-cfd6-4dd2-862e-f6af799dbfc0" providerId="ADAL" clId="{C5D3C8B0-6DAB-4881-AD35-C09E258F7C27}" dt="2024-05-23T09:34:31.182" v="37" actId="478"/>
          <ac:spMkLst>
            <pc:docMk/>
            <pc:sldMk cId="276353872" sldId="257"/>
            <ac:spMk id="3" creationId="{79BDFB56-C7DB-D699-2D8A-4CAB8EC2417A}"/>
          </ac:spMkLst>
        </pc:spChg>
        <pc:spChg chg="add del">
          <ac:chgData name="Yangzhe Chen" userId="93b38114-cfd6-4dd2-862e-f6af799dbfc0" providerId="ADAL" clId="{C5D3C8B0-6DAB-4881-AD35-C09E258F7C27}" dt="2024-05-23T10:16:52.052" v="54" actId="478"/>
          <ac:spMkLst>
            <pc:docMk/>
            <pc:sldMk cId="276353872" sldId="257"/>
            <ac:spMk id="6" creationId="{A3AB765D-7AAC-C27F-F790-51CDA2A572AE}"/>
          </ac:spMkLst>
        </pc:spChg>
        <pc:spChg chg="add mod">
          <ac:chgData name="Yangzhe Chen" userId="93b38114-cfd6-4dd2-862e-f6af799dbfc0" providerId="ADAL" clId="{C5D3C8B0-6DAB-4881-AD35-C09E258F7C27}" dt="2024-05-23T12:42:35.305" v="303" actId="113"/>
          <ac:spMkLst>
            <pc:docMk/>
            <pc:sldMk cId="276353872" sldId="257"/>
            <ac:spMk id="9" creationId="{FC80EA1F-3809-1D3B-7022-5C0C88F5C0B2}"/>
          </ac:spMkLst>
        </pc:spChg>
        <pc:spChg chg="add mod">
          <ac:chgData name="Yangzhe Chen" userId="93b38114-cfd6-4dd2-862e-f6af799dbfc0" providerId="ADAL" clId="{C5D3C8B0-6DAB-4881-AD35-C09E258F7C27}" dt="2024-05-23T12:41:52.933" v="288" actId="1076"/>
          <ac:spMkLst>
            <pc:docMk/>
            <pc:sldMk cId="276353872" sldId="257"/>
            <ac:spMk id="10" creationId="{ED74EEF1-1169-EAFD-A629-E93404D8707A}"/>
          </ac:spMkLst>
        </pc:spChg>
        <pc:spChg chg="add mod">
          <ac:chgData name="Yangzhe Chen" userId="93b38114-cfd6-4dd2-862e-f6af799dbfc0" providerId="ADAL" clId="{C5D3C8B0-6DAB-4881-AD35-C09E258F7C27}" dt="2024-05-23T12:51:41.536" v="519" actId="207"/>
          <ac:spMkLst>
            <pc:docMk/>
            <pc:sldMk cId="276353872" sldId="257"/>
            <ac:spMk id="11" creationId="{3A825689-31C5-05EB-D4AA-CE54AF75FE82}"/>
          </ac:spMkLst>
        </pc:spChg>
        <pc:spChg chg="add del">
          <ac:chgData name="Yangzhe Chen" userId="93b38114-cfd6-4dd2-862e-f6af799dbfc0" providerId="ADAL" clId="{C5D3C8B0-6DAB-4881-AD35-C09E258F7C27}" dt="2024-05-23T12:42:18.103" v="298" actId="478"/>
          <ac:spMkLst>
            <pc:docMk/>
            <pc:sldMk cId="276353872" sldId="257"/>
            <ac:spMk id="12" creationId="{4D6314AE-B89F-92E6-C89C-A7426ED564EA}"/>
          </ac:spMkLst>
        </pc:spChg>
        <pc:spChg chg="add mod">
          <ac:chgData name="Yangzhe Chen" userId="93b38114-cfd6-4dd2-862e-f6af799dbfc0" providerId="ADAL" clId="{C5D3C8B0-6DAB-4881-AD35-C09E258F7C27}" dt="2024-05-23T13:24:14.472" v="983" actId="20577"/>
          <ac:spMkLst>
            <pc:docMk/>
            <pc:sldMk cId="276353872" sldId="257"/>
            <ac:spMk id="15" creationId="{B7BA64D8-28D5-BCD7-6946-2DBAFFF46E9C}"/>
          </ac:spMkLst>
        </pc:spChg>
        <pc:spChg chg="add del">
          <ac:chgData name="Yangzhe Chen" userId="93b38114-cfd6-4dd2-862e-f6af799dbfc0" providerId="ADAL" clId="{C5D3C8B0-6DAB-4881-AD35-C09E258F7C27}" dt="2024-05-23T12:51:44.667" v="520" actId="478"/>
          <ac:spMkLst>
            <pc:docMk/>
            <pc:sldMk cId="276353872" sldId="257"/>
            <ac:spMk id="16" creationId="{049A5090-0C58-2DC0-8DCD-60397FEC114E}"/>
          </ac:spMkLst>
        </pc:spChg>
        <pc:spChg chg="add mod">
          <ac:chgData name="Yangzhe Chen" userId="93b38114-cfd6-4dd2-862e-f6af799dbfc0" providerId="ADAL" clId="{C5D3C8B0-6DAB-4881-AD35-C09E258F7C27}" dt="2024-05-23T16:00:40.971" v="2011" actId="1076"/>
          <ac:spMkLst>
            <pc:docMk/>
            <pc:sldMk cId="276353872" sldId="257"/>
            <ac:spMk id="17" creationId="{587147C3-3097-9511-55FB-A153228F6F9B}"/>
          </ac:spMkLst>
        </pc:spChg>
        <pc:picChg chg="add mod ord">
          <ac:chgData name="Yangzhe Chen" userId="93b38114-cfd6-4dd2-862e-f6af799dbfc0" providerId="ADAL" clId="{C5D3C8B0-6DAB-4881-AD35-C09E258F7C27}" dt="2024-05-23T12:57:39.472" v="522" actId="1076"/>
          <ac:picMkLst>
            <pc:docMk/>
            <pc:sldMk cId="276353872" sldId="257"/>
            <ac:picMk id="5" creationId="{BC1D969C-9BF9-96AB-B045-7FE980743C3F}"/>
          </ac:picMkLst>
        </pc:picChg>
        <pc:picChg chg="add mod">
          <ac:chgData name="Yangzhe Chen" userId="93b38114-cfd6-4dd2-862e-f6af799dbfc0" providerId="ADAL" clId="{C5D3C8B0-6DAB-4881-AD35-C09E258F7C27}" dt="2024-05-23T12:57:46.991" v="524" actId="1076"/>
          <ac:picMkLst>
            <pc:docMk/>
            <pc:sldMk cId="276353872" sldId="257"/>
            <ac:picMk id="8" creationId="{30081DFA-4C72-C361-9199-872CFCCF0B43}"/>
          </ac:picMkLst>
        </pc:picChg>
        <pc:picChg chg="add mod">
          <ac:chgData name="Yangzhe Chen" userId="93b38114-cfd6-4dd2-862e-f6af799dbfc0" providerId="ADAL" clId="{C5D3C8B0-6DAB-4881-AD35-C09E258F7C27}" dt="2024-05-23T12:57:40.848" v="523" actId="1076"/>
          <ac:picMkLst>
            <pc:docMk/>
            <pc:sldMk cId="276353872" sldId="257"/>
            <ac:picMk id="14" creationId="{1EAC6F72-5A31-E321-D9B4-28FF4CECA3A8}"/>
          </ac:picMkLst>
        </pc:picChg>
        <pc:picChg chg="add del mod">
          <ac:chgData name="Yangzhe Chen" userId="93b38114-cfd6-4dd2-862e-f6af799dbfc0" providerId="ADAL" clId="{C5D3C8B0-6DAB-4881-AD35-C09E258F7C27}" dt="2024-05-23T12:25:02.721" v="60" actId="478"/>
          <ac:picMkLst>
            <pc:docMk/>
            <pc:sldMk cId="276353872" sldId="257"/>
            <ac:picMk id="1026" creationId="{D3FD73B4-1AA4-7F83-BB18-BEF5FC4C8251}"/>
          </ac:picMkLst>
        </pc:picChg>
      </pc:sldChg>
      <pc:sldChg chg="addSp delSp modSp add mod setBg">
        <pc:chgData name="Yangzhe Chen" userId="93b38114-cfd6-4dd2-862e-f6af799dbfc0" providerId="ADAL" clId="{C5D3C8B0-6DAB-4881-AD35-C09E258F7C27}" dt="2024-05-23T13:42:21.017" v="1293" actId="113"/>
        <pc:sldMkLst>
          <pc:docMk/>
          <pc:sldMk cId="3501200535" sldId="258"/>
        </pc:sldMkLst>
        <pc:spChg chg="add mod">
          <ac:chgData name="Yangzhe Chen" userId="93b38114-cfd6-4dd2-862e-f6af799dbfc0" providerId="ADAL" clId="{C5D3C8B0-6DAB-4881-AD35-C09E258F7C27}" dt="2024-05-23T13:22:05.158" v="932" actId="20577"/>
          <ac:spMkLst>
            <pc:docMk/>
            <pc:sldMk cId="3501200535" sldId="258"/>
            <ac:spMk id="2" creationId="{228329E7-6A54-864F-07D3-E5EE5F8C711C}"/>
          </ac:spMkLst>
        </pc:spChg>
        <pc:spChg chg="add mod">
          <ac:chgData name="Yangzhe Chen" userId="93b38114-cfd6-4dd2-862e-f6af799dbfc0" providerId="ADAL" clId="{C5D3C8B0-6DAB-4881-AD35-C09E258F7C27}" dt="2024-05-23T13:42:21.017" v="1293" actId="113"/>
          <ac:spMkLst>
            <pc:docMk/>
            <pc:sldMk cId="3501200535" sldId="258"/>
            <ac:spMk id="5" creationId="{9781C92B-CC09-041E-BBCD-9B2A326A58B5}"/>
          </ac:spMkLst>
        </pc:spChg>
        <pc:spChg chg="add del">
          <ac:chgData name="Yangzhe Chen" userId="93b38114-cfd6-4dd2-862e-f6af799dbfc0" providerId="ADAL" clId="{C5D3C8B0-6DAB-4881-AD35-C09E258F7C27}" dt="2024-05-23T13:22:00.193" v="930" actId="26606"/>
          <ac:spMkLst>
            <pc:docMk/>
            <pc:sldMk cId="3501200535" sldId="258"/>
            <ac:spMk id="9" creationId="{2791B33F-CE76-4EF1-8227-54ED041CD4BD}"/>
          </ac:spMkLst>
        </pc:spChg>
        <pc:spChg chg="add mod">
          <ac:chgData name="Yangzhe Chen" userId="93b38114-cfd6-4dd2-862e-f6af799dbfc0" providerId="ADAL" clId="{C5D3C8B0-6DAB-4881-AD35-C09E258F7C27}" dt="2024-05-23T13:41:57.909" v="1292" actId="113"/>
          <ac:spMkLst>
            <pc:docMk/>
            <pc:sldMk cId="3501200535" sldId="258"/>
            <ac:spMk id="10" creationId="{D251C074-2E8E-5FA7-B45C-B9DF2D1F67DE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89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103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104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113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131" creationId="{00000000-0000-0000-0000-000000000000}"/>
          </ac:spMkLst>
        </pc:spChg>
        <pc:spChg chg="del">
          <ac:chgData name="Yangzhe Chen" userId="93b38114-cfd6-4dd2-862e-f6af799dbfc0" providerId="ADAL" clId="{C5D3C8B0-6DAB-4881-AD35-C09E258F7C27}" dt="2024-05-23T13:14:42.681" v="885" actId="478"/>
          <ac:spMkLst>
            <pc:docMk/>
            <pc:sldMk cId="3501200535" sldId="258"/>
            <ac:spMk id="181" creationId="{00000000-0000-0000-0000-000000000000}"/>
          </ac:spMkLst>
        </pc:spChg>
        <pc:grpChg chg="del">
          <ac:chgData name="Yangzhe Chen" userId="93b38114-cfd6-4dd2-862e-f6af799dbfc0" providerId="ADAL" clId="{C5D3C8B0-6DAB-4881-AD35-C09E258F7C27}" dt="2024-05-23T13:14:42.681" v="885" actId="478"/>
          <ac:grpSpMkLst>
            <pc:docMk/>
            <pc:sldMk cId="3501200535" sldId="258"/>
            <ac:grpSpMk id="151" creationId="{00000000-0000-0000-0000-000000000000}"/>
          </ac:grpSpMkLst>
        </pc:grpChg>
        <pc:picChg chg="add mod">
          <ac:chgData name="Yangzhe Chen" userId="93b38114-cfd6-4dd2-862e-f6af799dbfc0" providerId="ADAL" clId="{C5D3C8B0-6DAB-4881-AD35-C09E258F7C27}" dt="2024-05-23T13:22:08.982" v="933" actId="1076"/>
          <ac:picMkLst>
            <pc:docMk/>
            <pc:sldMk cId="3501200535" sldId="258"/>
            <ac:picMk id="4" creationId="{A00BC5DB-41A7-B210-F03D-904E458C5ABA}"/>
          </ac:picMkLst>
        </pc:picChg>
        <pc:picChg chg="add mod">
          <ac:chgData name="Yangzhe Chen" userId="93b38114-cfd6-4dd2-862e-f6af799dbfc0" providerId="ADAL" clId="{C5D3C8B0-6DAB-4881-AD35-C09E258F7C27}" dt="2024-05-23T13:39:35.947" v="1290" actId="1076"/>
          <ac:picMkLst>
            <pc:docMk/>
            <pc:sldMk cId="3501200535" sldId="258"/>
            <ac:picMk id="7" creationId="{4D514ED4-37DB-0C7E-0E7F-FB4E4998A4B8}"/>
          </ac:picMkLst>
        </pc:picChg>
        <pc:picChg chg="del">
          <ac:chgData name="Yangzhe Chen" userId="93b38114-cfd6-4dd2-862e-f6af799dbfc0" providerId="ADAL" clId="{C5D3C8B0-6DAB-4881-AD35-C09E258F7C27}" dt="2024-05-23T13:14:42.681" v="885" actId="478"/>
          <ac:picMkLst>
            <pc:docMk/>
            <pc:sldMk cId="3501200535" sldId="258"/>
            <ac:picMk id="91" creationId="{00000000-0000-0000-0000-000000000000}"/>
          </ac:picMkLst>
        </pc:pic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84" creationId="{00000000-0000-0000-0000-000000000000}"/>
          </ac:cxnSpMkLst>
        </pc:cxnChg>
        <pc:cxnChg chg="del mod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87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93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99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00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09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10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17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19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21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23" creationId="{00000000-0000-0000-0000-000000000000}"/>
          </ac:cxnSpMkLst>
        </pc:cxnChg>
        <pc:cxnChg chg="del">
          <ac:chgData name="Yangzhe Chen" userId="93b38114-cfd6-4dd2-862e-f6af799dbfc0" providerId="ADAL" clId="{C5D3C8B0-6DAB-4881-AD35-C09E258F7C27}" dt="2024-05-23T13:14:42.681" v="885" actId="478"/>
          <ac:cxnSpMkLst>
            <pc:docMk/>
            <pc:sldMk cId="3501200535" sldId="258"/>
            <ac:cxnSpMk id="124" creationId="{00000000-0000-0000-0000-000000000000}"/>
          </ac:cxnSpMkLst>
        </pc:cxnChg>
      </pc:sldChg>
      <pc:sldChg chg="addSp delSp modSp add mod">
        <pc:chgData name="Yangzhe Chen" userId="93b38114-cfd6-4dd2-862e-f6af799dbfc0" providerId="ADAL" clId="{C5D3C8B0-6DAB-4881-AD35-C09E258F7C27}" dt="2024-05-28T10:05:30.890" v="3694" actId="313"/>
        <pc:sldMkLst>
          <pc:docMk/>
          <pc:sldMk cId="3798827223" sldId="259"/>
        </pc:sldMkLst>
        <pc:spChg chg="del">
          <ac:chgData name="Yangzhe Chen" userId="93b38114-cfd6-4dd2-862e-f6af799dbfc0" providerId="ADAL" clId="{C5D3C8B0-6DAB-4881-AD35-C09E258F7C27}" dt="2024-05-23T13:48:22.938" v="1295" actId="478"/>
          <ac:spMkLst>
            <pc:docMk/>
            <pc:sldMk cId="3798827223" sldId="259"/>
            <ac:spMk id="2" creationId="{228329E7-6A54-864F-07D3-E5EE5F8C711C}"/>
          </ac:spMkLst>
        </pc:spChg>
        <pc:spChg chg="add mod">
          <ac:chgData name="Yangzhe Chen" userId="93b38114-cfd6-4dd2-862e-f6af799dbfc0" providerId="ADAL" clId="{C5D3C8B0-6DAB-4881-AD35-C09E258F7C27}" dt="2024-05-28T10:05:30.890" v="3694" actId="313"/>
          <ac:spMkLst>
            <pc:docMk/>
            <pc:sldMk cId="3798827223" sldId="259"/>
            <ac:spMk id="2" creationId="{60474EB7-1A8D-B786-794C-53B71BAC7A75}"/>
          </ac:spMkLst>
        </pc:spChg>
        <pc:spChg chg="del">
          <ac:chgData name="Yangzhe Chen" userId="93b38114-cfd6-4dd2-862e-f6af799dbfc0" providerId="ADAL" clId="{C5D3C8B0-6DAB-4881-AD35-C09E258F7C27}" dt="2024-05-23T13:48:22.938" v="1295" actId="478"/>
          <ac:spMkLst>
            <pc:docMk/>
            <pc:sldMk cId="3798827223" sldId="259"/>
            <ac:spMk id="5" creationId="{9781C92B-CC09-041E-BBCD-9B2A326A58B5}"/>
          </ac:spMkLst>
        </pc:spChg>
        <pc:spChg chg="add mod">
          <ac:chgData name="Yangzhe Chen" userId="93b38114-cfd6-4dd2-862e-f6af799dbfc0" providerId="ADAL" clId="{C5D3C8B0-6DAB-4881-AD35-C09E258F7C27}" dt="2024-05-23T14:07:34.722" v="1455" actId="1076"/>
          <ac:spMkLst>
            <pc:docMk/>
            <pc:sldMk cId="3798827223" sldId="259"/>
            <ac:spMk id="8" creationId="{DEFE0EA9-CBCE-0040-B6C6-DC8FA95D0C49}"/>
          </ac:spMkLst>
        </pc:spChg>
        <pc:spChg chg="add mod">
          <ac:chgData name="Yangzhe Chen" userId="93b38114-cfd6-4dd2-862e-f6af799dbfc0" providerId="ADAL" clId="{C5D3C8B0-6DAB-4881-AD35-C09E258F7C27}" dt="2024-05-23T14:24:40.308" v="1961" actId="20577"/>
          <ac:spMkLst>
            <pc:docMk/>
            <pc:sldMk cId="3798827223" sldId="259"/>
            <ac:spMk id="9" creationId="{C3FEAD78-4F86-89EB-6D42-9A485ED7DFF7}"/>
          </ac:spMkLst>
        </pc:spChg>
        <pc:spChg chg="mod">
          <ac:chgData name="Yangzhe Chen" userId="93b38114-cfd6-4dd2-862e-f6af799dbfc0" providerId="ADAL" clId="{C5D3C8B0-6DAB-4881-AD35-C09E258F7C27}" dt="2024-05-23T13:48:28.181" v="1296" actId="1076"/>
          <ac:spMkLst>
            <pc:docMk/>
            <pc:sldMk cId="3798827223" sldId="259"/>
            <ac:spMk id="10" creationId="{D251C074-2E8E-5FA7-B45C-B9DF2D1F67DE}"/>
          </ac:spMkLst>
        </pc:spChg>
        <pc:spChg chg="add del mod">
          <ac:chgData name="Yangzhe Chen" userId="93b38114-cfd6-4dd2-862e-f6af799dbfc0" providerId="ADAL" clId="{C5D3C8B0-6DAB-4881-AD35-C09E258F7C27}" dt="2024-05-23T14:01:50.223" v="1367" actId="478"/>
          <ac:spMkLst>
            <pc:docMk/>
            <pc:sldMk cId="3798827223" sldId="259"/>
            <ac:spMk id="11" creationId="{818F0420-2952-7C8A-7A4D-9BF89578C7F7}"/>
          </ac:spMkLst>
        </pc:spChg>
        <pc:spChg chg="add mod">
          <ac:chgData name="Yangzhe Chen" userId="93b38114-cfd6-4dd2-862e-f6af799dbfc0" providerId="ADAL" clId="{C5D3C8B0-6DAB-4881-AD35-C09E258F7C27}" dt="2024-05-23T14:07:34.722" v="1455" actId="1076"/>
          <ac:spMkLst>
            <pc:docMk/>
            <pc:sldMk cId="3798827223" sldId="259"/>
            <ac:spMk id="12" creationId="{C9E8B4E9-327B-740A-F4B9-BFB1F13E2531}"/>
          </ac:spMkLst>
        </pc:spChg>
        <pc:spChg chg="add mod">
          <ac:chgData name="Yangzhe Chen" userId="93b38114-cfd6-4dd2-862e-f6af799dbfc0" providerId="ADAL" clId="{C5D3C8B0-6DAB-4881-AD35-C09E258F7C27}" dt="2024-05-23T14:24:43.305" v="1963" actId="20577"/>
          <ac:spMkLst>
            <pc:docMk/>
            <pc:sldMk cId="3798827223" sldId="259"/>
            <ac:spMk id="14" creationId="{D639288D-8B35-DE8E-6D29-5CE35EDA31FA}"/>
          </ac:spMkLst>
        </pc:spChg>
        <pc:spChg chg="add mod">
          <ac:chgData name="Yangzhe Chen" userId="93b38114-cfd6-4dd2-862e-f6af799dbfc0" providerId="ADAL" clId="{C5D3C8B0-6DAB-4881-AD35-C09E258F7C27}" dt="2024-05-23T14:14:13.371" v="1638" actId="1076"/>
          <ac:spMkLst>
            <pc:docMk/>
            <pc:sldMk cId="3798827223" sldId="259"/>
            <ac:spMk id="16" creationId="{86E57C28-B1A0-06D3-3E56-13F1641337E9}"/>
          </ac:spMkLst>
        </pc:spChg>
        <pc:picChg chg="del">
          <ac:chgData name="Yangzhe Chen" userId="93b38114-cfd6-4dd2-862e-f6af799dbfc0" providerId="ADAL" clId="{C5D3C8B0-6DAB-4881-AD35-C09E258F7C27}" dt="2024-05-23T13:48:22.938" v="1295" actId="478"/>
          <ac:picMkLst>
            <pc:docMk/>
            <pc:sldMk cId="3798827223" sldId="259"/>
            <ac:picMk id="4" creationId="{A00BC5DB-41A7-B210-F03D-904E458C5ABA}"/>
          </ac:picMkLst>
        </pc:picChg>
        <pc:picChg chg="mod">
          <ac:chgData name="Yangzhe Chen" userId="93b38114-cfd6-4dd2-862e-f6af799dbfc0" providerId="ADAL" clId="{C5D3C8B0-6DAB-4881-AD35-C09E258F7C27}" dt="2024-05-23T13:48:28.181" v="1296" actId="1076"/>
          <ac:picMkLst>
            <pc:docMk/>
            <pc:sldMk cId="3798827223" sldId="259"/>
            <ac:picMk id="7" creationId="{4D514ED4-37DB-0C7E-0E7F-FB4E4998A4B8}"/>
          </ac:picMkLst>
        </pc:picChg>
        <pc:cxnChg chg="add mod">
          <ac:chgData name="Yangzhe Chen" userId="93b38114-cfd6-4dd2-862e-f6af799dbfc0" providerId="ADAL" clId="{C5D3C8B0-6DAB-4881-AD35-C09E258F7C27}" dt="2024-05-23T14:07:34.722" v="1455" actId="1076"/>
          <ac:cxnSpMkLst>
            <pc:docMk/>
            <pc:sldMk cId="3798827223" sldId="259"/>
            <ac:cxnSpMk id="6" creationId="{81C63B12-E328-E609-0516-A6DCAFF4B238}"/>
          </ac:cxnSpMkLst>
        </pc:cxnChg>
        <pc:cxnChg chg="add mod">
          <ac:chgData name="Yangzhe Chen" userId="93b38114-cfd6-4dd2-862e-f6af799dbfc0" providerId="ADAL" clId="{C5D3C8B0-6DAB-4881-AD35-C09E258F7C27}" dt="2024-05-23T14:07:46.743" v="1457" actId="1076"/>
          <ac:cxnSpMkLst>
            <pc:docMk/>
            <pc:sldMk cId="3798827223" sldId="259"/>
            <ac:cxnSpMk id="13" creationId="{A471EA03-AC8B-745C-328A-64A7E17B679F}"/>
          </ac:cxnSpMkLst>
        </pc:cxnChg>
      </pc:sldChg>
      <pc:sldChg chg="addSp delSp modSp new mod delAnim">
        <pc:chgData name="Yangzhe Chen" userId="93b38114-cfd6-4dd2-862e-f6af799dbfc0" providerId="ADAL" clId="{C5D3C8B0-6DAB-4881-AD35-C09E258F7C27}" dt="2024-05-24T07:52:04.039" v="2030" actId="1076"/>
        <pc:sldMkLst>
          <pc:docMk/>
          <pc:sldMk cId="1921010837" sldId="260"/>
        </pc:sldMkLst>
        <pc:spChg chg="del">
          <ac:chgData name="Yangzhe Chen" userId="93b38114-cfd6-4dd2-862e-f6af799dbfc0" providerId="ADAL" clId="{C5D3C8B0-6DAB-4881-AD35-C09E258F7C27}" dt="2024-05-23T14:15:04.562" v="1640" actId="478"/>
          <ac:spMkLst>
            <pc:docMk/>
            <pc:sldMk cId="1921010837" sldId="260"/>
            <ac:spMk id="2" creationId="{C9D76C8E-AA67-1EF6-E34D-8F2D834E6EFA}"/>
          </ac:spMkLst>
        </pc:spChg>
        <pc:spChg chg="del mod">
          <ac:chgData name="Yangzhe Chen" userId="93b38114-cfd6-4dd2-862e-f6af799dbfc0" providerId="ADAL" clId="{C5D3C8B0-6DAB-4881-AD35-C09E258F7C27}" dt="2024-05-23T14:15:06.634" v="1642" actId="478"/>
          <ac:spMkLst>
            <pc:docMk/>
            <pc:sldMk cId="1921010837" sldId="260"/>
            <ac:spMk id="3" creationId="{785F5B2C-858D-F78D-30A5-6D1A21C2CAB9}"/>
          </ac:spMkLst>
        </pc:spChg>
        <pc:picChg chg="add mod">
          <ac:chgData name="Yangzhe Chen" userId="93b38114-cfd6-4dd2-862e-f6af799dbfc0" providerId="ADAL" clId="{C5D3C8B0-6DAB-4881-AD35-C09E258F7C27}" dt="2024-05-23T14:15:19.296" v="1646" actId="1076"/>
          <ac:picMkLst>
            <pc:docMk/>
            <pc:sldMk cId="1921010837" sldId="260"/>
            <ac:picMk id="5" creationId="{04A00069-8E15-41ED-B167-3F1B1C4E86AD}"/>
          </ac:picMkLst>
        </pc:picChg>
        <pc:picChg chg="add mod">
          <ac:chgData name="Yangzhe Chen" userId="93b38114-cfd6-4dd2-862e-f6af799dbfc0" providerId="ADAL" clId="{C5D3C8B0-6DAB-4881-AD35-C09E258F7C27}" dt="2024-05-23T14:15:39.645" v="1652" actId="1076"/>
          <ac:picMkLst>
            <pc:docMk/>
            <pc:sldMk cId="1921010837" sldId="260"/>
            <ac:picMk id="7" creationId="{7CE8E1BC-0E82-F8C2-1272-B91FACD39C1D}"/>
          </ac:picMkLst>
        </pc:picChg>
        <pc:picChg chg="add mod">
          <ac:chgData name="Yangzhe Chen" userId="93b38114-cfd6-4dd2-862e-f6af799dbfc0" providerId="ADAL" clId="{C5D3C8B0-6DAB-4881-AD35-C09E258F7C27}" dt="2024-05-24T07:52:04.039" v="2030" actId="1076"/>
          <ac:picMkLst>
            <pc:docMk/>
            <pc:sldMk cId="1921010837" sldId="260"/>
            <ac:picMk id="9" creationId="{0FFFE53A-E82E-6746-9AFB-50DE4582025F}"/>
          </ac:picMkLst>
        </pc:picChg>
        <pc:picChg chg="add del mod">
          <ac:chgData name="Yangzhe Chen" userId="93b38114-cfd6-4dd2-862e-f6af799dbfc0" providerId="ADAL" clId="{C5D3C8B0-6DAB-4881-AD35-C09E258F7C27}" dt="2024-05-23T16:00:21.473" v="2010" actId="478"/>
          <ac:picMkLst>
            <pc:docMk/>
            <pc:sldMk cId="1921010837" sldId="260"/>
            <ac:picMk id="12" creationId="{55AABD99-4B02-3B10-2EF2-47E135C19968}"/>
          </ac:picMkLst>
        </pc:picChg>
      </pc:sldChg>
      <pc:sldChg chg="addSp delSp modSp new mod modAnim">
        <pc:chgData name="Yangzhe Chen" userId="93b38114-cfd6-4dd2-862e-f6af799dbfc0" providerId="ADAL" clId="{C5D3C8B0-6DAB-4881-AD35-C09E258F7C27}" dt="2024-05-24T07:02:07.323" v="2029"/>
        <pc:sldMkLst>
          <pc:docMk/>
          <pc:sldMk cId="523554089" sldId="261"/>
        </pc:sldMkLst>
        <pc:spChg chg="del">
          <ac:chgData name="Yangzhe Chen" userId="93b38114-cfd6-4dd2-862e-f6af799dbfc0" providerId="ADAL" clId="{C5D3C8B0-6DAB-4881-AD35-C09E258F7C27}" dt="2024-05-24T07:00:47.877" v="2013" actId="478"/>
          <ac:spMkLst>
            <pc:docMk/>
            <pc:sldMk cId="523554089" sldId="261"/>
            <ac:spMk id="2" creationId="{BE190FA8-5507-1713-28B9-5C7F5B724E7C}"/>
          </ac:spMkLst>
        </pc:spChg>
        <pc:spChg chg="del">
          <ac:chgData name="Yangzhe Chen" userId="93b38114-cfd6-4dd2-862e-f6af799dbfc0" providerId="ADAL" clId="{C5D3C8B0-6DAB-4881-AD35-C09E258F7C27}" dt="2024-05-24T07:00:47.877" v="2013" actId="478"/>
          <ac:spMkLst>
            <pc:docMk/>
            <pc:sldMk cId="523554089" sldId="261"/>
            <ac:spMk id="3" creationId="{EB7DA6C8-BD7E-982D-7ABB-24495E191080}"/>
          </ac:spMkLst>
        </pc:spChg>
        <pc:picChg chg="add mod">
          <ac:chgData name="Yangzhe Chen" userId="93b38114-cfd6-4dd2-862e-f6af799dbfc0" providerId="ADAL" clId="{C5D3C8B0-6DAB-4881-AD35-C09E258F7C27}" dt="2024-05-24T07:01:05.633" v="2026" actId="1076"/>
          <ac:picMkLst>
            <pc:docMk/>
            <pc:sldMk cId="523554089" sldId="261"/>
            <ac:picMk id="5" creationId="{592845DE-FDDF-1D55-1C06-0342852AC69D}"/>
          </ac:picMkLst>
        </pc:picChg>
        <pc:picChg chg="add mod">
          <ac:chgData name="Yangzhe Chen" userId="93b38114-cfd6-4dd2-862e-f6af799dbfc0" providerId="ADAL" clId="{C5D3C8B0-6DAB-4881-AD35-C09E258F7C27}" dt="2024-05-24T07:02:02.217" v="2028" actId="1076"/>
          <ac:picMkLst>
            <pc:docMk/>
            <pc:sldMk cId="523554089" sldId="261"/>
            <ac:picMk id="7" creationId="{919A5C5B-F620-E459-291F-30CF7E0C6394}"/>
          </ac:picMkLst>
        </pc:picChg>
      </pc:sldChg>
      <pc:sldChg chg="addSp delSp modSp new mod">
        <pc:chgData name="Yangzhe Chen" userId="93b38114-cfd6-4dd2-862e-f6af799dbfc0" providerId="ADAL" clId="{C5D3C8B0-6DAB-4881-AD35-C09E258F7C27}" dt="2024-06-02T15:00:48.301" v="3830" actId="1076"/>
        <pc:sldMkLst>
          <pc:docMk/>
          <pc:sldMk cId="259420712" sldId="262"/>
        </pc:sldMkLst>
        <pc:spChg chg="del">
          <ac:chgData name="Yangzhe Chen" userId="93b38114-cfd6-4dd2-862e-f6af799dbfc0" providerId="ADAL" clId="{C5D3C8B0-6DAB-4881-AD35-C09E258F7C27}" dt="2024-05-27T12:18:43.441" v="2107" actId="478"/>
          <ac:spMkLst>
            <pc:docMk/>
            <pc:sldMk cId="259420712" sldId="262"/>
            <ac:spMk id="2" creationId="{3ECF1BE6-99EB-2F0D-AA44-09CD51F94FCF}"/>
          </ac:spMkLst>
        </pc:spChg>
        <pc:spChg chg="del">
          <ac:chgData name="Yangzhe Chen" userId="93b38114-cfd6-4dd2-862e-f6af799dbfc0" providerId="ADAL" clId="{C5D3C8B0-6DAB-4881-AD35-C09E258F7C27}" dt="2024-05-27T12:18:43.441" v="2107" actId="478"/>
          <ac:spMkLst>
            <pc:docMk/>
            <pc:sldMk cId="259420712" sldId="262"/>
            <ac:spMk id="3" creationId="{6A1AECA1-88BE-5C5F-72B2-68BD0A744628}"/>
          </ac:spMkLst>
        </pc:spChg>
        <pc:spChg chg="add mod">
          <ac:chgData name="Yangzhe Chen" userId="93b38114-cfd6-4dd2-862e-f6af799dbfc0" providerId="ADAL" clId="{C5D3C8B0-6DAB-4881-AD35-C09E258F7C27}" dt="2024-05-27T14:09:18.046" v="2708" actId="14100"/>
          <ac:spMkLst>
            <pc:docMk/>
            <pc:sldMk cId="259420712" sldId="262"/>
            <ac:spMk id="4" creationId="{9CF44762-D3F5-A602-1525-1FBBA8483838}"/>
          </ac:spMkLst>
        </pc:spChg>
        <pc:spChg chg="add del mod">
          <ac:chgData name="Yangzhe Chen" userId="93b38114-cfd6-4dd2-862e-f6af799dbfc0" providerId="ADAL" clId="{C5D3C8B0-6DAB-4881-AD35-C09E258F7C27}" dt="2024-05-27T13:21:31.423" v="2197"/>
          <ac:spMkLst>
            <pc:docMk/>
            <pc:sldMk cId="259420712" sldId="262"/>
            <ac:spMk id="5" creationId="{4E8BC1ED-47C7-713A-6922-C23CF597BDE0}"/>
          </ac:spMkLst>
        </pc:spChg>
        <pc:spChg chg="add mod">
          <ac:chgData name="Yangzhe Chen" userId="93b38114-cfd6-4dd2-862e-f6af799dbfc0" providerId="ADAL" clId="{C5D3C8B0-6DAB-4881-AD35-C09E258F7C27}" dt="2024-05-30T14:16:02.765" v="3719" actId="20577"/>
          <ac:spMkLst>
            <pc:docMk/>
            <pc:sldMk cId="259420712" sldId="262"/>
            <ac:spMk id="6" creationId="{B8226AEA-7DCE-4F54-769F-97970ADE48FD}"/>
          </ac:spMkLst>
        </pc:spChg>
        <pc:spChg chg="add mod">
          <ac:chgData name="Yangzhe Chen" userId="93b38114-cfd6-4dd2-862e-f6af799dbfc0" providerId="ADAL" clId="{C5D3C8B0-6DAB-4881-AD35-C09E258F7C27}" dt="2024-05-30T14:16:48.535" v="3732" actId="692"/>
          <ac:spMkLst>
            <pc:docMk/>
            <pc:sldMk cId="259420712" sldId="262"/>
            <ac:spMk id="7" creationId="{0058D900-7A5D-B130-85BF-B7327231B40F}"/>
          </ac:spMkLst>
        </pc:spChg>
        <pc:spChg chg="add mod">
          <ac:chgData name="Yangzhe Chen" userId="93b38114-cfd6-4dd2-862e-f6af799dbfc0" providerId="ADAL" clId="{C5D3C8B0-6DAB-4881-AD35-C09E258F7C27}" dt="2024-05-30T14:20:16.913" v="3785" actId="207"/>
          <ac:spMkLst>
            <pc:docMk/>
            <pc:sldMk cId="259420712" sldId="262"/>
            <ac:spMk id="11" creationId="{B76D39E1-AD5B-EBAF-9D86-285DFC91CFBB}"/>
          </ac:spMkLst>
        </pc:spChg>
        <pc:spChg chg="add mod">
          <ac:chgData name="Yangzhe Chen" userId="93b38114-cfd6-4dd2-862e-f6af799dbfc0" providerId="ADAL" clId="{C5D3C8B0-6DAB-4881-AD35-C09E258F7C27}" dt="2024-05-30T14:22:20.964" v="3828" actId="1076"/>
          <ac:spMkLst>
            <pc:docMk/>
            <pc:sldMk cId="259420712" sldId="262"/>
            <ac:spMk id="13" creationId="{6674BC25-3613-3B41-E319-3E497B952F6A}"/>
          </ac:spMkLst>
        </pc:spChg>
        <pc:spChg chg="add del">
          <ac:chgData name="Yangzhe Chen" userId="93b38114-cfd6-4dd2-862e-f6af799dbfc0" providerId="ADAL" clId="{C5D3C8B0-6DAB-4881-AD35-C09E258F7C27}" dt="2024-05-27T13:35:56.077" v="2313" actId="478"/>
          <ac:spMkLst>
            <pc:docMk/>
            <pc:sldMk cId="259420712" sldId="262"/>
            <ac:spMk id="14" creationId="{81043C89-8DA0-8D15-B9C9-D36E95F08BAA}"/>
          </ac:spMkLst>
        </pc:spChg>
        <pc:spChg chg="add mod topLvl">
          <ac:chgData name="Yangzhe Chen" userId="93b38114-cfd6-4dd2-862e-f6af799dbfc0" providerId="ADAL" clId="{C5D3C8B0-6DAB-4881-AD35-C09E258F7C27}" dt="2024-05-27T14:11:31.304" v="2723" actId="165"/>
          <ac:spMkLst>
            <pc:docMk/>
            <pc:sldMk cId="259420712" sldId="262"/>
            <ac:spMk id="15" creationId="{A0B9F2E4-5791-6303-9B38-1541665E1428}"/>
          </ac:spMkLst>
        </pc:spChg>
        <pc:spChg chg="add mod topLvl">
          <ac:chgData name="Yangzhe Chen" userId="93b38114-cfd6-4dd2-862e-f6af799dbfc0" providerId="ADAL" clId="{C5D3C8B0-6DAB-4881-AD35-C09E258F7C27}" dt="2024-06-02T15:00:48.301" v="3830" actId="1076"/>
          <ac:spMkLst>
            <pc:docMk/>
            <pc:sldMk cId="259420712" sldId="262"/>
            <ac:spMk id="19" creationId="{E31F2884-1A5D-CBAC-45B7-5CF44F212F03}"/>
          </ac:spMkLst>
        </pc:spChg>
        <pc:spChg chg="add mod topLvl">
          <ac:chgData name="Yangzhe Chen" userId="93b38114-cfd6-4dd2-862e-f6af799dbfc0" providerId="ADAL" clId="{C5D3C8B0-6DAB-4881-AD35-C09E258F7C27}" dt="2024-05-27T14:11:54.564" v="2726" actId="207"/>
          <ac:spMkLst>
            <pc:docMk/>
            <pc:sldMk cId="259420712" sldId="262"/>
            <ac:spMk id="20" creationId="{A96E72C9-3840-2DC4-69B4-79376E27F624}"/>
          </ac:spMkLst>
        </pc:spChg>
        <pc:spChg chg="add mod topLvl">
          <ac:chgData name="Yangzhe Chen" userId="93b38114-cfd6-4dd2-862e-f6af799dbfc0" providerId="ADAL" clId="{C5D3C8B0-6DAB-4881-AD35-C09E258F7C27}" dt="2024-05-27T14:11:31.304" v="2723" actId="165"/>
          <ac:spMkLst>
            <pc:docMk/>
            <pc:sldMk cId="259420712" sldId="262"/>
            <ac:spMk id="23" creationId="{8391ECFD-3AC6-997D-0E1B-38699D8CCBBD}"/>
          </ac:spMkLst>
        </pc:spChg>
        <pc:spChg chg="add mod">
          <ac:chgData name="Yangzhe Chen" userId="93b38114-cfd6-4dd2-862e-f6af799dbfc0" providerId="ADAL" clId="{C5D3C8B0-6DAB-4881-AD35-C09E258F7C27}" dt="2024-05-27T13:54:34.044" v="2556" actId="1076"/>
          <ac:spMkLst>
            <pc:docMk/>
            <pc:sldMk cId="259420712" sldId="262"/>
            <ac:spMk id="25" creationId="{0834FA05-BC90-76C2-26F9-5E3F81C20365}"/>
          </ac:spMkLst>
        </pc:spChg>
        <pc:spChg chg="add mod topLvl">
          <ac:chgData name="Yangzhe Chen" userId="93b38114-cfd6-4dd2-862e-f6af799dbfc0" providerId="ADAL" clId="{C5D3C8B0-6DAB-4881-AD35-C09E258F7C27}" dt="2024-05-27T14:09:21.358" v="2709" actId="14100"/>
          <ac:spMkLst>
            <pc:docMk/>
            <pc:sldMk cId="259420712" sldId="262"/>
            <ac:spMk id="26" creationId="{7F60D05A-C3DA-B661-A460-C11B6E154921}"/>
          </ac:spMkLst>
        </pc:spChg>
        <pc:spChg chg="add mod topLvl">
          <ac:chgData name="Yangzhe Chen" userId="93b38114-cfd6-4dd2-862e-f6af799dbfc0" providerId="ADAL" clId="{C5D3C8B0-6DAB-4881-AD35-C09E258F7C27}" dt="2024-05-27T14:10:18.562" v="2716" actId="1076"/>
          <ac:spMkLst>
            <pc:docMk/>
            <pc:sldMk cId="259420712" sldId="262"/>
            <ac:spMk id="27" creationId="{1A784C81-1748-DA08-C92C-14F7D0039ED2}"/>
          </ac:spMkLst>
        </pc:spChg>
        <pc:spChg chg="add mod">
          <ac:chgData name="Yangzhe Chen" userId="93b38114-cfd6-4dd2-862e-f6af799dbfc0" providerId="ADAL" clId="{C5D3C8B0-6DAB-4881-AD35-C09E258F7C27}" dt="2024-05-27T14:03:30.191" v="2659" actId="20577"/>
          <ac:spMkLst>
            <pc:docMk/>
            <pc:sldMk cId="259420712" sldId="262"/>
            <ac:spMk id="38" creationId="{801F2BC5-A05F-D878-C3AE-91DB2277AFC6}"/>
          </ac:spMkLst>
        </pc:spChg>
        <pc:spChg chg="add mod">
          <ac:chgData name="Yangzhe Chen" userId="93b38114-cfd6-4dd2-862e-f6af799dbfc0" providerId="ADAL" clId="{C5D3C8B0-6DAB-4881-AD35-C09E258F7C27}" dt="2024-05-27T14:12:06.181" v="2727" actId="1076"/>
          <ac:spMkLst>
            <pc:docMk/>
            <pc:sldMk cId="259420712" sldId="262"/>
            <ac:spMk id="39" creationId="{4FFD3D91-68C5-413D-20F0-691519894A14}"/>
          </ac:spMkLst>
        </pc:spChg>
        <pc:spChg chg="add mod">
          <ac:chgData name="Yangzhe Chen" userId="93b38114-cfd6-4dd2-862e-f6af799dbfc0" providerId="ADAL" clId="{C5D3C8B0-6DAB-4881-AD35-C09E258F7C27}" dt="2024-05-30T14:21:47.885" v="3817" actId="20577"/>
          <ac:spMkLst>
            <pc:docMk/>
            <pc:sldMk cId="259420712" sldId="262"/>
            <ac:spMk id="40" creationId="{38736AA4-8233-CBE3-D37D-1FA6E2791073}"/>
          </ac:spMkLst>
        </pc:spChg>
        <pc:grpChg chg="add del mod">
          <ac:chgData name="Yangzhe Chen" userId="93b38114-cfd6-4dd2-862e-f6af799dbfc0" providerId="ADAL" clId="{C5D3C8B0-6DAB-4881-AD35-C09E258F7C27}" dt="2024-05-27T14:11:31.304" v="2723" actId="165"/>
          <ac:grpSpMkLst>
            <pc:docMk/>
            <pc:sldMk cId="259420712" sldId="262"/>
            <ac:grpSpMk id="24" creationId="{7AC5C78B-2F00-39D9-1965-A2AD2754C24A}"/>
          </ac:grpSpMkLst>
        </pc:grpChg>
        <pc:grpChg chg="add del mod">
          <ac:chgData name="Yangzhe Chen" userId="93b38114-cfd6-4dd2-862e-f6af799dbfc0" providerId="ADAL" clId="{C5D3C8B0-6DAB-4881-AD35-C09E258F7C27}" dt="2024-05-27T14:01:08.867" v="2578" actId="165"/>
          <ac:grpSpMkLst>
            <pc:docMk/>
            <pc:sldMk cId="259420712" sldId="262"/>
            <ac:grpSpMk id="29" creationId="{48DD66AF-478E-4825-69FF-F10217F379B5}"/>
          </ac:grpSpMkLst>
        </pc:grpChg>
        <pc:cxnChg chg="add mod">
          <ac:chgData name="Yangzhe Chen" userId="93b38114-cfd6-4dd2-862e-f6af799dbfc0" providerId="ADAL" clId="{C5D3C8B0-6DAB-4881-AD35-C09E258F7C27}" dt="2024-05-30T14:18:04.176" v="3736" actId="692"/>
          <ac:cxnSpMkLst>
            <pc:docMk/>
            <pc:sldMk cId="259420712" sldId="262"/>
            <ac:cxnSpMk id="3" creationId="{139ED0F9-2109-AE07-1E3D-01E05349ED2F}"/>
          </ac:cxnSpMkLst>
        </pc:cxnChg>
        <pc:cxnChg chg="add mod">
          <ac:chgData name="Yangzhe Chen" userId="93b38114-cfd6-4dd2-862e-f6af799dbfc0" providerId="ADAL" clId="{C5D3C8B0-6DAB-4881-AD35-C09E258F7C27}" dt="2024-05-27T14:09:18.046" v="2708" actId="14100"/>
          <ac:cxnSpMkLst>
            <pc:docMk/>
            <pc:sldMk cId="259420712" sldId="262"/>
            <ac:cxnSpMk id="8" creationId="{C0882C87-C7A1-53DC-10D4-7087BA0D39A3}"/>
          </ac:cxnSpMkLst>
        </pc:cxnChg>
        <pc:cxnChg chg="add del mod">
          <ac:chgData name="Yangzhe Chen" userId="93b38114-cfd6-4dd2-862e-f6af799dbfc0" providerId="ADAL" clId="{C5D3C8B0-6DAB-4881-AD35-C09E258F7C27}" dt="2024-05-27T14:01:03.703" v="2577" actId="478"/>
          <ac:cxnSpMkLst>
            <pc:docMk/>
            <pc:sldMk cId="259420712" sldId="262"/>
            <ac:cxnSpMk id="33" creationId="{858AF1CF-750B-CC0A-FF20-8BFAD8D23873}"/>
          </ac:cxnSpMkLst>
        </pc:cxnChg>
        <pc:cxnChg chg="add mod">
          <ac:chgData name="Yangzhe Chen" userId="93b38114-cfd6-4dd2-862e-f6af799dbfc0" providerId="ADAL" clId="{C5D3C8B0-6DAB-4881-AD35-C09E258F7C27}" dt="2024-05-27T14:32:07.580" v="2728" actId="692"/>
          <ac:cxnSpMkLst>
            <pc:docMk/>
            <pc:sldMk cId="259420712" sldId="262"/>
            <ac:cxnSpMk id="37" creationId="{BF44781D-2223-9785-A4E0-D30E9C8BB0AD}"/>
          </ac:cxnSpMkLst>
        </pc:cxnChg>
        <pc:cxnChg chg="add mod">
          <ac:chgData name="Yangzhe Chen" userId="93b38114-cfd6-4dd2-862e-f6af799dbfc0" providerId="ADAL" clId="{C5D3C8B0-6DAB-4881-AD35-C09E258F7C27}" dt="2024-05-27T14:12:06.181" v="2727" actId="1076"/>
          <ac:cxnSpMkLst>
            <pc:docMk/>
            <pc:sldMk cId="259420712" sldId="262"/>
            <ac:cxnSpMk id="41" creationId="{0358F9E1-CF11-6C7A-5B3E-A34D4D785F07}"/>
          </ac:cxnSpMkLst>
        </pc:cxnChg>
        <pc:cxnChg chg="add mod">
          <ac:chgData name="Yangzhe Chen" userId="93b38114-cfd6-4dd2-862e-f6af799dbfc0" providerId="ADAL" clId="{C5D3C8B0-6DAB-4881-AD35-C09E258F7C27}" dt="2024-06-02T15:00:48.301" v="3830" actId="1076"/>
          <ac:cxnSpMkLst>
            <pc:docMk/>
            <pc:sldMk cId="259420712" sldId="262"/>
            <ac:cxnSpMk id="49" creationId="{FE92435C-415D-AAF4-F273-75C2355BE526}"/>
          </ac:cxnSpMkLst>
        </pc:cxnChg>
        <pc:cxnChg chg="add mod">
          <ac:chgData name="Yangzhe Chen" userId="93b38114-cfd6-4dd2-862e-f6af799dbfc0" providerId="ADAL" clId="{C5D3C8B0-6DAB-4881-AD35-C09E258F7C27}" dt="2024-05-27T14:09:58.562" v="2715" actId="14100"/>
          <ac:cxnSpMkLst>
            <pc:docMk/>
            <pc:sldMk cId="259420712" sldId="262"/>
            <ac:cxnSpMk id="52" creationId="{E5EBF22E-CC4F-39BC-7644-71F1D4C3A86C}"/>
          </ac:cxnSpMkLst>
        </pc:cxnChg>
      </pc:sldChg>
      <pc:sldChg chg="addSp delSp modSp new mod">
        <pc:chgData name="Yangzhe Chen" userId="93b38114-cfd6-4dd2-862e-f6af799dbfc0" providerId="ADAL" clId="{C5D3C8B0-6DAB-4881-AD35-C09E258F7C27}" dt="2024-06-07T13:23:14.951" v="3904" actId="20577"/>
        <pc:sldMkLst>
          <pc:docMk/>
          <pc:sldMk cId="3010787202" sldId="263"/>
        </pc:sldMkLst>
        <pc:spChg chg="del">
          <ac:chgData name="Yangzhe Chen" userId="93b38114-cfd6-4dd2-862e-f6af799dbfc0" providerId="ADAL" clId="{C5D3C8B0-6DAB-4881-AD35-C09E258F7C27}" dt="2024-05-27T14:59:01.916" v="2730" actId="478"/>
          <ac:spMkLst>
            <pc:docMk/>
            <pc:sldMk cId="3010787202" sldId="263"/>
            <ac:spMk id="2" creationId="{16B940FC-816F-DBA9-28D8-16A6B9783DAF}"/>
          </ac:spMkLst>
        </pc:spChg>
        <pc:spChg chg="del">
          <ac:chgData name="Yangzhe Chen" userId="93b38114-cfd6-4dd2-862e-f6af799dbfc0" providerId="ADAL" clId="{C5D3C8B0-6DAB-4881-AD35-C09E258F7C27}" dt="2024-05-27T14:59:01.916" v="2730" actId="478"/>
          <ac:spMkLst>
            <pc:docMk/>
            <pc:sldMk cId="3010787202" sldId="263"/>
            <ac:spMk id="3" creationId="{4D7B7671-C1F4-FD7F-962C-94BF13224D26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4" creationId="{1ED5E2F9-8C65-A6FB-EC4B-0DAB36DE43D0}"/>
          </ac:spMkLst>
        </pc:spChg>
        <pc:spChg chg="add del mod">
          <ac:chgData name="Yangzhe Chen" userId="93b38114-cfd6-4dd2-862e-f6af799dbfc0" providerId="ADAL" clId="{C5D3C8B0-6DAB-4881-AD35-C09E258F7C27}" dt="2024-05-27T15:14:41.814" v="2739"/>
          <ac:spMkLst>
            <pc:docMk/>
            <pc:sldMk cId="3010787202" sldId="263"/>
            <ac:spMk id="5" creationId="{67188902-4FBB-B6D8-7342-D6D59CEB226F}"/>
          </ac:spMkLst>
        </pc:spChg>
        <pc:spChg chg="add del mod">
          <ac:chgData name="Yangzhe Chen" userId="93b38114-cfd6-4dd2-862e-f6af799dbfc0" providerId="ADAL" clId="{C5D3C8B0-6DAB-4881-AD35-C09E258F7C27}" dt="2024-05-27T15:28:48.049" v="2836" actId="478"/>
          <ac:spMkLst>
            <pc:docMk/>
            <pc:sldMk cId="3010787202" sldId="263"/>
            <ac:spMk id="6" creationId="{BCC72692-97BD-C095-D400-15AE1D2A3386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7" creationId="{CC709D3E-B282-33E2-6719-C45421D53DB1}"/>
          </ac:spMkLst>
        </pc:spChg>
        <pc:spChg chg="add mod">
          <ac:chgData name="Yangzhe Chen" userId="93b38114-cfd6-4dd2-862e-f6af799dbfc0" providerId="ADAL" clId="{C5D3C8B0-6DAB-4881-AD35-C09E258F7C27}" dt="2024-06-07T13:22:42.263" v="3879" actId="1076"/>
          <ac:spMkLst>
            <pc:docMk/>
            <pc:sldMk cId="3010787202" sldId="263"/>
            <ac:spMk id="8" creationId="{45F97212-AFE8-47F4-74DB-7937AFB5533C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12" creationId="{2527F47A-06A0-EFB7-5FDA-0005F806615D}"/>
          </ac:spMkLst>
        </pc:spChg>
        <pc:spChg chg="add del mod">
          <ac:chgData name="Yangzhe Chen" userId="93b38114-cfd6-4dd2-862e-f6af799dbfc0" providerId="ADAL" clId="{C5D3C8B0-6DAB-4881-AD35-C09E258F7C27}" dt="2024-05-27T15:36:49.660" v="3030"/>
          <ac:spMkLst>
            <pc:docMk/>
            <pc:sldMk cId="3010787202" sldId="263"/>
            <ac:spMk id="16" creationId="{6A8D1209-D052-C80C-754A-635882BE5AA6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18" creationId="{ABEF0A98-6066-23A4-A14C-E57652CB5F31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19" creationId="{D45AC5E2-9665-2C27-000F-2275F42611E9}"/>
          </ac:spMkLst>
        </pc:spChg>
        <pc:spChg chg="add mod">
          <ac:chgData name="Yangzhe Chen" userId="93b38114-cfd6-4dd2-862e-f6af799dbfc0" providerId="ADAL" clId="{C5D3C8B0-6DAB-4881-AD35-C09E258F7C27}" dt="2024-06-07T13:23:14.951" v="3904" actId="20577"/>
          <ac:spMkLst>
            <pc:docMk/>
            <pc:sldMk cId="3010787202" sldId="263"/>
            <ac:spMk id="22" creationId="{DBD0E545-815D-CF96-9A5A-6F7FE5DA36BF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26" creationId="{38669D07-3CE4-FE87-1549-CFF08C4F6D13}"/>
          </ac:spMkLst>
        </pc:spChg>
        <pc:spChg chg="add del">
          <ac:chgData name="Yangzhe Chen" userId="93b38114-cfd6-4dd2-862e-f6af799dbfc0" providerId="ADAL" clId="{C5D3C8B0-6DAB-4881-AD35-C09E258F7C27}" dt="2024-05-27T15:42:55.930" v="3162" actId="478"/>
          <ac:spMkLst>
            <pc:docMk/>
            <pc:sldMk cId="3010787202" sldId="263"/>
            <ac:spMk id="28" creationId="{69BD84E6-49E9-62A9-DFE1-A48427055EF1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29" creationId="{02692583-2118-02CC-562D-E3661C497962}"/>
          </ac:spMkLst>
        </pc:spChg>
        <pc:spChg chg="add del mod">
          <ac:chgData name="Yangzhe Chen" userId="93b38114-cfd6-4dd2-862e-f6af799dbfc0" providerId="ADAL" clId="{C5D3C8B0-6DAB-4881-AD35-C09E258F7C27}" dt="2024-05-27T15:55:57.484" v="3317"/>
          <ac:spMkLst>
            <pc:docMk/>
            <pc:sldMk cId="3010787202" sldId="263"/>
            <ac:spMk id="32" creationId="{1A7B2D79-6D44-EFCA-631B-47DC54ED5758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35" creationId="{1D0A1DE0-6484-4C94-53AC-6314BE1FDB88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40" creationId="{65DF2368-A2DB-3ADB-78C7-E8808A8F8108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41" creationId="{6D7AA0F4-E92A-D027-BA6E-30B24C517F23}"/>
          </ac:spMkLst>
        </pc:spChg>
        <pc:spChg chg="add del mod">
          <ac:chgData name="Yangzhe Chen" userId="93b38114-cfd6-4dd2-862e-f6af799dbfc0" providerId="ADAL" clId="{C5D3C8B0-6DAB-4881-AD35-C09E258F7C27}" dt="2024-05-27T16:02:57.039" v="3385" actId="478"/>
          <ac:spMkLst>
            <pc:docMk/>
            <pc:sldMk cId="3010787202" sldId="263"/>
            <ac:spMk id="45" creationId="{4989F8BE-493D-3DED-2E3B-51F12098EC23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48" creationId="{C72EB3E6-291F-1EFB-DDBB-DA7A5DAE2254}"/>
          </ac:spMkLst>
        </pc:spChg>
        <pc:spChg chg="add mod">
          <ac:chgData name="Yangzhe Chen" userId="93b38114-cfd6-4dd2-862e-f6af799dbfc0" providerId="ADAL" clId="{C5D3C8B0-6DAB-4881-AD35-C09E258F7C27}" dt="2024-06-07T13:22:47.951" v="3887" actId="20577"/>
          <ac:spMkLst>
            <pc:docMk/>
            <pc:sldMk cId="3010787202" sldId="263"/>
            <ac:spMk id="49" creationId="{39B9C32B-AA60-4492-E04B-8F92A323D5B4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53" creationId="{39EBCD07-1DA6-4F5D-3C88-313CB46C7BFB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56" creationId="{B9D5FC8B-A562-77BA-3954-9568311C6FB6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59" creationId="{9CF6F713-9922-407B-888C-9ABE57E1A0D5}"/>
          </ac:spMkLst>
        </pc:spChg>
        <pc:spChg chg="add mod or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60" creationId="{8C170DA7-18F5-B4D3-22D4-2B1229B8789F}"/>
          </ac:spMkLst>
        </pc:spChg>
        <pc:spChg chg="add mo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61" creationId="{AEA5A8AC-1DAA-12B1-CF1B-5EB5F94FD352}"/>
          </ac:spMkLst>
        </pc:spChg>
        <pc:spChg chg="add mod ord">
          <ac:chgData name="Yangzhe Chen" userId="93b38114-cfd6-4dd2-862e-f6af799dbfc0" providerId="ADAL" clId="{C5D3C8B0-6DAB-4881-AD35-C09E258F7C27}" dt="2024-06-04T10:43:02.033" v="3878" actId="1037"/>
          <ac:spMkLst>
            <pc:docMk/>
            <pc:sldMk cId="3010787202" sldId="263"/>
            <ac:spMk id="62" creationId="{483CC9E0-7D67-7D3D-3670-BAB6543EF29C}"/>
          </ac:spMkLst>
        </pc:spChg>
        <pc:spChg chg="add mod">
          <ac:chgData name="Yangzhe Chen" userId="93b38114-cfd6-4dd2-862e-f6af799dbfc0" providerId="ADAL" clId="{C5D3C8B0-6DAB-4881-AD35-C09E258F7C27}" dt="2024-06-07T13:22:56.703" v="3896" actId="14100"/>
          <ac:spMkLst>
            <pc:docMk/>
            <pc:sldMk cId="3010787202" sldId="263"/>
            <ac:spMk id="63" creationId="{E8BA5F05-3592-703F-1373-8853C4F01563}"/>
          </ac:spMkLst>
        </pc:spChg>
        <pc:cxnChg chg="add mod">
          <ac:chgData name="Yangzhe Chen" userId="93b38114-cfd6-4dd2-862e-f6af799dbfc0" providerId="ADAL" clId="{C5D3C8B0-6DAB-4881-AD35-C09E258F7C27}" dt="2024-06-07T13:22:42.263" v="3879" actId="1076"/>
          <ac:cxnSpMkLst>
            <pc:docMk/>
            <pc:sldMk cId="3010787202" sldId="263"/>
            <ac:cxnSpMk id="10" creationId="{52184499-BB04-79BF-60F5-EBD9B3E69EDE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13" creationId="{C436584C-84E6-F272-EDBC-FCE93BCFB728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23" creationId="{6640DFEE-5A45-98DC-6807-E668EC55A0E5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31" creationId="{BF0A3E55-3AE7-D4A8-2D86-4D8EEA56767E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36" creationId="{C827B472-0A23-AB08-9001-F89D493AF9BD}"/>
          </ac:cxnSpMkLst>
        </pc:cxnChg>
        <pc:cxnChg chg="add del mod">
          <ac:chgData name="Yangzhe Chen" userId="93b38114-cfd6-4dd2-862e-f6af799dbfc0" providerId="ADAL" clId="{C5D3C8B0-6DAB-4881-AD35-C09E258F7C27}" dt="2024-05-27T16:02:58.003" v="3386" actId="478"/>
          <ac:cxnSpMkLst>
            <pc:docMk/>
            <pc:sldMk cId="3010787202" sldId="263"/>
            <ac:cxnSpMk id="43" creationId="{999A82E7-DFC5-7650-9E7F-795150DE987D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47" creationId="{2502A33E-B871-BB66-5119-AFBB0614CD6B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55" creationId="{E99EF7CA-11D1-66F2-807C-3A26B02E39B8}"/>
          </ac:cxnSpMkLst>
        </pc:cxnChg>
        <pc:cxnChg chg="add mod">
          <ac:chgData name="Yangzhe Chen" userId="93b38114-cfd6-4dd2-862e-f6af799dbfc0" providerId="ADAL" clId="{C5D3C8B0-6DAB-4881-AD35-C09E258F7C27}" dt="2024-06-04T10:43:02.033" v="3878" actId="1037"/>
          <ac:cxnSpMkLst>
            <pc:docMk/>
            <pc:sldMk cId="3010787202" sldId="263"/>
            <ac:cxnSpMk id="58" creationId="{B978AC8B-DE41-F11C-0D14-BF13B5F62BF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7C31-B4A9-4116-95A4-C816FFAE7DA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3C6-D0E8-477F-A29F-FDC89867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283C6-D0E8-477F-A29F-FDC898675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283C6-D0E8-477F-A29F-FDC898675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283C6-D0E8-477F-A29F-FDC898675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09A5-EEDB-4E74-A904-9CBCA333C0C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catboost-regression-in-6-minutes-3487f3e5b329" TargetMode="Externa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084BC-AB8A-3B9F-A689-06DEA690DFE4}"/>
              </a:ext>
            </a:extLst>
          </p:cNvPr>
          <p:cNvSpPr txBox="1"/>
          <p:nvPr/>
        </p:nvSpPr>
        <p:spPr>
          <a:xfrm>
            <a:off x="776037" y="1046748"/>
            <a:ext cx="1018473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barriers for predictive control in practice: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Complexity and uncertain disturbances;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prediction, adaptive control.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speed of real time optimization;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control horizon.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Sensor placement and data availability;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communication system (not our business), use the least amount of data.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(Human interaction and integration with existing systems).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E63C1F-CEBB-31A0-6481-0904041E2EB4}"/>
              </a:ext>
            </a:extLst>
          </p:cNvPr>
          <p:cNvSpPr/>
          <p:nvPr/>
        </p:nvSpPr>
        <p:spPr>
          <a:xfrm>
            <a:off x="355107" y="1748901"/>
            <a:ext cx="5850384" cy="550416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0DDE1-C63F-E61F-BD2B-AA415AFB7205}"/>
              </a:ext>
            </a:extLst>
          </p:cNvPr>
          <p:cNvSpPr/>
          <p:nvPr/>
        </p:nvSpPr>
        <p:spPr>
          <a:xfrm>
            <a:off x="6720396" y="3046519"/>
            <a:ext cx="3107186" cy="957309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 of a house with electrical wiring&#10;&#10;Description automatically generated">
            <a:extLst>
              <a:ext uri="{FF2B5EF4-FFF2-40B4-BE49-F238E27FC236}">
                <a16:creationId xmlns:a16="http://schemas.microsoft.com/office/drawing/2014/main" id="{30081DFA-4C72-C361-9199-872CFCCF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4" y="162656"/>
            <a:ext cx="3867402" cy="295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80EA1F-3809-1D3B-7022-5C0C88F5C0B2}"/>
                  </a:ext>
                </a:extLst>
              </p:cNvPr>
              <p:cNvSpPr txBox="1"/>
              <p:nvPr/>
            </p:nvSpPr>
            <p:spPr>
              <a:xfrm>
                <a:off x="636000" y="3862136"/>
                <a:ext cx="386740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capacitance of the zone,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resistance to heat exchange between outdoor and envelope,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𝑘𝐽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cooling/heating power,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 irradiation,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 heat gain coefficient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80EA1F-3809-1D3B-7022-5C0C88F5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0" y="3862136"/>
                <a:ext cx="3867402" cy="2585323"/>
              </a:xfrm>
              <a:prstGeom prst="rect">
                <a:avLst/>
              </a:prstGeom>
              <a:blipFill>
                <a:blip r:embed="rId3"/>
                <a:stretch>
                  <a:fillRect l="-1260" t="-1415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ED74EEF1-1169-EAFD-A629-E93404D8707A}"/>
              </a:ext>
            </a:extLst>
          </p:cNvPr>
          <p:cNvSpPr/>
          <p:nvPr/>
        </p:nvSpPr>
        <p:spPr>
          <a:xfrm>
            <a:off x="5131469" y="4433636"/>
            <a:ext cx="1774658" cy="65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31C5-05EB-D4AA-CE54AF75FE82}"/>
              </a:ext>
            </a:extLst>
          </p:cNvPr>
          <p:cNvSpPr txBox="1"/>
          <p:nvPr/>
        </p:nvSpPr>
        <p:spPr>
          <a:xfrm>
            <a:off x="5076115" y="3940341"/>
            <a:ext cx="188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into discrete state-space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D969C-9BF9-96AB-B045-7FE98074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6" y="2951722"/>
            <a:ext cx="3811518" cy="801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AC6F72-5A31-E321-D9B4-28FF4CEC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208" y="3114378"/>
            <a:ext cx="3010320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BA64D8-28D5-BCD7-6946-2DBAFFF46E9C}"/>
                  </a:ext>
                </a:extLst>
              </p:cNvPr>
              <p:cNvSpPr txBox="1"/>
              <p:nvPr/>
            </p:nvSpPr>
            <p:spPr>
              <a:xfrm>
                <a:off x="7321215" y="3838072"/>
                <a:ext cx="452988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vector at k+1 time instance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(Indoor temp)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inputs at time instance k</a:t>
                </a:r>
              </a:p>
              <a:p>
                <a:pPr algn="just"/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(Cooling load, outdoor temp)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disturbance at time instance 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(Solar irradiation and internal heat gain)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depending on sampling time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(Usually obtained from linear regression)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BA64D8-28D5-BCD7-6946-2DBAFFF46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15" y="3838072"/>
                <a:ext cx="4529889" cy="2862322"/>
              </a:xfrm>
              <a:prstGeom prst="rect">
                <a:avLst/>
              </a:prstGeom>
              <a:blipFill>
                <a:blip r:embed="rId6"/>
                <a:stretch>
                  <a:fillRect l="-1211" t="-1279" r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7147C3-3097-9511-55FB-A153228F6F9B}"/>
              </a:ext>
            </a:extLst>
          </p:cNvPr>
          <p:cNvSpPr txBox="1"/>
          <p:nvPr/>
        </p:nvSpPr>
        <p:spPr>
          <a:xfrm>
            <a:off x="2308704" y="5582652"/>
            <a:ext cx="496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Relatively low accuracy due to linearity;</a:t>
            </a:r>
          </a:p>
          <a:p>
            <a:r>
              <a:rPr lang="en-US" dirty="0">
                <a:solidFill>
                  <a:srgbClr val="FF0000"/>
                </a:solidFill>
              </a:rPr>
              <a:t>Hard to establish RC equation if more zones;</a:t>
            </a:r>
          </a:p>
          <a:p>
            <a:r>
              <a:rPr lang="en-US" dirty="0">
                <a:solidFill>
                  <a:srgbClr val="FF0000"/>
                </a:solidFill>
              </a:rPr>
              <a:t>Disturbance is hard to measure.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5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329E7-6A54-864F-07D3-E5EE5F8C711C}"/>
              </a:ext>
            </a:extLst>
          </p:cNvPr>
          <p:cNvSpPr txBox="1"/>
          <p:nvPr/>
        </p:nvSpPr>
        <p:spPr>
          <a:xfrm>
            <a:off x="421104" y="336883"/>
            <a:ext cx="10942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Identification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Autoregressive models with Moving Average and Exogenous Input (NARMAX):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C5DB-41A7-B210-F03D-904E458C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75" y="1106324"/>
            <a:ext cx="6211167" cy="609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81C92B-CC09-041E-BBCD-9B2A326A58B5}"/>
                  </a:ext>
                </a:extLst>
              </p:cNvPr>
              <p:cNvSpPr txBox="1"/>
              <p:nvPr/>
            </p:nvSpPr>
            <p:spPr>
              <a:xfrm>
                <a:off x="2097671" y="1779512"/>
                <a:ext cx="7996658" cy="1764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sv-S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sv-SE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indoor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temp)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sv-S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inputs 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sv-SE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cooling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v-SE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sv-SE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outdoor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v-SE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</a:t>
                </a:r>
                <a:r>
                  <a:rPr lang="sv-SE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sv-SE" b="1" dirty="0"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uncertainties and possible noise </a:t>
                </a:r>
                <a:r>
                  <a:rPr lang="en-GB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(solar and internal heat gain)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[·]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nonlinear functions with nonlinearity degree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(polynomial basis)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81C92B-CC09-041E-BBCD-9B2A326A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71" y="1779512"/>
                <a:ext cx="7996658" cy="1764522"/>
              </a:xfrm>
              <a:prstGeom prst="rect">
                <a:avLst/>
              </a:prstGeom>
              <a:blipFill>
                <a:blip r:embed="rId4"/>
                <a:stretch>
                  <a:fillRect l="-610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D514ED4-37DB-0C7E-0E7F-FB4E4998A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28" y="4217222"/>
            <a:ext cx="3991532" cy="924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1C074-2E8E-5FA7-B45C-B9DF2D1F67DE}"/>
              </a:ext>
            </a:extLst>
          </p:cNvPr>
          <p:cNvSpPr txBox="1"/>
          <p:nvPr/>
        </p:nvSpPr>
        <p:spPr>
          <a:xfrm>
            <a:off x="948990" y="3732347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basis: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2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F44762-D3F5-A602-1525-1FBBA8483838}"/>
              </a:ext>
            </a:extLst>
          </p:cNvPr>
          <p:cNvSpPr/>
          <p:nvPr/>
        </p:nvSpPr>
        <p:spPr>
          <a:xfrm>
            <a:off x="3447046" y="1094874"/>
            <a:ext cx="5005137" cy="353728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20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226AEA-7DCE-4F54-769F-97970ADE48FD}"/>
              </a:ext>
            </a:extLst>
          </p:cNvPr>
          <p:cNvSpPr/>
          <p:nvPr/>
        </p:nvSpPr>
        <p:spPr>
          <a:xfrm>
            <a:off x="517358" y="2150645"/>
            <a:ext cx="2093495" cy="1425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 cooling load (kWh)</a:t>
            </a:r>
          </a:p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Outdoor T (°C)</a:t>
            </a:r>
          </a:p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T (°C)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882C87-C7A1-53DC-10D4-7087BA0D39A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610853" y="2863516"/>
            <a:ext cx="8361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74BC25-3613-3B41-E319-3E497B952F6A}"/>
              </a:ext>
            </a:extLst>
          </p:cNvPr>
          <p:cNvSpPr txBox="1"/>
          <p:nvPr/>
        </p:nvSpPr>
        <p:spPr>
          <a:xfrm>
            <a:off x="3839572" y="764677"/>
            <a:ext cx="4162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 Equation Inferring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9F2E4-5791-6303-9B38-1541665E1428}"/>
              </a:ext>
            </a:extLst>
          </p:cNvPr>
          <p:cNvSpPr/>
          <p:nvPr/>
        </p:nvSpPr>
        <p:spPr>
          <a:xfrm>
            <a:off x="3983701" y="2433387"/>
            <a:ext cx="1006641" cy="860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basis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ECFD-3AC6-997D-0E1B-38699D8CCBBD}"/>
              </a:ext>
            </a:extLst>
          </p:cNvPr>
          <p:cNvSpPr/>
          <p:nvPr/>
        </p:nvSpPr>
        <p:spPr>
          <a:xfrm>
            <a:off x="3736800" y="2022811"/>
            <a:ext cx="1500444" cy="1681411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4FA05-BC90-76C2-26F9-5E3F81C20365}"/>
              </a:ext>
            </a:extLst>
          </p:cNvPr>
          <p:cNvSpPr txBox="1"/>
          <p:nvPr/>
        </p:nvSpPr>
        <p:spPr>
          <a:xfrm>
            <a:off x="3498425" y="1716276"/>
            <a:ext cx="197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basis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F2884-1A5D-CBAC-45B7-5CF44F212F03}"/>
              </a:ext>
            </a:extLst>
          </p:cNvPr>
          <p:cNvSpPr/>
          <p:nvPr/>
        </p:nvSpPr>
        <p:spPr>
          <a:xfrm>
            <a:off x="6304542" y="1857454"/>
            <a:ext cx="1143001" cy="860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E72C9-3840-2DC4-69B4-79376E27F624}"/>
              </a:ext>
            </a:extLst>
          </p:cNvPr>
          <p:cNvSpPr/>
          <p:nvPr/>
        </p:nvSpPr>
        <p:spPr>
          <a:xfrm>
            <a:off x="6304542" y="2944768"/>
            <a:ext cx="1670386" cy="860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0D05A-C3DA-B661-A460-C11B6E154921}"/>
              </a:ext>
            </a:extLst>
          </p:cNvPr>
          <p:cNvSpPr/>
          <p:nvPr/>
        </p:nvSpPr>
        <p:spPr>
          <a:xfrm>
            <a:off x="5921036" y="1694950"/>
            <a:ext cx="2252289" cy="233713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84C81-1748-DA08-C92C-14F7D0039ED2}"/>
              </a:ext>
            </a:extLst>
          </p:cNvPr>
          <p:cNvSpPr txBox="1"/>
          <p:nvPr/>
        </p:nvSpPr>
        <p:spPr>
          <a:xfrm>
            <a:off x="6058584" y="1385844"/>
            <a:ext cx="197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4781D-2223-9785-A4E0-D30E9C8BB0AD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5237244" y="2863516"/>
            <a:ext cx="68379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1F2BC5-A05F-D878-C3AE-91DB2277AFC6}"/>
              </a:ext>
            </a:extLst>
          </p:cNvPr>
          <p:cNvSpPr txBox="1"/>
          <p:nvPr/>
        </p:nvSpPr>
        <p:spPr>
          <a:xfrm>
            <a:off x="327860" y="1812091"/>
            <a:ext cx="247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Inputs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FD3D91-68C5-413D-20F0-691519894A14}"/>
              </a:ext>
            </a:extLst>
          </p:cNvPr>
          <p:cNvSpPr/>
          <p:nvPr/>
        </p:nvSpPr>
        <p:spPr>
          <a:xfrm>
            <a:off x="9184227" y="2454442"/>
            <a:ext cx="1974680" cy="8181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T (°C)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36AA4-8233-CBE3-D37D-1FA6E2791073}"/>
              </a:ext>
            </a:extLst>
          </p:cNvPr>
          <p:cNvSpPr txBox="1"/>
          <p:nvPr/>
        </p:nvSpPr>
        <p:spPr>
          <a:xfrm>
            <a:off x="9135975" y="2118306"/>
            <a:ext cx="207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58F9E1-CF11-6C7A-5B3E-A34D4D785F07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8452183" y="2863516"/>
            <a:ext cx="73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92435C-415D-AAF4-F273-75C2355BE526}"/>
              </a:ext>
            </a:extLst>
          </p:cNvPr>
          <p:cNvCxnSpPr>
            <a:cxnSpLocks/>
            <a:stCxn id="26" idx="1"/>
            <a:endCxn id="19" idx="1"/>
          </p:cNvCxnSpPr>
          <p:nvPr/>
        </p:nvCxnSpPr>
        <p:spPr>
          <a:xfrm flipV="1">
            <a:off x="5921036" y="2287583"/>
            <a:ext cx="383506" cy="5759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EBF22E-CC4F-39BC-7644-71F1D4C3A86C}"/>
              </a:ext>
            </a:extLst>
          </p:cNvPr>
          <p:cNvCxnSpPr>
            <a:cxnSpLocks/>
            <a:stCxn id="26" idx="1"/>
            <a:endCxn id="20" idx="1"/>
          </p:cNvCxnSpPr>
          <p:nvPr/>
        </p:nvCxnSpPr>
        <p:spPr>
          <a:xfrm>
            <a:off x="5921036" y="2863516"/>
            <a:ext cx="383506" cy="5113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9ED0F9-2109-AE07-1E3D-01E05349ED2F}"/>
              </a:ext>
            </a:extLst>
          </p:cNvPr>
          <p:cNvCxnSpPr>
            <a:cxnSpLocks/>
            <a:stCxn id="39" idx="2"/>
            <a:endCxn id="7" idx="2"/>
          </p:cNvCxnSpPr>
          <p:nvPr/>
        </p:nvCxnSpPr>
        <p:spPr>
          <a:xfrm rot="5400000">
            <a:off x="5848954" y="-1012260"/>
            <a:ext cx="37764" cy="8607462"/>
          </a:xfrm>
          <a:prstGeom prst="bentConnector3">
            <a:avLst>
              <a:gd name="adj1" fmla="val 522944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58D900-7A5D-B130-85BF-B7327231B40F}"/>
              </a:ext>
            </a:extLst>
          </p:cNvPr>
          <p:cNvSpPr/>
          <p:nvPr/>
        </p:nvSpPr>
        <p:spPr>
          <a:xfrm>
            <a:off x="848226" y="3025903"/>
            <a:ext cx="1431758" cy="28445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D39E1-AD5B-EBAF-9D86-285DFC91CFBB}"/>
              </a:ext>
            </a:extLst>
          </p:cNvPr>
          <p:cNvSpPr txBox="1"/>
          <p:nvPr/>
        </p:nvSpPr>
        <p:spPr>
          <a:xfrm>
            <a:off x="3318987" y="4910822"/>
            <a:ext cx="5097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as inputs and residual estimation</a:t>
            </a:r>
          </a:p>
        </p:txBody>
      </p:sp>
    </p:spTree>
    <p:extLst>
      <p:ext uri="{BB962C8B-B14F-4D97-AF65-F5344CB8AC3E}">
        <p14:creationId xmlns:p14="http://schemas.microsoft.com/office/powerpoint/2010/main" val="25942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83CC9E0-7D67-7D3D-3670-BAB6543EF29C}"/>
              </a:ext>
            </a:extLst>
          </p:cNvPr>
          <p:cNvSpPr/>
          <p:nvPr/>
        </p:nvSpPr>
        <p:spPr>
          <a:xfrm>
            <a:off x="17563" y="54142"/>
            <a:ext cx="12001500" cy="120151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170DA7-18F5-B4D3-22D4-2B1229B8789F}"/>
              </a:ext>
            </a:extLst>
          </p:cNvPr>
          <p:cNvSpPr/>
          <p:nvPr/>
        </p:nvSpPr>
        <p:spPr>
          <a:xfrm>
            <a:off x="5900002" y="1905000"/>
            <a:ext cx="6267450" cy="43249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5E2F9-8C65-A6FB-EC4B-0DAB36DE43D0}"/>
              </a:ext>
            </a:extLst>
          </p:cNvPr>
          <p:cNvSpPr/>
          <p:nvPr/>
        </p:nvSpPr>
        <p:spPr>
          <a:xfrm>
            <a:off x="3141675" y="115803"/>
            <a:ext cx="3214613" cy="980573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planning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09D3E-B282-33E2-6719-C45421D53DB1}"/>
              </a:ext>
            </a:extLst>
          </p:cNvPr>
          <p:cNvSpPr/>
          <p:nvPr/>
        </p:nvSpPr>
        <p:spPr>
          <a:xfrm>
            <a:off x="3784952" y="1830621"/>
            <a:ext cx="1928062" cy="980573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 + PCM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97212-AFE8-47F4-74DB-7937AFB5533C}"/>
              </a:ext>
            </a:extLst>
          </p:cNvPr>
          <p:cNvSpPr txBox="1"/>
          <p:nvPr/>
        </p:nvSpPr>
        <p:spPr>
          <a:xfrm>
            <a:off x="7779814" y="421423"/>
            <a:ext cx="410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and solve optimization problem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184499-BB04-79BF-60F5-EBD9B3E69EDE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6356288" y="606089"/>
            <a:ext cx="14235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27F47A-06A0-EFB7-5FDA-0005F806615D}"/>
              </a:ext>
            </a:extLst>
          </p:cNvPr>
          <p:cNvSpPr txBox="1"/>
          <p:nvPr/>
        </p:nvSpPr>
        <p:spPr>
          <a:xfrm>
            <a:off x="143582" y="444528"/>
            <a:ext cx="28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 hours scheduling horizon)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36584C-84E6-F272-EDBC-FCE93BCFB72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748982" y="1096376"/>
            <a:ext cx="1" cy="734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EF0A98-6066-23A4-A14C-E57652CB5F31}"/>
                  </a:ext>
                </a:extLst>
              </p:cNvPr>
              <p:cNvSpPr txBox="1"/>
              <p:nvPr/>
            </p:nvSpPr>
            <p:spPr>
              <a:xfrm>
                <a:off x="2718653" y="1341519"/>
                <a:ext cx="2148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b="0" dirty="0"/>
                  <a:t>Control signal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EF0A98-6066-23A4-A14C-E57652CB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653" y="1341519"/>
                <a:ext cx="2148138" cy="369332"/>
              </a:xfrm>
              <a:prstGeom prst="rect">
                <a:avLst/>
              </a:prstGeom>
              <a:blipFill>
                <a:blip r:embed="rId2"/>
                <a:stretch>
                  <a:fillRect l="-2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5AC5E2-9665-2C27-000F-2275F42611E9}"/>
                  </a:ext>
                </a:extLst>
              </p:cNvPr>
              <p:cNvSpPr txBox="1"/>
              <p:nvPr/>
            </p:nvSpPr>
            <p:spPr>
              <a:xfrm>
                <a:off x="4866791" y="1341519"/>
                <a:ext cx="2276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[0, 360, 15]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5AC5E2-9665-2C27-000F-2275F426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91" y="1341519"/>
                <a:ext cx="2276975" cy="369332"/>
              </a:xfrm>
              <a:prstGeom prst="rect">
                <a:avLst/>
              </a:prstGeom>
              <a:blipFill>
                <a:blip r:embed="rId3"/>
                <a:stretch>
                  <a:fillRect l="-21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BD0E545-815D-CF96-9A5A-6F7FE5DA36BF}"/>
              </a:ext>
            </a:extLst>
          </p:cNvPr>
          <p:cNvSpPr/>
          <p:nvPr/>
        </p:nvSpPr>
        <p:spPr>
          <a:xfrm>
            <a:off x="3784952" y="3625701"/>
            <a:ext cx="1928062" cy="980573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40DFEE-5A45-98DC-6807-E668EC55A0E5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748983" y="2811194"/>
            <a:ext cx="0" cy="81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9D07-3CE4-FE87-1549-CFF08C4F6D13}"/>
                  </a:ext>
                </a:extLst>
              </p:cNvPr>
              <p:cNvSpPr txBox="1"/>
              <p:nvPr/>
            </p:nvSpPr>
            <p:spPr>
              <a:xfrm>
                <a:off x="2760765" y="3040432"/>
                <a:ext cx="21591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Cooling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9D07-3CE4-FE87-1549-CFF08C4F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65" y="3040432"/>
                <a:ext cx="2159166" cy="369332"/>
              </a:xfrm>
              <a:prstGeom prst="rect">
                <a:avLst/>
              </a:prstGeom>
              <a:blipFill>
                <a:blip r:embed="rId4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692583-2118-02CC-562D-E3661C497962}"/>
              </a:ext>
            </a:extLst>
          </p:cNvPr>
          <p:cNvSpPr/>
          <p:nvPr/>
        </p:nvSpPr>
        <p:spPr>
          <a:xfrm>
            <a:off x="9074836" y="5196328"/>
            <a:ext cx="2360695" cy="860803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Indoor temperature sensor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0A3E55-3AE7-D4A8-2D86-4D8EEA56767E}"/>
              </a:ext>
            </a:extLst>
          </p:cNvPr>
          <p:cNvCxnSpPr>
            <a:cxnSpLocks/>
            <a:stCxn id="22" idx="2"/>
            <a:endCxn id="29" idx="1"/>
          </p:cNvCxnSpPr>
          <p:nvPr/>
        </p:nvCxnSpPr>
        <p:spPr>
          <a:xfrm rot="16200000" flipH="1">
            <a:off x="6401681" y="2953575"/>
            <a:ext cx="1020456" cy="4325853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1D0A1DE0-6484-4C94-53AC-6314BE1FDB88}"/>
              </a:ext>
            </a:extLst>
          </p:cNvPr>
          <p:cNvSpPr/>
          <p:nvPr/>
        </p:nvSpPr>
        <p:spPr>
          <a:xfrm>
            <a:off x="8574648" y="2811194"/>
            <a:ext cx="3361069" cy="1364396"/>
          </a:xfrm>
          <a:prstGeom prst="flowChartDecis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thermal comfort violated?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27B472-0A23-AB08-9001-F89D493AF9BD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H="1" flipV="1">
            <a:off x="10255183" y="4175590"/>
            <a:ext cx="1" cy="1020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DF2368-A2DB-3ADB-78C7-E8808A8F8108}"/>
                  </a:ext>
                </a:extLst>
              </p:cNvPr>
              <p:cNvSpPr txBox="1"/>
              <p:nvPr/>
            </p:nvSpPr>
            <p:spPr>
              <a:xfrm>
                <a:off x="7779814" y="4365069"/>
                <a:ext cx="2360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Real time temperature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DF2368-A2DB-3ADB-78C7-E8808A8F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14" y="4365069"/>
                <a:ext cx="2360694" cy="646331"/>
              </a:xfrm>
              <a:prstGeom prst="rect">
                <a:avLst/>
              </a:prstGeom>
              <a:blipFill>
                <a:blip r:embed="rId5"/>
                <a:stretch>
                  <a:fillRect l="-2067" t="-4717" r="-129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7AA0F4-E92A-D027-BA6E-30B24C517F23}"/>
                  </a:ext>
                </a:extLst>
              </p:cNvPr>
              <p:cNvSpPr txBox="1"/>
              <p:nvPr/>
            </p:nvSpPr>
            <p:spPr>
              <a:xfrm>
                <a:off x="10355699" y="4501293"/>
                <a:ext cx="2276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[0, 360, 5]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7AA0F4-E92A-D027-BA6E-30B24C51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699" y="4501293"/>
                <a:ext cx="2276975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502A33E-B871-BB66-5119-AFBB0614CD6B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7979574" y="535584"/>
            <a:ext cx="1139516" cy="34117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2EB3E6-291F-1EFB-DDBB-DA7A5DAE2254}"/>
              </a:ext>
            </a:extLst>
          </p:cNvPr>
          <p:cNvSpPr txBox="1"/>
          <p:nvPr/>
        </p:nvSpPr>
        <p:spPr>
          <a:xfrm>
            <a:off x="10297044" y="2025838"/>
            <a:ext cx="64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No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B9C32B-AA60-4492-E04B-8F92A323D5B4}"/>
              </a:ext>
            </a:extLst>
          </p:cNvPr>
          <p:cNvSpPr txBox="1"/>
          <p:nvPr/>
        </p:nvSpPr>
        <p:spPr>
          <a:xfrm>
            <a:off x="6855009" y="1290525"/>
            <a:ext cx="433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Follow the planning control signal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EBCD07-1DA6-4F5D-3C88-313CB46C7BFB}"/>
              </a:ext>
            </a:extLst>
          </p:cNvPr>
          <p:cNvSpPr/>
          <p:nvPr/>
        </p:nvSpPr>
        <p:spPr>
          <a:xfrm>
            <a:off x="6360835" y="3050734"/>
            <a:ext cx="1600200" cy="89635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9EF7CA-11D1-66F2-807C-3A26B02E39B8}"/>
              </a:ext>
            </a:extLst>
          </p:cNvPr>
          <p:cNvCxnSpPr>
            <a:stCxn id="35" idx="1"/>
            <a:endCxn id="53" idx="3"/>
          </p:cNvCxnSpPr>
          <p:nvPr/>
        </p:nvCxnSpPr>
        <p:spPr>
          <a:xfrm flipH="1">
            <a:off x="7961035" y="3493392"/>
            <a:ext cx="613613" cy="5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D5FC8B-A562-77BA-3954-9568311C6FB6}"/>
              </a:ext>
            </a:extLst>
          </p:cNvPr>
          <p:cNvSpPr txBox="1"/>
          <p:nvPr/>
        </p:nvSpPr>
        <p:spPr>
          <a:xfrm>
            <a:off x="8023391" y="3136898"/>
            <a:ext cx="64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Yes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978AC8B-DE41-F11C-0D14-BF13B5F62BF4}"/>
              </a:ext>
            </a:extLst>
          </p:cNvPr>
          <p:cNvCxnSpPr>
            <a:stCxn id="53" idx="0"/>
            <a:endCxn id="7" idx="3"/>
          </p:cNvCxnSpPr>
          <p:nvPr/>
        </p:nvCxnSpPr>
        <p:spPr>
          <a:xfrm rot="16200000" flipV="1">
            <a:off x="6072062" y="1961860"/>
            <a:ext cx="729826" cy="14479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F6F713-9922-407B-888C-9ABE57E1A0D5}"/>
                  </a:ext>
                </a:extLst>
              </p:cNvPr>
              <p:cNvSpPr txBox="1"/>
              <p:nvPr/>
            </p:nvSpPr>
            <p:spPr>
              <a:xfrm>
                <a:off x="5837840" y="1957994"/>
                <a:ext cx="2932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b="0" dirty="0"/>
                  <a:t>New control signal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F6F713-9922-407B-888C-9ABE57E1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40" y="1957994"/>
                <a:ext cx="2932696" cy="369332"/>
              </a:xfrm>
              <a:prstGeom prst="rect">
                <a:avLst/>
              </a:prstGeom>
              <a:blipFill>
                <a:blip r:embed="rId7"/>
                <a:stretch>
                  <a:fillRect l="-18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EA5A8AC-1DAA-12B1-CF1B-5EB5F94FD352}"/>
              </a:ext>
            </a:extLst>
          </p:cNvPr>
          <p:cNvSpPr txBox="1"/>
          <p:nvPr/>
        </p:nvSpPr>
        <p:spPr>
          <a:xfrm>
            <a:off x="8442237" y="6222362"/>
            <a:ext cx="29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regulator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BA5F05-3592-703F-1373-8853C4F01563}"/>
              </a:ext>
            </a:extLst>
          </p:cNvPr>
          <p:cNvSpPr txBox="1"/>
          <p:nvPr/>
        </p:nvSpPr>
        <p:spPr>
          <a:xfrm>
            <a:off x="123842" y="1238055"/>
            <a:ext cx="277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optimal planning solver</a:t>
            </a:r>
          </a:p>
        </p:txBody>
      </p:sp>
    </p:spTree>
    <p:extLst>
      <p:ext uri="{BB962C8B-B14F-4D97-AF65-F5344CB8AC3E}">
        <p14:creationId xmlns:p14="http://schemas.microsoft.com/office/powerpoint/2010/main" val="30107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514ED4-37DB-0C7E-0E7F-FB4E4998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43" y="661890"/>
            <a:ext cx="3991532" cy="924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51C074-2E8E-5FA7-B45C-B9DF2D1F67DE}"/>
              </a:ext>
            </a:extLst>
          </p:cNvPr>
          <p:cNvSpPr txBox="1"/>
          <p:nvPr/>
        </p:nvSpPr>
        <p:spPr>
          <a:xfrm>
            <a:off x="955005" y="177015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basis: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C63B12-E328-E609-0516-A6DCAFF4B238}"/>
              </a:ext>
            </a:extLst>
          </p:cNvPr>
          <p:cNvCxnSpPr/>
          <p:nvPr/>
        </p:nvCxnSpPr>
        <p:spPr>
          <a:xfrm>
            <a:off x="2298032" y="2875002"/>
            <a:ext cx="100463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FE0EA9-CBCE-0040-B6C6-DC8FA95D0C49}"/>
              </a:ext>
            </a:extLst>
          </p:cNvPr>
          <p:cNvSpPr txBox="1"/>
          <p:nvPr/>
        </p:nvSpPr>
        <p:spPr>
          <a:xfrm>
            <a:off x="253160" y="2690336"/>
            <a:ext cx="282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series data 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EAD78-4F86-89EB-6D42-9A485ED7DFF7}"/>
                  </a:ext>
                </a:extLst>
              </p:cNvPr>
              <p:cNvSpPr txBox="1"/>
              <p:nvPr/>
            </p:nvSpPr>
            <p:spPr>
              <a:xfrm>
                <a:off x="3483713" y="2686617"/>
                <a:ext cx="413829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sv-SE" dirty="0"/>
                      <m:t>b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sv-SE" b="0" i="0" dirty="0" smtClean="0"/>
                      <m:t>c</m:t>
                    </m:r>
                    <m:sSubSup>
                      <m:sSub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EAD78-4F86-89EB-6D42-9A485ED7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13" y="2686617"/>
                <a:ext cx="4138294" cy="373051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E8B4E9-327B-740A-F4B9-BFB1F13E2531}"/>
              </a:ext>
            </a:extLst>
          </p:cNvPr>
          <p:cNvSpPr txBox="1"/>
          <p:nvPr/>
        </p:nvSpPr>
        <p:spPr>
          <a:xfrm>
            <a:off x="638243" y="3059668"/>
            <a:ext cx="11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y, X1, X2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1EA03-AC8B-745C-328A-64A7E17B679F}"/>
              </a:ext>
            </a:extLst>
          </p:cNvPr>
          <p:cNvCxnSpPr/>
          <p:nvPr/>
        </p:nvCxnSpPr>
        <p:spPr>
          <a:xfrm>
            <a:off x="7666121" y="2875002"/>
            <a:ext cx="100463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39288D-8B35-DE8E-6D29-5CE35EDA31FA}"/>
              </a:ext>
            </a:extLst>
          </p:cNvPr>
          <p:cNvSpPr txBox="1"/>
          <p:nvPr/>
        </p:nvSpPr>
        <p:spPr>
          <a:xfrm>
            <a:off x="8714872" y="2690336"/>
            <a:ext cx="3521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Estimate parameters, ‘E’ iteratively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57C28-B1A0-06D3-3E56-13F1641337E9}"/>
              </a:ext>
            </a:extLst>
          </p:cNvPr>
          <p:cNvSpPr txBox="1"/>
          <p:nvPr/>
        </p:nvSpPr>
        <p:spPr>
          <a:xfrm>
            <a:off x="1446796" y="3800156"/>
            <a:ext cx="95741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Regression Orthogonal Least Squares (FROLS):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set of candidate basis functions (or features) that can be used to model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select the terms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 when added to the model, provides the greatest reduction in the residual sum of squares (RSS).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use orthogonalization methods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orthogonalize the new terms with respect to the already selected terms, and evaluate the contribution of the new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the process until a stopping criterion is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is a linear combination of the selected nonlinear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74EB7-1A8D-B786-794C-53B71BAC7A75}"/>
              </a:ext>
            </a:extLst>
          </p:cNvPr>
          <p:cNvSpPr txBox="1"/>
          <p:nvPr/>
        </p:nvSpPr>
        <p:spPr>
          <a:xfrm>
            <a:off x="7796463" y="457200"/>
            <a:ext cx="426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explanation of CatBoostRegressor: </a:t>
            </a:r>
          </a:p>
          <a:p>
            <a:r>
              <a:rPr lang="en-US" dirty="0">
                <a:hlinkClick r:id="rId5"/>
              </a:rPr>
              <a:t>https://towardsdatascience.com/catboost-regression-in-6-minutes-3487f3e5b329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82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00069-8E15-41ED-B167-3F1B1C4E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0" y="316954"/>
            <a:ext cx="4816937" cy="3344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8E1BC-0E82-F8C2-1272-B91FACD3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05" y="316954"/>
            <a:ext cx="4597655" cy="3344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FE53A-E82E-6746-9AFB-50DE45820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44" y="4441519"/>
            <a:ext cx="6634512" cy="15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"/>
    </mc:Choice>
    <mc:Fallback xmlns="">
      <p:transition spd="slow" advTm="10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graph paper&#10;&#10;Description automatically generated">
            <a:extLst>
              <a:ext uri="{FF2B5EF4-FFF2-40B4-BE49-F238E27FC236}">
                <a16:creationId xmlns:a16="http://schemas.microsoft.com/office/drawing/2014/main" id="{592845DE-FDDF-1D55-1C06-0342852AC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9" y="1034715"/>
            <a:ext cx="3807995" cy="5077326"/>
          </a:xfrm>
          <a:prstGeom prst="rect">
            <a:avLst/>
          </a:prstGeom>
        </p:spPr>
      </p:pic>
      <p:pic>
        <p:nvPicPr>
          <p:cNvPr id="7" name="Picture 6" descr="A notebook with drawings on it&#10;&#10;Description automatically generated">
            <a:extLst>
              <a:ext uri="{FF2B5EF4-FFF2-40B4-BE49-F238E27FC236}">
                <a16:creationId xmlns:a16="http://schemas.microsoft.com/office/drawing/2014/main" id="{919A5C5B-F620-E459-291F-30CF7E0C6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2" y="512010"/>
            <a:ext cx="4200023" cy="56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568</Words>
  <Application>Microsoft Office PowerPoint</Application>
  <PresentationFormat>Widescreen</PresentationFormat>
  <Paragraphs>80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Yangzhe Chen</dc:creator>
  <cp:lastModifiedBy>Yangzhe Chen</cp:lastModifiedBy>
  <cp:revision>26</cp:revision>
  <dcterms:created xsi:type="dcterms:W3CDTF">2024-04-22T13:59:02Z</dcterms:created>
  <dcterms:modified xsi:type="dcterms:W3CDTF">2024-06-07T13:23:35Z</dcterms:modified>
</cp:coreProperties>
</file>