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D1B2A-024A-4F39-8D84-CC4C2F0F14BF}" v="82" dt="2024-06-11T13:28:4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he Chen" userId="93b38114-cfd6-4dd2-862e-f6af799dbfc0" providerId="ADAL" clId="{42CD1B2A-024A-4F39-8D84-CC4C2F0F14BF}"/>
    <pc:docChg chg="undo custSel addSld delSld modSld">
      <pc:chgData name="Yangzhe Chen" userId="93b38114-cfd6-4dd2-862e-f6af799dbfc0" providerId="ADAL" clId="{42CD1B2A-024A-4F39-8D84-CC4C2F0F14BF}" dt="2024-06-11T13:28:49.649" v="524" actId="164"/>
      <pc:docMkLst>
        <pc:docMk/>
      </pc:docMkLst>
      <pc:sldChg chg="addSp delSp modSp new mod">
        <pc:chgData name="Yangzhe Chen" userId="93b38114-cfd6-4dd2-862e-f6af799dbfc0" providerId="ADAL" clId="{42CD1B2A-024A-4F39-8D84-CC4C2F0F14BF}" dt="2024-06-03T12:48:41.404" v="460" actId="207"/>
        <pc:sldMkLst>
          <pc:docMk/>
          <pc:sldMk cId="3775687300" sldId="257"/>
        </pc:sldMkLst>
        <pc:spChg chg="del">
          <ac:chgData name="Yangzhe Chen" userId="93b38114-cfd6-4dd2-862e-f6af799dbfc0" providerId="ADAL" clId="{42CD1B2A-024A-4F39-8D84-CC4C2F0F14BF}" dt="2024-06-03T10:28:02.835" v="1" actId="478"/>
          <ac:spMkLst>
            <pc:docMk/>
            <pc:sldMk cId="3775687300" sldId="257"/>
            <ac:spMk id="2" creationId="{35E31A98-479E-E87A-D92A-C511FC793385}"/>
          </ac:spMkLst>
        </pc:spChg>
        <pc:spChg chg="del">
          <ac:chgData name="Yangzhe Chen" userId="93b38114-cfd6-4dd2-862e-f6af799dbfc0" providerId="ADAL" clId="{42CD1B2A-024A-4F39-8D84-CC4C2F0F14BF}" dt="2024-06-03T10:28:02.835" v="1" actId="478"/>
          <ac:spMkLst>
            <pc:docMk/>
            <pc:sldMk cId="3775687300" sldId="257"/>
            <ac:spMk id="3" creationId="{5C4A2E39-3785-3B17-A2A4-7EB01D2294B1}"/>
          </ac:spMkLst>
        </pc:spChg>
        <pc:spChg chg="add mod ord">
          <ac:chgData name="Yangzhe Chen" userId="93b38114-cfd6-4dd2-862e-f6af799dbfc0" providerId="ADAL" clId="{42CD1B2A-024A-4F39-8D84-CC4C2F0F14BF}" dt="2024-06-03T10:41:26.665" v="242" actId="164"/>
          <ac:spMkLst>
            <pc:docMk/>
            <pc:sldMk cId="3775687300" sldId="257"/>
            <ac:spMk id="4" creationId="{57D1B9BA-7FDA-2696-A910-A16951B9BA6B}"/>
          </ac:spMkLst>
        </pc:spChg>
        <pc:spChg chg="add mod ord">
          <ac:chgData name="Yangzhe Chen" userId="93b38114-cfd6-4dd2-862e-f6af799dbfc0" providerId="ADAL" clId="{42CD1B2A-024A-4F39-8D84-CC4C2F0F14BF}" dt="2024-06-03T10:41:26.665" v="242" actId="164"/>
          <ac:spMkLst>
            <pc:docMk/>
            <pc:sldMk cId="3775687300" sldId="257"/>
            <ac:spMk id="5" creationId="{CECB9F31-EC62-C8E2-6D27-9D1494811380}"/>
          </ac:spMkLst>
        </pc:spChg>
        <pc:spChg chg="add mod ord">
          <ac:chgData name="Yangzhe Chen" userId="93b38114-cfd6-4dd2-862e-f6af799dbfc0" providerId="ADAL" clId="{42CD1B2A-024A-4F39-8D84-CC4C2F0F14BF}" dt="2024-06-03T10:41:26.665" v="242" actId="164"/>
          <ac:spMkLst>
            <pc:docMk/>
            <pc:sldMk cId="3775687300" sldId="257"/>
            <ac:spMk id="6" creationId="{9DEC8F3A-799E-D001-0B82-86D980DE275C}"/>
          </ac:spMkLst>
        </pc:spChg>
        <pc:spChg chg="add mod">
          <ac:chgData name="Yangzhe Chen" userId="93b38114-cfd6-4dd2-862e-f6af799dbfc0" providerId="ADAL" clId="{42CD1B2A-024A-4F39-8D84-CC4C2F0F14BF}" dt="2024-06-03T10:40:25.286" v="186" actId="1076"/>
          <ac:spMkLst>
            <pc:docMk/>
            <pc:sldMk cId="3775687300" sldId="257"/>
            <ac:spMk id="7" creationId="{5AE083A3-4561-69F3-28B4-BF3A12914173}"/>
          </ac:spMkLst>
        </pc:spChg>
        <pc:spChg chg="add mod">
          <ac:chgData name="Yangzhe Chen" userId="93b38114-cfd6-4dd2-862e-f6af799dbfc0" providerId="ADAL" clId="{42CD1B2A-024A-4F39-8D84-CC4C2F0F14BF}" dt="2024-06-03T10:41:04.042" v="227" actId="1076"/>
          <ac:spMkLst>
            <pc:docMk/>
            <pc:sldMk cId="3775687300" sldId="257"/>
            <ac:spMk id="8" creationId="{8A71D439-19AA-4DEF-9D61-7B3D7373E05A}"/>
          </ac:spMkLst>
        </pc:spChg>
        <pc:spChg chg="add mod">
          <ac:chgData name="Yangzhe Chen" userId="93b38114-cfd6-4dd2-862e-f6af799dbfc0" providerId="ADAL" clId="{42CD1B2A-024A-4F39-8D84-CC4C2F0F14BF}" dt="2024-06-03T10:41:22.772" v="241" actId="207"/>
          <ac:spMkLst>
            <pc:docMk/>
            <pc:sldMk cId="3775687300" sldId="257"/>
            <ac:spMk id="9" creationId="{E0D2C92E-756B-7CAC-2FD4-92C45E3885E6}"/>
          </ac:spMkLst>
        </pc:spChg>
        <pc:spChg chg="add del mod">
          <ac:chgData name="Yangzhe Chen" userId="93b38114-cfd6-4dd2-862e-f6af799dbfc0" providerId="ADAL" clId="{42CD1B2A-024A-4F39-8D84-CC4C2F0F14BF}" dt="2024-06-03T12:34:25.319" v="331" actId="478"/>
          <ac:spMkLst>
            <pc:docMk/>
            <pc:sldMk cId="3775687300" sldId="257"/>
            <ac:spMk id="27" creationId="{66D9B5B5-2D49-AAA3-2EFF-5076C8D763F3}"/>
          </ac:spMkLst>
        </pc:spChg>
        <pc:spChg chg="add del mod">
          <ac:chgData name="Yangzhe Chen" userId="93b38114-cfd6-4dd2-862e-f6af799dbfc0" providerId="ADAL" clId="{42CD1B2A-024A-4F39-8D84-CC4C2F0F14BF}" dt="2024-06-03T12:35:30.776" v="339" actId="478"/>
          <ac:spMkLst>
            <pc:docMk/>
            <pc:sldMk cId="3775687300" sldId="257"/>
            <ac:spMk id="28" creationId="{2CF31133-8E9B-9198-1CA6-83548E28A229}"/>
          </ac:spMkLst>
        </pc:spChg>
        <pc:spChg chg="add mod">
          <ac:chgData name="Yangzhe Chen" userId="93b38114-cfd6-4dd2-862e-f6af799dbfc0" providerId="ADAL" clId="{42CD1B2A-024A-4F39-8D84-CC4C2F0F14BF}" dt="2024-06-03T12:37:45" v="378" actId="692"/>
          <ac:spMkLst>
            <pc:docMk/>
            <pc:sldMk cId="3775687300" sldId="257"/>
            <ac:spMk id="29" creationId="{CDEB895B-D4A2-ADE2-9739-4B52842EC80D}"/>
          </ac:spMkLst>
        </pc:spChg>
        <pc:spChg chg="add mod">
          <ac:chgData name="Yangzhe Chen" userId="93b38114-cfd6-4dd2-862e-f6af799dbfc0" providerId="ADAL" clId="{42CD1B2A-024A-4F39-8D84-CC4C2F0F14BF}" dt="2024-06-03T12:37:45" v="378" actId="692"/>
          <ac:spMkLst>
            <pc:docMk/>
            <pc:sldMk cId="3775687300" sldId="257"/>
            <ac:spMk id="30" creationId="{97BEE074-1123-CB4A-41A5-36040DDE8C38}"/>
          </ac:spMkLst>
        </pc:spChg>
        <pc:spChg chg="add mod">
          <ac:chgData name="Yangzhe Chen" userId="93b38114-cfd6-4dd2-862e-f6af799dbfc0" providerId="ADAL" clId="{42CD1B2A-024A-4F39-8D84-CC4C2F0F14BF}" dt="2024-06-03T12:37:45" v="378" actId="692"/>
          <ac:spMkLst>
            <pc:docMk/>
            <pc:sldMk cId="3775687300" sldId="257"/>
            <ac:spMk id="31" creationId="{4D3ACC0D-FC30-72BE-DBEA-E3E5A37E3202}"/>
          </ac:spMkLst>
        </pc:spChg>
        <pc:spChg chg="add mod">
          <ac:chgData name="Yangzhe Chen" userId="93b38114-cfd6-4dd2-862e-f6af799dbfc0" providerId="ADAL" clId="{42CD1B2A-024A-4F39-8D84-CC4C2F0F14BF}" dt="2024-06-03T12:37:45" v="378" actId="692"/>
          <ac:spMkLst>
            <pc:docMk/>
            <pc:sldMk cId="3775687300" sldId="257"/>
            <ac:spMk id="32" creationId="{7515461A-C21C-ED31-DF65-24EFF878D1CC}"/>
          </ac:spMkLst>
        </pc:spChg>
        <pc:spChg chg="add del mod">
          <ac:chgData name="Yangzhe Chen" userId="93b38114-cfd6-4dd2-862e-f6af799dbfc0" providerId="ADAL" clId="{42CD1B2A-024A-4F39-8D84-CC4C2F0F14BF}" dt="2024-06-03T12:47:36.151" v="436" actId="478"/>
          <ac:spMkLst>
            <pc:docMk/>
            <pc:sldMk cId="3775687300" sldId="257"/>
            <ac:spMk id="40" creationId="{01A91A7A-40E1-F672-2854-7DDDFBD4EFE8}"/>
          </ac:spMkLst>
        </pc:spChg>
        <pc:spChg chg="add mod">
          <ac:chgData name="Yangzhe Chen" userId="93b38114-cfd6-4dd2-862e-f6af799dbfc0" providerId="ADAL" clId="{42CD1B2A-024A-4F39-8D84-CC4C2F0F14BF}" dt="2024-06-03T12:48:41.404" v="460" actId="207"/>
          <ac:spMkLst>
            <pc:docMk/>
            <pc:sldMk cId="3775687300" sldId="257"/>
            <ac:spMk id="41" creationId="{983B861C-B543-9AFA-780F-5C33292134D2}"/>
          </ac:spMkLst>
        </pc:spChg>
        <pc:grpChg chg="add mod">
          <ac:chgData name="Yangzhe Chen" userId="93b38114-cfd6-4dd2-862e-f6af799dbfc0" providerId="ADAL" clId="{42CD1B2A-024A-4F39-8D84-CC4C2F0F14BF}" dt="2024-06-03T12:41:58.030" v="387" actId="1076"/>
          <ac:grpSpMkLst>
            <pc:docMk/>
            <pc:sldMk cId="3775687300" sldId="257"/>
            <ac:grpSpMk id="10" creationId="{28A726A2-E2C9-72E6-2052-9A28D03FC329}"/>
          </ac:grpSpMkLst>
        </pc:grpChg>
        <pc:grpChg chg="add mod">
          <ac:chgData name="Yangzhe Chen" userId="93b38114-cfd6-4dd2-862e-f6af799dbfc0" providerId="ADAL" clId="{42CD1B2A-024A-4F39-8D84-CC4C2F0F14BF}" dt="2024-06-03T12:47:19.879" v="423" actId="14100"/>
          <ac:grpSpMkLst>
            <pc:docMk/>
            <pc:sldMk cId="3775687300" sldId="257"/>
            <ac:grpSpMk id="33" creationId="{AAABFC5A-47BF-B1E0-130F-B3E4AE3E6CB7}"/>
          </ac:grpSpMkLst>
        </pc:grpChg>
        <pc:grpChg chg="add mod ord">
          <ac:chgData name="Yangzhe Chen" userId="93b38114-cfd6-4dd2-862e-f6af799dbfc0" providerId="ADAL" clId="{42CD1B2A-024A-4F39-8D84-CC4C2F0F14BF}" dt="2024-06-03T12:47:13.009" v="422" actId="167"/>
          <ac:grpSpMkLst>
            <pc:docMk/>
            <pc:sldMk cId="3775687300" sldId="257"/>
            <ac:grpSpMk id="39" creationId="{B6208A2D-4B9A-2D92-F80D-10E16F154193}"/>
          </ac:grpSpMkLst>
        </pc:grpChg>
        <pc:picChg chg="add del mod">
          <ac:chgData name="Yangzhe Chen" userId="93b38114-cfd6-4dd2-862e-f6af799dbfc0" providerId="ADAL" clId="{42CD1B2A-024A-4F39-8D84-CC4C2F0F14BF}" dt="2024-06-03T11:04:10.787" v="255" actId="478"/>
          <ac:picMkLst>
            <pc:docMk/>
            <pc:sldMk cId="3775687300" sldId="257"/>
            <ac:picMk id="12" creationId="{82E4700D-235A-1450-2BA6-FACE4810CEE7}"/>
          </ac:picMkLst>
        </pc:picChg>
        <pc:picChg chg="add mod ord">
          <ac:chgData name="Yangzhe Chen" userId="93b38114-cfd6-4dd2-862e-f6af799dbfc0" providerId="ADAL" clId="{42CD1B2A-024A-4F39-8D84-CC4C2F0F14BF}" dt="2024-06-03T11:04:18.252" v="257" actId="167"/>
          <ac:picMkLst>
            <pc:docMk/>
            <pc:sldMk cId="3775687300" sldId="257"/>
            <ac:picMk id="14" creationId="{C7AF9C15-B0C4-B446-2F6F-4B67DC2E7ADE}"/>
          </ac:picMkLst>
        </pc:picChg>
        <pc:picChg chg="add mod ord">
          <ac:chgData name="Yangzhe Chen" userId="93b38114-cfd6-4dd2-862e-f6af799dbfc0" providerId="ADAL" clId="{42CD1B2A-024A-4F39-8D84-CC4C2F0F14BF}" dt="2024-06-03T11:05:09.465" v="265" actId="167"/>
          <ac:picMkLst>
            <pc:docMk/>
            <pc:sldMk cId="3775687300" sldId="257"/>
            <ac:picMk id="16" creationId="{D3C4E333-7D55-2003-7758-829047D73586}"/>
          </ac:picMkLst>
        </pc:picChg>
        <pc:picChg chg="add mod ord">
          <ac:chgData name="Yangzhe Chen" userId="93b38114-cfd6-4dd2-862e-f6af799dbfc0" providerId="ADAL" clId="{42CD1B2A-024A-4F39-8D84-CC4C2F0F14BF}" dt="2024-06-03T11:06:06.349" v="273" actId="167"/>
          <ac:picMkLst>
            <pc:docMk/>
            <pc:sldMk cId="3775687300" sldId="257"/>
            <ac:picMk id="18" creationId="{74F22F4E-7F88-F7D2-D646-450C0411EC19}"/>
          </ac:picMkLst>
        </pc:picChg>
        <pc:picChg chg="add del mod ord">
          <ac:chgData name="Yangzhe Chen" userId="93b38114-cfd6-4dd2-862e-f6af799dbfc0" providerId="ADAL" clId="{42CD1B2A-024A-4F39-8D84-CC4C2F0F14BF}" dt="2024-06-03T12:41:43.271" v="386" actId="478"/>
          <ac:picMkLst>
            <pc:docMk/>
            <pc:sldMk cId="3775687300" sldId="257"/>
            <ac:picMk id="20" creationId="{CFC4B8C3-A7CC-6AA4-8FAC-0B8DC6207FD4}"/>
          </ac:picMkLst>
        </pc:picChg>
        <pc:picChg chg="add del mod ord modCrop">
          <ac:chgData name="Yangzhe Chen" userId="93b38114-cfd6-4dd2-862e-f6af799dbfc0" providerId="ADAL" clId="{42CD1B2A-024A-4F39-8D84-CC4C2F0F14BF}" dt="2024-06-03T12:00:14.137" v="314" actId="478"/>
          <ac:picMkLst>
            <pc:docMk/>
            <pc:sldMk cId="3775687300" sldId="257"/>
            <ac:picMk id="22" creationId="{1823B188-5559-A502-7496-B0BF063674FB}"/>
          </ac:picMkLst>
        </pc:picChg>
        <pc:picChg chg="add mod ord">
          <ac:chgData name="Yangzhe Chen" userId="93b38114-cfd6-4dd2-862e-f6af799dbfc0" providerId="ADAL" clId="{42CD1B2A-024A-4F39-8D84-CC4C2F0F14BF}" dt="2024-06-03T12:08:43.472" v="321" actId="167"/>
          <ac:picMkLst>
            <pc:docMk/>
            <pc:sldMk cId="3775687300" sldId="257"/>
            <ac:picMk id="24" creationId="{177C9132-A9E6-F445-AED5-60E363B5CEB2}"/>
          </ac:picMkLst>
        </pc:picChg>
        <pc:picChg chg="add mod ord">
          <ac:chgData name="Yangzhe Chen" userId="93b38114-cfd6-4dd2-862e-f6af799dbfc0" providerId="ADAL" clId="{42CD1B2A-024A-4F39-8D84-CC4C2F0F14BF}" dt="2024-06-03T12:13:38.937" v="327" actId="167"/>
          <ac:picMkLst>
            <pc:docMk/>
            <pc:sldMk cId="3775687300" sldId="257"/>
            <ac:picMk id="26" creationId="{936F6515-7DE0-247B-C370-DB2F5174F70C}"/>
          </ac:picMkLst>
        </pc:picChg>
        <pc:picChg chg="add mod">
          <ac:chgData name="Yangzhe Chen" userId="93b38114-cfd6-4dd2-862e-f6af799dbfc0" providerId="ADAL" clId="{42CD1B2A-024A-4F39-8D84-CC4C2F0F14BF}" dt="2024-06-03T12:43:01.396" v="404" actId="164"/>
          <ac:picMkLst>
            <pc:docMk/>
            <pc:sldMk cId="3775687300" sldId="257"/>
            <ac:picMk id="34" creationId="{CFC4B8C3-A7CC-6AA4-8FAC-0B8DC6207FD4}"/>
          </ac:picMkLst>
        </pc:picChg>
        <pc:picChg chg="add mod">
          <ac:chgData name="Yangzhe Chen" userId="93b38114-cfd6-4dd2-862e-f6af799dbfc0" providerId="ADAL" clId="{42CD1B2A-024A-4F39-8D84-CC4C2F0F14BF}" dt="2024-06-03T12:43:01.396" v="404" actId="164"/>
          <ac:picMkLst>
            <pc:docMk/>
            <pc:sldMk cId="3775687300" sldId="257"/>
            <ac:picMk id="36" creationId="{BD265BAE-4D96-AFEB-A952-BD29CDEF061D}"/>
          </ac:picMkLst>
        </pc:picChg>
        <pc:picChg chg="add del">
          <ac:chgData name="Yangzhe Chen" userId="93b38114-cfd6-4dd2-862e-f6af799dbfc0" providerId="ADAL" clId="{42CD1B2A-024A-4F39-8D84-CC4C2F0F14BF}" dt="2024-06-03T10:30:06.617" v="3" actId="478"/>
          <ac:picMkLst>
            <pc:docMk/>
            <pc:sldMk cId="3775687300" sldId="257"/>
            <ac:picMk id="1026" creationId="{844F77B6-CF88-A7AE-3595-3A014178D60A}"/>
          </ac:picMkLst>
        </pc:picChg>
        <pc:picChg chg="add del mod">
          <ac:chgData name="Yangzhe Chen" userId="93b38114-cfd6-4dd2-862e-f6af799dbfc0" providerId="ADAL" clId="{42CD1B2A-024A-4F39-8D84-CC4C2F0F14BF}" dt="2024-06-03T10:38:02.446" v="155" actId="478"/>
          <ac:picMkLst>
            <pc:docMk/>
            <pc:sldMk cId="3775687300" sldId="257"/>
            <ac:picMk id="1028" creationId="{7A260142-B332-F829-8923-AFF984D2FE67}"/>
          </ac:picMkLst>
        </pc:picChg>
        <pc:picChg chg="add mod">
          <ac:chgData name="Yangzhe Chen" userId="93b38114-cfd6-4dd2-862e-f6af799dbfc0" providerId="ADAL" clId="{42CD1B2A-024A-4F39-8D84-CC4C2F0F14BF}" dt="2024-06-03T10:41:30.257" v="243" actId="167"/>
          <ac:picMkLst>
            <pc:docMk/>
            <pc:sldMk cId="3775687300" sldId="257"/>
            <ac:picMk id="1030" creationId="{63233532-A54C-B7B9-9A68-7CBE86113245}"/>
          </ac:picMkLst>
        </pc:picChg>
        <pc:picChg chg="add del mod">
          <ac:chgData name="Yangzhe Chen" userId="93b38114-cfd6-4dd2-862e-f6af799dbfc0" providerId="ADAL" clId="{42CD1B2A-024A-4F39-8D84-CC4C2F0F14BF}" dt="2024-06-03T10:38:55.496" v="165" actId="478"/>
          <ac:picMkLst>
            <pc:docMk/>
            <pc:sldMk cId="3775687300" sldId="257"/>
            <ac:picMk id="1032" creationId="{8DD741D0-F385-02D6-F37E-6182B85EC948}"/>
          </ac:picMkLst>
        </pc:picChg>
        <pc:cxnChg chg="add mod">
          <ac:chgData name="Yangzhe Chen" userId="93b38114-cfd6-4dd2-862e-f6af799dbfc0" providerId="ADAL" clId="{42CD1B2A-024A-4F39-8D84-CC4C2F0F14BF}" dt="2024-06-03T12:43:01.396" v="404" actId="164"/>
          <ac:cxnSpMkLst>
            <pc:docMk/>
            <pc:sldMk cId="3775687300" sldId="257"/>
            <ac:cxnSpMk id="38" creationId="{72DAD37C-A7FE-3CA1-1C67-BE5F8E1A46C0}"/>
          </ac:cxnSpMkLst>
        </pc:cxnChg>
      </pc:sldChg>
      <pc:sldChg chg="addSp delSp modSp add mod">
        <pc:chgData name="Yangzhe Chen" userId="93b38114-cfd6-4dd2-862e-f6af799dbfc0" providerId="ADAL" clId="{42CD1B2A-024A-4F39-8D84-CC4C2F0F14BF}" dt="2024-06-11T13:28:49.649" v="524" actId="164"/>
        <pc:sldMkLst>
          <pc:docMk/>
          <pc:sldMk cId="449589800" sldId="258"/>
        </pc:sldMkLst>
        <pc:spChg chg="add del mod">
          <ac:chgData name="Yangzhe Chen" userId="93b38114-cfd6-4dd2-862e-f6af799dbfc0" providerId="ADAL" clId="{42CD1B2A-024A-4F39-8D84-CC4C2F0F14BF}" dt="2024-06-11T13:24:48.150" v="496" actId="478"/>
          <ac:spMkLst>
            <pc:docMk/>
            <pc:sldMk cId="449589800" sldId="258"/>
            <ac:spMk id="2" creationId="{7B694B3B-8245-3B74-892D-420554389DC5}"/>
          </ac:spMkLst>
        </pc:spChg>
        <pc:spChg chg="add mod">
          <ac:chgData name="Yangzhe Chen" userId="93b38114-cfd6-4dd2-862e-f6af799dbfc0" providerId="ADAL" clId="{42CD1B2A-024A-4F39-8D84-CC4C2F0F14BF}" dt="2024-06-11T13:28:49.649" v="524" actId="164"/>
          <ac:spMkLst>
            <pc:docMk/>
            <pc:sldMk cId="449589800" sldId="258"/>
            <ac:spMk id="3" creationId="{1A060F33-8288-1EB4-D976-C63D7C67288D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4" creationId="{57D1B9BA-7FDA-2696-A910-A16951B9BA6B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5" creationId="{CECB9F31-EC62-C8E2-6D27-9D1494811380}"/>
          </ac:spMkLst>
        </pc:spChg>
        <pc:spChg chg="del">
          <ac:chgData name="Yangzhe Chen" userId="93b38114-cfd6-4dd2-862e-f6af799dbfc0" providerId="ADAL" clId="{42CD1B2A-024A-4F39-8D84-CC4C2F0F14BF}" dt="2024-06-11T13:19:25.829" v="466" actId="478"/>
          <ac:spMkLst>
            <pc:docMk/>
            <pc:sldMk cId="449589800" sldId="258"/>
            <ac:spMk id="6" creationId="{9DEC8F3A-799E-D001-0B82-86D980DE275C}"/>
          </ac:spMkLst>
        </pc:spChg>
        <pc:spChg chg="del">
          <ac:chgData name="Yangzhe Chen" userId="93b38114-cfd6-4dd2-862e-f6af799dbfc0" providerId="ADAL" clId="{42CD1B2A-024A-4F39-8D84-CC4C2F0F14BF}" dt="2024-06-11T13:19:24.485" v="465" actId="478"/>
          <ac:spMkLst>
            <pc:docMk/>
            <pc:sldMk cId="449589800" sldId="258"/>
            <ac:spMk id="7" creationId="{5AE083A3-4561-69F3-28B4-BF3A12914173}"/>
          </ac:spMkLst>
        </pc:spChg>
        <pc:spChg chg="mod">
          <ac:chgData name="Yangzhe Chen" userId="93b38114-cfd6-4dd2-862e-f6af799dbfc0" providerId="ADAL" clId="{42CD1B2A-024A-4F39-8D84-CC4C2F0F14BF}" dt="2024-06-11T13:28:49.649" v="524" actId="164"/>
          <ac:spMkLst>
            <pc:docMk/>
            <pc:sldMk cId="449589800" sldId="258"/>
            <ac:spMk id="8" creationId="{8A71D439-19AA-4DEF-9D61-7B3D7373E05A}"/>
          </ac:spMkLst>
        </pc:spChg>
        <pc:spChg chg="del mod">
          <ac:chgData name="Yangzhe Chen" userId="93b38114-cfd6-4dd2-862e-f6af799dbfc0" providerId="ADAL" clId="{42CD1B2A-024A-4F39-8D84-CC4C2F0F14BF}" dt="2024-06-11T13:28:45.961" v="523" actId="478"/>
          <ac:spMkLst>
            <pc:docMk/>
            <pc:sldMk cId="449589800" sldId="258"/>
            <ac:spMk id="9" creationId="{E0D2C92E-756B-7CAC-2FD4-92C45E3885E6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29" creationId="{CDEB895B-D4A2-ADE2-9739-4B52842EC80D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30" creationId="{97BEE074-1123-CB4A-41A5-36040DDE8C38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31" creationId="{4D3ACC0D-FC30-72BE-DBEA-E3E5A37E3202}"/>
          </ac:spMkLst>
        </pc:spChg>
        <pc:spChg chg="mod">
          <ac:chgData name="Yangzhe Chen" userId="93b38114-cfd6-4dd2-862e-f6af799dbfc0" providerId="ADAL" clId="{42CD1B2A-024A-4F39-8D84-CC4C2F0F14BF}" dt="2024-06-11T13:21:45.843" v="468" actId="1076"/>
          <ac:spMkLst>
            <pc:docMk/>
            <pc:sldMk cId="449589800" sldId="258"/>
            <ac:spMk id="32" creationId="{7515461A-C21C-ED31-DF65-24EFF878D1CC}"/>
          </ac:spMkLst>
        </pc:spChg>
        <pc:spChg chg="mod">
          <ac:chgData name="Yangzhe Chen" userId="93b38114-cfd6-4dd2-862e-f6af799dbfc0" providerId="ADAL" clId="{42CD1B2A-024A-4F39-8D84-CC4C2F0F14BF}" dt="2024-06-11T13:28:49.649" v="524" actId="164"/>
          <ac:spMkLst>
            <pc:docMk/>
            <pc:sldMk cId="449589800" sldId="258"/>
            <ac:spMk id="41" creationId="{983B861C-B543-9AFA-780F-5C33292134D2}"/>
          </ac:spMkLst>
        </pc:spChg>
        <pc:grpChg chg="mod">
          <ac:chgData name="Yangzhe Chen" userId="93b38114-cfd6-4dd2-862e-f6af799dbfc0" providerId="ADAL" clId="{42CD1B2A-024A-4F39-8D84-CC4C2F0F14BF}" dt="2024-06-11T13:28:49.649" v="524" actId="164"/>
          <ac:grpSpMkLst>
            <pc:docMk/>
            <pc:sldMk cId="449589800" sldId="258"/>
            <ac:grpSpMk id="10" creationId="{28A726A2-E2C9-72E6-2052-9A28D03FC329}"/>
          </ac:grpSpMkLst>
        </pc:grpChg>
        <pc:grpChg chg="add mod">
          <ac:chgData name="Yangzhe Chen" userId="93b38114-cfd6-4dd2-862e-f6af799dbfc0" providerId="ADAL" clId="{42CD1B2A-024A-4F39-8D84-CC4C2F0F14BF}" dt="2024-06-11T13:28:49.649" v="524" actId="164"/>
          <ac:grpSpMkLst>
            <pc:docMk/>
            <pc:sldMk cId="449589800" sldId="258"/>
            <ac:grpSpMk id="13" creationId="{D683D256-FF79-6906-8EEE-1554F786C2AB}"/>
          </ac:grpSpMkLst>
        </pc:grpChg>
        <pc:grpChg chg="mod">
          <ac:chgData name="Yangzhe Chen" userId="93b38114-cfd6-4dd2-862e-f6af799dbfc0" providerId="ADAL" clId="{42CD1B2A-024A-4F39-8D84-CC4C2F0F14BF}" dt="2024-06-11T13:28:49.649" v="524" actId="164"/>
          <ac:grpSpMkLst>
            <pc:docMk/>
            <pc:sldMk cId="449589800" sldId="258"/>
            <ac:grpSpMk id="33" creationId="{AAABFC5A-47BF-B1E0-130F-B3E4AE3E6CB7}"/>
          </ac:grpSpMkLst>
        </pc:grpChg>
        <pc:grpChg chg="mod">
          <ac:chgData name="Yangzhe Chen" userId="93b38114-cfd6-4dd2-862e-f6af799dbfc0" providerId="ADAL" clId="{42CD1B2A-024A-4F39-8D84-CC4C2F0F14BF}" dt="2024-06-11T13:28:49.649" v="524" actId="164"/>
          <ac:grpSpMkLst>
            <pc:docMk/>
            <pc:sldMk cId="449589800" sldId="258"/>
            <ac:grpSpMk id="39" creationId="{B6208A2D-4B9A-2D92-F80D-10E16F154193}"/>
          </ac:grpSpMkLst>
        </pc:grpChg>
        <pc:picChg chg="add mod ord modCrop">
          <ac:chgData name="Yangzhe Chen" userId="93b38114-cfd6-4dd2-862e-f6af799dbfc0" providerId="ADAL" clId="{42CD1B2A-024A-4F39-8D84-CC4C2F0F14BF}" dt="2024-06-11T13:28:49.649" v="524" actId="164"/>
          <ac:picMkLst>
            <pc:docMk/>
            <pc:sldMk cId="449589800" sldId="258"/>
            <ac:picMk id="12" creationId="{D2F35DE4-4A7E-F7C8-4DFA-7251A3946B85}"/>
          </ac:picMkLst>
        </pc:picChg>
        <pc:picChg chg="mod">
          <ac:chgData name="Yangzhe Chen" userId="93b38114-cfd6-4dd2-862e-f6af799dbfc0" providerId="ADAL" clId="{42CD1B2A-024A-4F39-8D84-CC4C2F0F14BF}" dt="2024-06-11T13:28:49.649" v="524" actId="164"/>
          <ac:picMkLst>
            <pc:docMk/>
            <pc:sldMk cId="449589800" sldId="258"/>
            <ac:picMk id="14" creationId="{C7AF9C15-B0C4-B446-2F6F-4B67DC2E7ADE}"/>
          </ac:picMkLst>
        </pc:picChg>
        <pc:picChg chg="del mod">
          <ac:chgData name="Yangzhe Chen" userId="93b38114-cfd6-4dd2-862e-f6af799dbfc0" providerId="ADAL" clId="{42CD1B2A-024A-4F39-8D84-CC4C2F0F14BF}" dt="2024-06-11T13:22:06.732" v="483" actId="478"/>
          <ac:picMkLst>
            <pc:docMk/>
            <pc:sldMk cId="449589800" sldId="258"/>
            <ac:picMk id="16" creationId="{D3C4E333-7D55-2003-7758-829047D73586}"/>
          </ac:picMkLst>
        </pc:picChg>
        <pc:picChg chg="del">
          <ac:chgData name="Yangzhe Chen" userId="93b38114-cfd6-4dd2-862e-f6af799dbfc0" providerId="ADAL" clId="{42CD1B2A-024A-4F39-8D84-CC4C2F0F14BF}" dt="2024-06-11T13:19:26.907" v="467" actId="478"/>
          <ac:picMkLst>
            <pc:docMk/>
            <pc:sldMk cId="449589800" sldId="258"/>
            <ac:picMk id="18" creationId="{74F22F4E-7F88-F7D2-D646-450C0411EC19}"/>
          </ac:picMkLst>
        </pc:picChg>
        <pc:picChg chg="del mod">
          <ac:chgData name="Yangzhe Chen" userId="93b38114-cfd6-4dd2-862e-f6af799dbfc0" providerId="ADAL" clId="{42CD1B2A-024A-4F39-8D84-CC4C2F0F14BF}" dt="2024-06-11T13:22:32.820" v="487" actId="478"/>
          <ac:picMkLst>
            <pc:docMk/>
            <pc:sldMk cId="449589800" sldId="258"/>
            <ac:picMk id="24" creationId="{177C9132-A9E6-F445-AED5-60E363B5CEB2}"/>
          </ac:picMkLst>
        </pc:picChg>
        <pc:picChg chg="del mod">
          <ac:chgData name="Yangzhe Chen" userId="93b38114-cfd6-4dd2-862e-f6af799dbfc0" providerId="ADAL" clId="{42CD1B2A-024A-4F39-8D84-CC4C2F0F14BF}" dt="2024-06-11T13:22:35.351" v="488" actId="478"/>
          <ac:picMkLst>
            <pc:docMk/>
            <pc:sldMk cId="449589800" sldId="258"/>
            <ac:picMk id="26" creationId="{936F6515-7DE0-247B-C370-DB2F5174F70C}"/>
          </ac:picMkLst>
        </pc:picChg>
        <pc:picChg chg="mod">
          <ac:chgData name="Yangzhe Chen" userId="93b38114-cfd6-4dd2-862e-f6af799dbfc0" providerId="ADAL" clId="{42CD1B2A-024A-4F39-8D84-CC4C2F0F14BF}" dt="2024-06-11T13:21:45.843" v="468" actId="1076"/>
          <ac:picMkLst>
            <pc:docMk/>
            <pc:sldMk cId="449589800" sldId="258"/>
            <ac:picMk id="34" creationId="{CFC4B8C3-A7CC-6AA4-8FAC-0B8DC6207FD4}"/>
          </ac:picMkLst>
        </pc:picChg>
        <pc:picChg chg="mod">
          <ac:chgData name="Yangzhe Chen" userId="93b38114-cfd6-4dd2-862e-f6af799dbfc0" providerId="ADAL" clId="{42CD1B2A-024A-4F39-8D84-CC4C2F0F14BF}" dt="2024-06-11T13:21:45.843" v="468" actId="1076"/>
          <ac:picMkLst>
            <pc:docMk/>
            <pc:sldMk cId="449589800" sldId="258"/>
            <ac:picMk id="36" creationId="{BD265BAE-4D96-AFEB-A952-BD29CDEF061D}"/>
          </ac:picMkLst>
        </pc:picChg>
        <pc:picChg chg="mod">
          <ac:chgData name="Yangzhe Chen" userId="93b38114-cfd6-4dd2-862e-f6af799dbfc0" providerId="ADAL" clId="{42CD1B2A-024A-4F39-8D84-CC4C2F0F14BF}" dt="2024-06-11T13:28:49.649" v="524" actId="164"/>
          <ac:picMkLst>
            <pc:docMk/>
            <pc:sldMk cId="449589800" sldId="258"/>
            <ac:picMk id="1030" creationId="{63233532-A54C-B7B9-9A68-7CBE86113245}"/>
          </ac:picMkLst>
        </pc:picChg>
        <pc:cxnChg chg="mod">
          <ac:chgData name="Yangzhe Chen" userId="93b38114-cfd6-4dd2-862e-f6af799dbfc0" providerId="ADAL" clId="{42CD1B2A-024A-4F39-8D84-CC4C2F0F14BF}" dt="2024-06-11T13:21:45.843" v="468" actId="1076"/>
          <ac:cxnSpMkLst>
            <pc:docMk/>
            <pc:sldMk cId="449589800" sldId="258"/>
            <ac:cxnSpMk id="38" creationId="{72DAD37C-A7FE-3CA1-1C67-BE5F8E1A46C0}"/>
          </ac:cxnSpMkLst>
        </pc:cxnChg>
      </pc:sldChg>
      <pc:sldChg chg="delSp new del mod">
        <pc:chgData name="Yangzhe Chen" userId="93b38114-cfd6-4dd2-862e-f6af799dbfc0" providerId="ADAL" clId="{42CD1B2A-024A-4F39-8D84-CC4C2F0F14BF}" dt="2024-06-04T08:45:54.457" v="463" actId="47"/>
        <pc:sldMkLst>
          <pc:docMk/>
          <pc:sldMk cId="2783515293" sldId="258"/>
        </pc:sldMkLst>
        <pc:spChg chg="del">
          <ac:chgData name="Yangzhe Chen" userId="93b38114-cfd6-4dd2-862e-f6af799dbfc0" providerId="ADAL" clId="{42CD1B2A-024A-4F39-8D84-CC4C2F0F14BF}" dt="2024-06-04T08:45:51.666" v="462" actId="478"/>
          <ac:spMkLst>
            <pc:docMk/>
            <pc:sldMk cId="2783515293" sldId="258"/>
            <ac:spMk id="2" creationId="{300C334B-FB75-33D9-7E19-33E4D9A4523F}"/>
          </ac:spMkLst>
        </pc:spChg>
        <pc:spChg chg="del">
          <ac:chgData name="Yangzhe Chen" userId="93b38114-cfd6-4dd2-862e-f6af799dbfc0" providerId="ADAL" clId="{42CD1B2A-024A-4F39-8D84-CC4C2F0F14BF}" dt="2024-06-04T08:45:51.666" v="462" actId="478"/>
          <ac:spMkLst>
            <pc:docMk/>
            <pc:sldMk cId="2783515293" sldId="258"/>
            <ac:spMk id="3" creationId="{782B8DC9-4128-F9C5-1B87-6BAA1EB0E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7C31-B4A9-4116-95A4-C816FFAE7DA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3C6-D0E8-477F-A29F-FDC89867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283C6-D0E8-477F-A29F-FDC8986752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0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09A5-EEDB-4E74-A904-9CBCA333C0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961F-C446-431C-A987-42468E297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 b="11049"/>
          <a:stretch/>
        </p:blipFill>
        <p:spPr>
          <a:xfrm>
            <a:off x="10532419" y="423935"/>
            <a:ext cx="1174529" cy="1002542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8188988" y="61045"/>
            <a:ext cx="3517960" cy="3288573"/>
          </a:xfrm>
          <a:prstGeom prst="rect">
            <a:avLst/>
          </a:prstGeom>
          <a:solidFill>
            <a:srgbClr val="FF0000">
              <a:alpha val="28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21807" y="2834982"/>
            <a:ext cx="0" cy="31256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39967" y="2834982"/>
            <a:ext cx="0" cy="3125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8127" y="3835121"/>
            <a:ext cx="1484141" cy="1125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58127" y="3835121"/>
            <a:ext cx="1484141" cy="112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21807" y="4124291"/>
            <a:ext cx="1036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39967" y="4679027"/>
            <a:ext cx="518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059388" y="3464895"/>
            <a:ext cx="1399959" cy="511731"/>
            <a:chOff x="3227753" y="2013466"/>
            <a:chExt cx="923623" cy="51173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3227753" y="2013466"/>
              <a:ext cx="0" cy="3702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227753" y="2013466"/>
              <a:ext cx="9236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151376" y="2013466"/>
              <a:ext cx="0" cy="5117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059387" y="4848637"/>
            <a:ext cx="1399960" cy="482125"/>
            <a:chOff x="3227753" y="3987021"/>
            <a:chExt cx="923623" cy="482125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3227753" y="4098920"/>
              <a:ext cx="0" cy="3702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27753" y="4469146"/>
              <a:ext cx="9236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151376" y="3987021"/>
              <a:ext cx="0" cy="4821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2" t="33590" r="31569" b="32758"/>
          <a:stretch/>
        </p:blipFill>
        <p:spPr>
          <a:xfrm>
            <a:off x="4223177" y="3895210"/>
            <a:ext cx="974957" cy="1005235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V="1">
            <a:off x="5198132" y="4124291"/>
            <a:ext cx="1277737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198133" y="4679026"/>
            <a:ext cx="127773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43529" y="353193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6660" y="2280247"/>
            <a:ext cx="23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District heating/cooling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7674882" y="4124290"/>
            <a:ext cx="1277737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674883" y="4679025"/>
            <a:ext cx="127773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n 103"/>
          <p:cNvSpPr/>
          <p:nvPr/>
        </p:nvSpPr>
        <p:spPr>
          <a:xfrm>
            <a:off x="8936790" y="3432777"/>
            <a:ext cx="978393" cy="1959708"/>
          </a:xfrm>
          <a:prstGeom prst="ca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9915183" y="3820318"/>
            <a:ext cx="118643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898913" y="5089699"/>
            <a:ext cx="11864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0814033" y="4173387"/>
            <a:ext cx="567401" cy="56740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11101615" y="3820318"/>
            <a:ext cx="0" cy="5775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1085345" y="4578243"/>
            <a:ext cx="0" cy="5114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1004951" y="4391475"/>
            <a:ext cx="185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1004951" y="4578243"/>
            <a:ext cx="185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004951" y="4387317"/>
            <a:ext cx="185564" cy="1909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057326" y="3832268"/>
            <a:ext cx="1204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Space heating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085345" y="476501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DHW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 b="11049"/>
          <a:stretch/>
        </p:blipFill>
        <p:spPr>
          <a:xfrm>
            <a:off x="5301340" y="4977093"/>
            <a:ext cx="1174529" cy="1002542"/>
          </a:xfrm>
          <a:prstGeom prst="rect">
            <a:avLst/>
          </a:prstGeom>
        </p:spPr>
      </p:pic>
      <p:sp>
        <p:nvSpPr>
          <p:cNvPr id="135" name="Rectangle 134"/>
          <p:cNvSpPr/>
          <p:nvPr/>
        </p:nvSpPr>
        <p:spPr>
          <a:xfrm>
            <a:off x="5376213" y="3835121"/>
            <a:ext cx="2445588" cy="2918034"/>
          </a:xfrm>
          <a:prstGeom prst="rect">
            <a:avLst/>
          </a:prstGeom>
          <a:solidFill>
            <a:srgbClr val="00B050">
              <a:alpha val="37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6475869" y="3976626"/>
            <a:ext cx="1199015" cy="872011"/>
            <a:chOff x="6475869" y="3976626"/>
            <a:chExt cx="1199015" cy="872011"/>
          </a:xfrm>
        </p:grpSpPr>
        <p:sp>
          <p:nvSpPr>
            <p:cNvPr id="76" name="Rectangle 75"/>
            <p:cNvSpPr/>
            <p:nvPr/>
          </p:nvSpPr>
          <p:spPr>
            <a:xfrm>
              <a:off x="6475869" y="3976626"/>
              <a:ext cx="1199015" cy="8720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51597" y="422796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HP</a:t>
              </a: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363284" y="6235376"/>
            <a:ext cx="131159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6" idx="2"/>
          </p:cNvCxnSpPr>
          <p:nvPr/>
        </p:nvCxnSpPr>
        <p:spPr>
          <a:xfrm flipV="1">
            <a:off x="7075376" y="4848637"/>
            <a:ext cx="1" cy="13867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79877" y="6383823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grid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6147494" y="5475362"/>
            <a:ext cx="927882" cy="3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Lightning Bolt 102"/>
          <p:cNvSpPr/>
          <p:nvPr/>
        </p:nvSpPr>
        <p:spPr>
          <a:xfrm>
            <a:off x="6039119" y="6090376"/>
            <a:ext cx="212275" cy="374650"/>
          </a:xfrm>
          <a:prstGeom prst="lightningBol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4123834" y="6097473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1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818343" y="1440421"/>
            <a:ext cx="1199015" cy="872011"/>
            <a:chOff x="6475869" y="3976626"/>
            <a:chExt cx="1199015" cy="872011"/>
          </a:xfrm>
        </p:grpSpPr>
        <p:sp>
          <p:nvSpPr>
            <p:cNvPr id="153" name="Rectangle 152"/>
            <p:cNvSpPr/>
            <p:nvPr/>
          </p:nvSpPr>
          <p:spPr>
            <a:xfrm>
              <a:off x="6475869" y="3976626"/>
              <a:ext cx="1199015" cy="8720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51597" y="422796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HP</a:t>
              </a:r>
            </a:p>
          </p:txBody>
        </p:sp>
      </p:grpSp>
      <p:cxnSp>
        <p:nvCxnSpPr>
          <p:cNvPr id="156" name="Straight Connector 155"/>
          <p:cNvCxnSpPr/>
          <p:nvPr/>
        </p:nvCxnSpPr>
        <p:spPr>
          <a:xfrm>
            <a:off x="9194071" y="2312432"/>
            <a:ext cx="0" cy="11472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677465" y="2312432"/>
            <a:ext cx="0" cy="11472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411782" y="224257"/>
            <a:ext cx="0" cy="1216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091513" y="26658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 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0110658" y="45499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grid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5818442" y="1726171"/>
            <a:ext cx="2397595" cy="1075546"/>
            <a:chOff x="5779658" y="1511166"/>
            <a:chExt cx="2397595" cy="1075546"/>
          </a:xfrm>
        </p:grpSpPr>
        <p:pic>
          <p:nvPicPr>
            <p:cNvPr id="179" name="Picture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16" t="24199" r="8091" b="20497"/>
            <a:stretch/>
          </p:blipFill>
          <p:spPr>
            <a:xfrm>
              <a:off x="5779658" y="1511166"/>
              <a:ext cx="1113983" cy="927100"/>
            </a:xfrm>
            <a:prstGeom prst="rect">
              <a:avLst/>
            </a:prstGeom>
          </p:spPr>
        </p:pic>
        <p:sp>
          <p:nvSpPr>
            <p:cNvPr id="180" name="TextBox 179"/>
            <p:cNvSpPr txBox="1"/>
            <p:nvPr/>
          </p:nvSpPr>
          <p:spPr>
            <a:xfrm>
              <a:off x="6431069" y="2217380"/>
              <a:ext cx="1746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optimizer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8848903" y="3832765"/>
            <a:ext cx="117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thermal storage solutions</a:t>
            </a:r>
          </a:p>
        </p:txBody>
      </p:sp>
      <p:cxnSp>
        <p:nvCxnSpPr>
          <p:cNvPr id="184" name="Straight Arrow Connector 183"/>
          <p:cNvCxnSpPr>
            <a:stCxn id="179" idx="2"/>
            <a:endCxn id="76" idx="0"/>
          </p:cNvCxnSpPr>
          <p:nvPr/>
        </p:nvCxnSpPr>
        <p:spPr>
          <a:xfrm>
            <a:off x="6375434" y="2653271"/>
            <a:ext cx="699943" cy="1323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9" idx="3"/>
            <a:endCxn id="153" idx="1"/>
          </p:cNvCxnSpPr>
          <p:nvPr/>
        </p:nvCxnSpPr>
        <p:spPr>
          <a:xfrm flipV="1">
            <a:off x="6932425" y="1876427"/>
            <a:ext cx="1885918" cy="3132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434064" y="2530435"/>
            <a:ext cx="188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Frequency control</a:t>
            </a:r>
          </a:p>
          <a:p>
            <a:r>
              <a:rPr lang="en-US" i="1" u="sng" dirty="0"/>
              <a:t>On/off control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732338" y="86582"/>
            <a:ext cx="2808205" cy="1715482"/>
            <a:chOff x="2112138" y="596950"/>
            <a:chExt cx="2808205" cy="1715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475" y="596950"/>
              <a:ext cx="945605" cy="889981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23563" y="910039"/>
              <a:ext cx="13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 API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29" b="24788"/>
            <a:stretch/>
          </p:blipFill>
          <p:spPr>
            <a:xfrm>
              <a:off x="3508620" y="1497000"/>
              <a:ext cx="1157646" cy="720313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112138" y="1586535"/>
              <a:ext cx="1572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Elec/DHC tariff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72227" y="596950"/>
              <a:ext cx="2748116" cy="17154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9" idx="3"/>
            <a:endCxn id="179" idx="1"/>
          </p:cNvCxnSpPr>
          <p:nvPr/>
        </p:nvCxnSpPr>
        <p:spPr>
          <a:xfrm>
            <a:off x="4540543" y="944323"/>
            <a:ext cx="1277899" cy="12453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705760" y="224257"/>
            <a:ext cx="1311598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Lightning Bolt 161"/>
          <p:cNvSpPr/>
          <p:nvPr/>
        </p:nvSpPr>
        <p:spPr>
          <a:xfrm>
            <a:off x="8381595" y="79257"/>
            <a:ext cx="212275" cy="374650"/>
          </a:xfrm>
          <a:prstGeom prst="lightningBol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/>
          <p:cNvSpPr/>
          <p:nvPr/>
        </p:nvSpPr>
        <p:spPr>
          <a:xfrm>
            <a:off x="7390901" y="4980393"/>
            <a:ext cx="375727" cy="1089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13548" y="5331575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</a:t>
            </a:r>
          </a:p>
        </p:txBody>
      </p:sp>
      <p:sp>
        <p:nvSpPr>
          <p:cNvPr id="82" name="Curved Left Arrow 81"/>
          <p:cNvSpPr/>
          <p:nvPr/>
        </p:nvSpPr>
        <p:spPr>
          <a:xfrm rot="10800000">
            <a:off x="8488201" y="282142"/>
            <a:ext cx="375727" cy="10897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12011" y="683753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</a:t>
            </a:r>
          </a:p>
        </p:txBody>
      </p:sp>
      <p:sp>
        <p:nvSpPr>
          <p:cNvPr id="20" name="Bent Arrow 19"/>
          <p:cNvSpPr/>
          <p:nvPr/>
        </p:nvSpPr>
        <p:spPr>
          <a:xfrm rot="10800000">
            <a:off x="7859972" y="5525284"/>
            <a:ext cx="1660992" cy="858538"/>
          </a:xfrm>
          <a:prstGeom prst="bentArrow">
            <a:avLst>
              <a:gd name="adj1" fmla="val 14054"/>
              <a:gd name="adj2" fmla="val 13011"/>
              <a:gd name="adj3" fmla="val 1869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28408" y="5808913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</a:t>
            </a:r>
          </a:p>
        </p:txBody>
      </p:sp>
      <p:sp>
        <p:nvSpPr>
          <p:cNvPr id="21" name="Bent-Up Arrow 20"/>
          <p:cNvSpPr/>
          <p:nvPr/>
        </p:nvSpPr>
        <p:spPr>
          <a:xfrm>
            <a:off x="10074906" y="399671"/>
            <a:ext cx="490306" cy="32988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475585" y="2182881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</a:t>
            </a:r>
          </a:p>
        </p:txBody>
      </p:sp>
      <p:cxnSp>
        <p:nvCxnSpPr>
          <p:cNvPr id="173" name="Straight Connector 172"/>
          <p:cNvCxnSpPr/>
          <p:nvPr/>
        </p:nvCxnSpPr>
        <p:spPr>
          <a:xfrm flipH="1">
            <a:off x="9411782" y="1087353"/>
            <a:ext cx="1120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6208A2D-4B9A-2D92-F80D-10E16F154193}"/>
              </a:ext>
            </a:extLst>
          </p:cNvPr>
          <p:cNvGrpSpPr/>
          <p:nvPr/>
        </p:nvGrpSpPr>
        <p:grpSpPr>
          <a:xfrm>
            <a:off x="5200718" y="5154264"/>
            <a:ext cx="1208474" cy="677732"/>
            <a:chOff x="8941333" y="593141"/>
            <a:chExt cx="1389079" cy="779019"/>
          </a:xfrm>
        </p:grpSpPr>
        <p:pic>
          <p:nvPicPr>
            <p:cNvPr id="34" name="Picture 33" descr="A blue and white fan&#10;&#10;Description automatically generated">
              <a:extLst>
                <a:ext uri="{FF2B5EF4-FFF2-40B4-BE49-F238E27FC236}">
                  <a16:creationId xmlns:a16="http://schemas.microsoft.com/office/drawing/2014/main" id="{CFC4B8C3-A7CC-6AA4-8FAC-0B8DC620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333" y="746922"/>
              <a:ext cx="471458" cy="471458"/>
            </a:xfrm>
            <a:prstGeom prst="rect">
              <a:avLst/>
            </a:prstGeom>
          </p:spPr>
        </p:pic>
        <p:pic>
          <p:nvPicPr>
            <p:cNvPr id="36" name="Picture 35" descr="A colorful logo with lines&#10;&#10;Description automatically generated with medium confidence">
              <a:extLst>
                <a:ext uri="{FF2B5EF4-FFF2-40B4-BE49-F238E27FC236}">
                  <a16:creationId xmlns:a16="http://schemas.microsoft.com/office/drawing/2014/main" id="{BD265BAE-4D96-AFEB-A952-BD29CDE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393" y="593141"/>
              <a:ext cx="779019" cy="779019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2DAD37C-A7FE-3CA1-1C67-BE5F8E1A46C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9412791" y="982651"/>
              <a:ext cx="3264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A solar panel with a bottle and sun&#10;&#10;Description automatically generated">
            <a:extLst>
              <a:ext uri="{FF2B5EF4-FFF2-40B4-BE49-F238E27FC236}">
                <a16:creationId xmlns:a16="http://schemas.microsoft.com/office/drawing/2014/main" id="{936F6515-7DE0-247B-C370-DB2F5174F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12" y="2418560"/>
            <a:ext cx="1254443" cy="1254443"/>
          </a:xfrm>
          <a:prstGeom prst="rect">
            <a:avLst/>
          </a:prstGeom>
        </p:spPr>
      </p:pic>
      <p:pic>
        <p:nvPicPr>
          <p:cNvPr id="24" name="Picture 23" descr="A solar panel and thermometer&#10;&#10;Description automatically generated">
            <a:extLst>
              <a:ext uri="{FF2B5EF4-FFF2-40B4-BE49-F238E27FC236}">
                <a16:creationId xmlns:a16="http://schemas.microsoft.com/office/drawing/2014/main" id="{177C9132-A9E6-F445-AED5-60E363B5C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24" y="2418560"/>
            <a:ext cx="1043418" cy="1043418"/>
          </a:xfrm>
          <a:prstGeom prst="rect">
            <a:avLst/>
          </a:prstGeom>
        </p:spPr>
      </p:pic>
      <p:pic>
        <p:nvPicPr>
          <p:cNvPr id="18" name="Picture 17" descr="A wind turbines and solar panels&#10;&#10;Description automatically generated">
            <a:extLst>
              <a:ext uri="{FF2B5EF4-FFF2-40B4-BE49-F238E27FC236}">
                <a16:creationId xmlns:a16="http://schemas.microsoft.com/office/drawing/2014/main" id="{74F22F4E-7F88-F7D2-D646-450C0411E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74" y="513242"/>
            <a:ext cx="1521143" cy="1521143"/>
          </a:xfrm>
          <a:prstGeom prst="rect">
            <a:avLst/>
          </a:prstGeom>
        </p:spPr>
      </p:pic>
      <p:pic>
        <p:nvPicPr>
          <p:cNvPr id="16" name="Picture 15" descr="A diagram of a network&#10;&#10;Description automatically generated">
            <a:extLst>
              <a:ext uri="{FF2B5EF4-FFF2-40B4-BE49-F238E27FC236}">
                <a16:creationId xmlns:a16="http://schemas.microsoft.com/office/drawing/2014/main" id="{D3C4E333-7D55-2003-7758-829047D73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9" y="3917731"/>
            <a:ext cx="2360263" cy="1143481"/>
          </a:xfrm>
          <a:prstGeom prst="rect">
            <a:avLst/>
          </a:prstGeom>
        </p:spPr>
      </p:pic>
      <p:pic>
        <p:nvPicPr>
          <p:cNvPr id="14" name="Picture 13" descr="A black and white line drawing of a gear and a power line&#10;&#10;Description automatically generated">
            <a:extLst>
              <a:ext uri="{FF2B5EF4-FFF2-40B4-BE49-F238E27FC236}">
                <a16:creationId xmlns:a16="http://schemas.microsoft.com/office/drawing/2014/main" id="{C7AF9C15-B0C4-B446-2F6F-4B67DC2E7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29" y="3290342"/>
            <a:ext cx="1947509" cy="1947509"/>
          </a:xfrm>
          <a:prstGeom prst="rect">
            <a:avLst/>
          </a:prstGeom>
        </p:spPr>
      </p:pic>
      <p:pic>
        <p:nvPicPr>
          <p:cNvPr id="1030" name="Picture 6" descr="Building icon, Vector icons art ...">
            <a:extLst>
              <a:ext uri="{FF2B5EF4-FFF2-40B4-BE49-F238E27FC236}">
                <a16:creationId xmlns:a16="http://schemas.microsoft.com/office/drawing/2014/main" id="{63233532-A54C-B7B9-9A68-7CBE8611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24" y="3290342"/>
            <a:ext cx="1399844" cy="13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A726A2-E2C9-72E6-2052-9A28D03FC329}"/>
              </a:ext>
            </a:extLst>
          </p:cNvPr>
          <p:cNvGrpSpPr/>
          <p:nvPr/>
        </p:nvGrpSpPr>
        <p:grpSpPr>
          <a:xfrm>
            <a:off x="1877335" y="0"/>
            <a:ext cx="7818419" cy="6797040"/>
            <a:chOff x="1877337" y="60960"/>
            <a:chExt cx="7818419" cy="67970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D1B9BA-7FDA-2696-A910-A16951B9BA6B}"/>
                </a:ext>
              </a:extLst>
            </p:cNvPr>
            <p:cNvSpPr/>
            <p:nvPr/>
          </p:nvSpPr>
          <p:spPr>
            <a:xfrm>
              <a:off x="1877337" y="2034387"/>
              <a:ext cx="4823613" cy="4823613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CB9F31-EC62-C8E2-6D27-9D1494811380}"/>
                </a:ext>
              </a:extLst>
            </p:cNvPr>
            <p:cNvSpPr/>
            <p:nvPr/>
          </p:nvSpPr>
          <p:spPr>
            <a:xfrm>
              <a:off x="4872143" y="2034386"/>
              <a:ext cx="4823613" cy="4823613"/>
            </a:xfrm>
            <a:prstGeom prst="ellipse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EC8F3A-799E-D001-0B82-86D980DE275C}"/>
                </a:ext>
              </a:extLst>
            </p:cNvPr>
            <p:cNvSpPr/>
            <p:nvPr/>
          </p:nvSpPr>
          <p:spPr>
            <a:xfrm>
              <a:off x="3374740" y="60960"/>
              <a:ext cx="4823613" cy="4823613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E083A3-4561-69F3-28B4-BF3A12914173}"/>
              </a:ext>
            </a:extLst>
          </p:cNvPr>
          <p:cNvSpPr txBox="1"/>
          <p:nvPr/>
        </p:nvSpPr>
        <p:spPr>
          <a:xfrm>
            <a:off x="2160298" y="562256"/>
            <a:ext cx="16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1D439-19AA-4DEF-9D61-7B3D7373E05A}"/>
              </a:ext>
            </a:extLst>
          </p:cNvPr>
          <p:cNvSpPr txBox="1"/>
          <p:nvPr/>
        </p:nvSpPr>
        <p:spPr>
          <a:xfrm>
            <a:off x="776275" y="5652404"/>
            <a:ext cx="110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District 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2C92E-756B-7CAC-2FD4-92C45E3885E6}"/>
              </a:ext>
            </a:extLst>
          </p:cNvPr>
          <p:cNvSpPr txBox="1"/>
          <p:nvPr/>
        </p:nvSpPr>
        <p:spPr>
          <a:xfrm>
            <a:off x="9695756" y="5652404"/>
            <a:ext cx="110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Grid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ABFC5A-47BF-B1E0-130F-B3E4AE3E6CB7}"/>
              </a:ext>
            </a:extLst>
          </p:cNvPr>
          <p:cNvGrpSpPr/>
          <p:nvPr/>
        </p:nvGrpSpPr>
        <p:grpSpPr>
          <a:xfrm>
            <a:off x="4653324" y="2987479"/>
            <a:ext cx="2255304" cy="2041213"/>
            <a:chOff x="1471224" y="1014137"/>
            <a:chExt cx="1560447" cy="1536234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DEB895B-D4A2-ADE2-9739-4B52842EC80D}"/>
                </a:ext>
              </a:extLst>
            </p:cNvPr>
            <p:cNvSpPr/>
            <p:nvPr/>
          </p:nvSpPr>
          <p:spPr>
            <a:xfrm>
              <a:off x="1630972" y="1014138"/>
              <a:ext cx="1400699" cy="1400699"/>
            </a:xfrm>
            <a:prstGeom prst="arc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7BEE074-1123-CB4A-41A5-36040DDE8C38}"/>
                </a:ext>
              </a:extLst>
            </p:cNvPr>
            <p:cNvSpPr/>
            <p:nvPr/>
          </p:nvSpPr>
          <p:spPr>
            <a:xfrm rot="5400000">
              <a:off x="1630971" y="1149672"/>
              <a:ext cx="1400699" cy="1400699"/>
            </a:xfrm>
            <a:prstGeom prst="arc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D3ACC0D-FC30-72BE-DBEA-E3E5A37E3202}"/>
                </a:ext>
              </a:extLst>
            </p:cNvPr>
            <p:cNvSpPr/>
            <p:nvPr/>
          </p:nvSpPr>
          <p:spPr>
            <a:xfrm rot="10800000">
              <a:off x="1481153" y="1149672"/>
              <a:ext cx="1400699" cy="1400699"/>
            </a:xfrm>
            <a:prstGeom prst="arc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515461A-C21C-ED31-DF65-24EFF878D1CC}"/>
                </a:ext>
              </a:extLst>
            </p:cNvPr>
            <p:cNvSpPr/>
            <p:nvPr/>
          </p:nvSpPr>
          <p:spPr>
            <a:xfrm rot="16200000">
              <a:off x="1471224" y="1014137"/>
              <a:ext cx="1400699" cy="1400699"/>
            </a:xfrm>
            <a:prstGeom prst="arc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83B861C-B543-9AFA-780F-5C33292134D2}"/>
              </a:ext>
            </a:extLst>
          </p:cNvPr>
          <p:cNvSpPr/>
          <p:nvPr/>
        </p:nvSpPr>
        <p:spPr>
          <a:xfrm>
            <a:off x="5086624" y="2247688"/>
            <a:ext cx="1372970" cy="6722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77568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3D256-FF79-6906-8EEE-1554F786C2AB}"/>
              </a:ext>
            </a:extLst>
          </p:cNvPr>
          <p:cNvGrpSpPr/>
          <p:nvPr/>
        </p:nvGrpSpPr>
        <p:grpSpPr>
          <a:xfrm>
            <a:off x="2000074" y="1095848"/>
            <a:ext cx="7818419" cy="4823614"/>
            <a:chOff x="2000074" y="1095848"/>
            <a:chExt cx="7818419" cy="4823614"/>
          </a:xfrm>
        </p:grpSpPr>
        <p:pic>
          <p:nvPicPr>
            <p:cNvPr id="12" name="Picture 11" descr="A house with arrows pointing to the side&#10;&#10;Description automatically generated with medium confidence">
              <a:extLst>
                <a:ext uri="{FF2B5EF4-FFF2-40B4-BE49-F238E27FC236}">
                  <a16:creationId xmlns:a16="http://schemas.microsoft.com/office/drawing/2014/main" id="{D2F35DE4-4A7E-F7C8-4DFA-7251A3946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2" t="19334" r="11609" b="16284"/>
            <a:stretch/>
          </p:blipFill>
          <p:spPr>
            <a:xfrm>
              <a:off x="2926993" y="2853177"/>
              <a:ext cx="1325989" cy="1151646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6208A2D-4B9A-2D92-F80D-10E16F154193}"/>
                </a:ext>
              </a:extLst>
            </p:cNvPr>
            <p:cNvGrpSpPr/>
            <p:nvPr/>
          </p:nvGrpSpPr>
          <p:grpSpPr>
            <a:xfrm>
              <a:off x="5305048" y="4177468"/>
              <a:ext cx="1208474" cy="677732"/>
              <a:chOff x="8941333" y="593141"/>
              <a:chExt cx="1389079" cy="779019"/>
            </a:xfrm>
          </p:grpSpPr>
          <p:pic>
            <p:nvPicPr>
              <p:cNvPr id="34" name="Picture 33" descr="A blue and white fan&#10;&#10;Description automatically generated">
                <a:extLst>
                  <a:ext uri="{FF2B5EF4-FFF2-40B4-BE49-F238E27FC236}">
                    <a16:creationId xmlns:a16="http://schemas.microsoft.com/office/drawing/2014/main" id="{CFC4B8C3-A7CC-6AA4-8FAC-0B8DC6207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333" y="746922"/>
                <a:ext cx="471458" cy="471458"/>
              </a:xfrm>
              <a:prstGeom prst="rect">
                <a:avLst/>
              </a:prstGeom>
            </p:spPr>
          </p:pic>
          <p:pic>
            <p:nvPicPr>
              <p:cNvPr id="36" name="Picture 35" descr="A colorful logo with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BD265BAE-4D96-AFEB-A952-BD29CDEF0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1393" y="593141"/>
                <a:ext cx="779019" cy="779019"/>
              </a:xfrm>
              <a:prstGeom prst="rect">
                <a:avLst/>
              </a:prstGeom>
            </p:spPr>
          </p:pic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2DAD37C-A7FE-3CA1-1C67-BE5F8E1A46C0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>
                <a:off x="9412791" y="982651"/>
                <a:ext cx="3264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 descr="A black and white line drawing of a gear and a power line&#10;&#10;Description automatically generated">
              <a:extLst>
                <a:ext uri="{FF2B5EF4-FFF2-40B4-BE49-F238E27FC236}">
                  <a16:creationId xmlns:a16="http://schemas.microsoft.com/office/drawing/2014/main" id="{C7AF9C15-B0C4-B446-2F6F-4B67DC2E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068" y="2412764"/>
              <a:ext cx="1947509" cy="1947509"/>
            </a:xfrm>
            <a:prstGeom prst="rect">
              <a:avLst/>
            </a:prstGeom>
          </p:spPr>
        </p:pic>
        <p:pic>
          <p:nvPicPr>
            <p:cNvPr id="1030" name="Picture 6" descr="Building icon, Vector icons art ...">
              <a:extLst>
                <a:ext uri="{FF2B5EF4-FFF2-40B4-BE49-F238E27FC236}">
                  <a16:creationId xmlns:a16="http://schemas.microsoft.com/office/drawing/2014/main" id="{63233532-A54C-B7B9-9A68-7CBE86113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363" y="2412764"/>
              <a:ext cx="1399844" cy="139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A726A2-E2C9-72E6-2052-9A28D03FC329}"/>
                </a:ext>
              </a:extLst>
            </p:cNvPr>
            <p:cNvGrpSpPr/>
            <p:nvPr/>
          </p:nvGrpSpPr>
          <p:grpSpPr>
            <a:xfrm>
              <a:off x="2000074" y="1095848"/>
              <a:ext cx="7818419" cy="4823614"/>
              <a:chOff x="1877337" y="2034386"/>
              <a:chExt cx="7818419" cy="48236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7D1B9BA-7FDA-2696-A910-A16951B9BA6B}"/>
                  </a:ext>
                </a:extLst>
              </p:cNvPr>
              <p:cNvSpPr/>
              <p:nvPr/>
            </p:nvSpPr>
            <p:spPr>
              <a:xfrm>
                <a:off x="1877337" y="2034387"/>
                <a:ext cx="4823613" cy="4823613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CB9F31-EC62-C8E2-6D27-9D1494811380}"/>
                  </a:ext>
                </a:extLst>
              </p:cNvPr>
              <p:cNvSpPr/>
              <p:nvPr/>
            </p:nvSpPr>
            <p:spPr>
              <a:xfrm>
                <a:off x="4872143" y="2034386"/>
                <a:ext cx="4823613" cy="4823613"/>
              </a:xfrm>
              <a:prstGeom prst="ellipse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71D439-19AA-4DEF-9D61-7B3D7373E05A}"/>
                </a:ext>
              </a:extLst>
            </p:cNvPr>
            <p:cNvSpPr txBox="1"/>
            <p:nvPr/>
          </p:nvSpPr>
          <p:spPr>
            <a:xfrm>
              <a:off x="3310818" y="1796022"/>
              <a:ext cx="110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Thermal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ABFC5A-47BF-B1E0-130F-B3E4AE3E6CB7}"/>
                </a:ext>
              </a:extLst>
            </p:cNvPr>
            <p:cNvGrpSpPr/>
            <p:nvPr/>
          </p:nvGrpSpPr>
          <p:grpSpPr>
            <a:xfrm>
              <a:off x="4776063" y="2109901"/>
              <a:ext cx="2255304" cy="2041213"/>
              <a:chOff x="1471224" y="1014137"/>
              <a:chExt cx="1560447" cy="153623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DEB895B-D4A2-ADE2-9739-4B52842EC80D}"/>
                  </a:ext>
                </a:extLst>
              </p:cNvPr>
              <p:cNvSpPr/>
              <p:nvPr/>
            </p:nvSpPr>
            <p:spPr>
              <a:xfrm>
                <a:off x="1630972" y="1014138"/>
                <a:ext cx="1400699" cy="1400699"/>
              </a:xfrm>
              <a:prstGeom prst="arc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97BEE074-1123-CB4A-41A5-36040DDE8C38}"/>
                  </a:ext>
                </a:extLst>
              </p:cNvPr>
              <p:cNvSpPr/>
              <p:nvPr/>
            </p:nvSpPr>
            <p:spPr>
              <a:xfrm rot="5400000">
                <a:off x="1630971" y="1149672"/>
                <a:ext cx="1400699" cy="1400699"/>
              </a:xfrm>
              <a:prstGeom prst="arc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D3ACC0D-FC30-72BE-DBEA-E3E5A37E3202}"/>
                  </a:ext>
                </a:extLst>
              </p:cNvPr>
              <p:cNvSpPr/>
              <p:nvPr/>
            </p:nvSpPr>
            <p:spPr>
              <a:xfrm rot="10800000">
                <a:off x="1481153" y="1149672"/>
                <a:ext cx="1400699" cy="1400699"/>
              </a:xfrm>
              <a:prstGeom prst="arc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515461A-C21C-ED31-DF65-24EFF878D1CC}"/>
                  </a:ext>
                </a:extLst>
              </p:cNvPr>
              <p:cNvSpPr/>
              <p:nvPr/>
            </p:nvSpPr>
            <p:spPr>
              <a:xfrm rot="16200000">
                <a:off x="1471224" y="1014137"/>
                <a:ext cx="1400699" cy="1400699"/>
              </a:xfrm>
              <a:prstGeom prst="arc">
                <a:avLst/>
              </a:prstGeom>
              <a:ln w="508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3B861C-B543-9AFA-780F-5C33292134D2}"/>
                </a:ext>
              </a:extLst>
            </p:cNvPr>
            <p:cNvSpPr/>
            <p:nvPr/>
          </p:nvSpPr>
          <p:spPr>
            <a:xfrm>
              <a:off x="5209363" y="1370110"/>
              <a:ext cx="1372970" cy="6722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Flexibility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060F33-8288-1EB4-D976-C63D7C67288D}"/>
                </a:ext>
              </a:extLst>
            </p:cNvPr>
            <p:cNvSpPr txBox="1"/>
            <p:nvPr/>
          </p:nvSpPr>
          <p:spPr>
            <a:xfrm>
              <a:off x="7626912" y="1796022"/>
              <a:ext cx="110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58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50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Yangzhe Chen</dc:creator>
  <cp:lastModifiedBy>Yangzhe Chen</cp:lastModifiedBy>
  <cp:revision>26</cp:revision>
  <dcterms:created xsi:type="dcterms:W3CDTF">2024-04-22T13:59:02Z</dcterms:created>
  <dcterms:modified xsi:type="dcterms:W3CDTF">2024-06-11T13:28:56Z</dcterms:modified>
</cp:coreProperties>
</file>