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6" y="1554794"/>
            <a:ext cx="11139055" cy="29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000" b="1" dirty="0"/>
              <a:t>Chapter 10 Gases</a:t>
            </a:r>
          </a:p>
          <a:p>
            <a:pPr algn="ctr">
              <a:lnSpc>
                <a:spcPct val="250000"/>
              </a:lnSpc>
            </a:pPr>
            <a:r>
              <a:rPr lang="en-US" altLang="zh-CN" sz="4000" b="1" dirty="0"/>
              <a:t>Chapter 11  Liquids and Intermolecular Forces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2542" y="1408034"/>
            <a:ext cx="100702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 liquids, the attractive intermolecular forces are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very weak compared with kinetic energies of the molecules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strong enough to hold molecules relatively close together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strong enough to keep the molecules confined to vibrating about their fixed lattice points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not strong enough to keep molecules from moving past each other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strong enough to hold molecules relatively close together but not strong enough to keep molecules from moving past each other</a:t>
            </a:r>
          </a:p>
        </p:txBody>
      </p:sp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1161420"/>
            <a:ext cx="9475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strongest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interparticle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attractions exist between particles of a ________, and the weakest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interparticle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attractions exist between particles of a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solid, liquid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solid, gas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liquid, gas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liquid,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gas, solid</a:t>
            </a:r>
          </a:p>
        </p:txBody>
      </p:sp>
    </p:spTree>
    <p:extLst>
      <p:ext uri="{BB962C8B-B14F-4D97-AF65-F5344CB8AC3E}">
        <p14:creationId xmlns:p14="http://schemas.microsoft.com/office/powerpoint/2010/main" val="386574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1274427"/>
            <a:ext cx="9844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Of the following substances, only ________ has London dispersion forces as the only intermolecular force.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Kr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059" y="672044"/>
            <a:ext cx="103119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Which one of the following substances will not have hydrogen bonding as one of its intermolecular forces? ________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                            D)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                                               E)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50" y="1601385"/>
            <a:ext cx="1944000" cy="99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14" y="3039061"/>
            <a:ext cx="1617028" cy="34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07" y="3823854"/>
            <a:ext cx="2376000" cy="175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72" y="1722518"/>
            <a:ext cx="1728000" cy="153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72" y="4107931"/>
            <a:ext cx="1908000" cy="1678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44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908225"/>
            <a:ext cx="10311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statements about viscosity are true?  ________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Viscosity increases as temperature decreases.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Viscosity increases as molecular weight increases.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Viscosity increases as intermolecular forces increase.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only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(ii) and (iii)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(iii)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</a:t>
            </a:r>
          </a:p>
        </p:txBody>
      </p:sp>
    </p:spTree>
    <p:extLst>
      <p:ext uri="{BB962C8B-B14F-4D97-AF65-F5344CB8AC3E}">
        <p14:creationId xmlns:p14="http://schemas.microsoft.com/office/powerpoint/2010/main" val="215543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908225"/>
            <a:ext cx="10311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How high a liquid will rise up a narrow tube as a result of capillary action depends on ________.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magnitudes of cohesive forces in the liquid and adhesive forces between the liquid and the tube, and gravity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gravity alone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only the magnitude of adhesive forces between the liquid and the tube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viscosity of the liquid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only the magnitude of cohesive forces in the liquid</a:t>
            </a:r>
          </a:p>
        </p:txBody>
      </p:sp>
    </p:spTree>
    <p:extLst>
      <p:ext uri="{BB962C8B-B14F-4D97-AF65-F5344CB8AC3E}">
        <p14:creationId xmlns:p14="http://schemas.microsoft.com/office/powerpoint/2010/main" val="399052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567030"/>
            <a:ext cx="103119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The heating curve shown was generated by measuring the heat flow and temperature for a solid as it was heated. The slope of the ________ segment corresponds to the heat capacity of the liquid of the substance.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AB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BC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EF</a:t>
            </a: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33" y="2252040"/>
            <a:ext cx="5760000" cy="4053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95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853636"/>
            <a:ext cx="10311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The phase diagram of a substance is given. This substance is a ________ at 30 °C and 0.5 atm.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liquid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gas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solid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supercritical fluid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crystal</a:t>
            </a: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654" y="1982311"/>
            <a:ext cx="6624000" cy="3711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22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853636"/>
            <a:ext cx="10003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The heat of fusion of water is 6.01 kJ/mol. The heat capacity of liquid water is 75.3 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mol∙K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conversion of 50.0 g of ice at 0.00 °C to liquid water at 0.00°C requires ________ kJ of heat.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6.01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16.7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75.3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17.2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Insufficient data are given.</a:t>
            </a:r>
          </a:p>
        </p:txBody>
      </p:sp>
    </p:spTree>
    <p:extLst>
      <p:ext uri="{BB962C8B-B14F-4D97-AF65-F5344CB8AC3E}">
        <p14:creationId xmlns:p14="http://schemas.microsoft.com/office/powerpoint/2010/main" val="233574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106" y="853636"/>
            <a:ext cx="100032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For a given substance that exhibits liquid-crystalline properties, the transition from solid to liquid-crystal state occurs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over a range of temperatures between the melting point of the solid and the boiling point of the liquid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at the melting point of the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over a range of temperatures that includes the melting point of the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at a well-defined temperature above the melting point of the solid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at a well-defined temperature below the melting point of the solid</a:t>
            </a:r>
          </a:p>
        </p:txBody>
      </p:sp>
    </p:spTree>
    <p:extLst>
      <p:ext uri="{BB962C8B-B14F-4D97-AF65-F5344CB8AC3E}">
        <p14:creationId xmlns:p14="http://schemas.microsoft.com/office/powerpoint/2010/main" val="4766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of the following statements about gases is false? __________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Gases are highly compressible.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Distances between molecules of gas are very large compared to bond distances within molecules.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Non-reacting gas mixtures are homogeneous.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Gases expand spontaneously to fill the container they are placed in.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All gases are colorless and odorless at room temperature.</a:t>
            </a: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187798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of the following equations shows an incorrect relationship between pressures given in terms of different units? __________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1.20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122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kPa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152 mm Hg = 2.03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Pa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0.760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578 mm Hg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1.0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torr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2.00 mm Hg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1.00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760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torr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437" y="668311"/>
            <a:ext cx="99768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Sodium bicarbonate is reacted with concentrated hydrochloric acid at 37.0 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and 1.00 atm. The reaction of 6.00 kg of bicarbonate with excess hydrochloric acid under these conditions will produce ________ L of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1.09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2.85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1.82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8.70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1.82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kinetic-molecular theory predicts that pressure rises as the temperature of a gas increases because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average kinetic energy of the gas molecules decreases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gas molecules collide more frequently with the wall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gas molecules collide less frequently with the wall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gas molecules collide more energetically with the wall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both the gas molecules collide more frequently with the wall and the gas molecules collide more energetically with the wall</a:t>
            </a: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045277"/>
            <a:ext cx="92906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Arrange the following gases in order of increasing average molecular speed at 25 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C.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He,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He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He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He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He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He  &lt;  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mixture of two gases was allowed to effuse from a container. One of the gases escaped from the container 1.43 times as fast as the other one. The two gases could have been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 and SF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 and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90078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real gas will behave most like an ideal gas under conditions of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high temperature and high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high temperature and low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low temperature and high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low temperature and low pressure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STP</a:t>
            </a: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229" y="1351827"/>
            <a:ext cx="102341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van der Waals equation for real gases recognizes that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gas particles have non-zero volumes and interact with each other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molar volumes of gases of different types are different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non-zero volumes of gas particles effectively decrease the amount of "empty space" between them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molecular attractions between particles of gas decreases the pressure exerted by the gas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 above statements are true</a:t>
            </a:r>
          </a:p>
        </p:txBody>
      </p:sp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1158</Words>
  <Application>Microsoft Office PowerPoint</Application>
  <PresentationFormat>宽屏</PresentationFormat>
  <Paragraphs>144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35</cp:revision>
  <dcterms:created xsi:type="dcterms:W3CDTF">2017-09-08T09:39:42Z</dcterms:created>
  <dcterms:modified xsi:type="dcterms:W3CDTF">2023-10-12T06:38:37Z</dcterms:modified>
</cp:coreProperties>
</file>