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2678" y="1554794"/>
            <a:ext cx="7646645" cy="320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12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 Solids and modern materials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Which will have a larger band gap: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GaAs, or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GaAs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choices have identical band gaps.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5164" y="1842016"/>
            <a:ext cx="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B705D7-E8D0-FB6F-807F-3A43F2B8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94" y="2766003"/>
            <a:ext cx="7285351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0103" y="1446354"/>
            <a:ext cx="9475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The _____ lattice is one of the seven primitive three-dimensional lattices in which the relationship between the lattice vectors a, b, and c can be written as: a ≠ b ≠ c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monoclinic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hexagonal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rhombohedral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tetragonal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cubic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2147" y="1446354"/>
            <a:ext cx="43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106" y="1165146"/>
            <a:ext cx="9504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Gallium crystallizes in a primitive cubic unit cell. The length of the unit cell edge is 3.70 Å. The radius of a Ga atom is ________ Å.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7.40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3.70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1.85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0.930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Insufficient data is given.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939" y="2008109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3663" y="869075"/>
            <a:ext cx="104936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A solid has a very high melting point, great hardness, and poor electrical conduction. This is a(n) ________ solid.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ionic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molecular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metallic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covalent network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metallic and covalent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9625" y="1297700"/>
            <a:ext cx="45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2975" y="1187798"/>
            <a:ext cx="10315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Crystalline solids differ from amorphous solids in that crystalline solids have ________.</a:t>
            </a:r>
          </a:p>
          <a:p>
            <a:pPr algn="just">
              <a:spcAft>
                <a:spcPts val="0"/>
              </a:spcAft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appreciable intermolecular attractive forces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a long-range repeating pattern of atoms, molecules, or ions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atoms, molecules, or ions that are close together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much larger atoms, molecules, or ions</a:t>
            </a:r>
          </a:p>
          <a:p>
            <a:pPr algn="just"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no orderly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8069" y="1616424"/>
            <a:ext cx="45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443155"/>
            <a:ext cx="104241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Which of the following cannot form a solid with a lattice based on the sodium chloride structure?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NaBr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LiF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RbI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CuO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CuCl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71781"/>
            <a:ext cx="71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A592CB-72AD-B0C1-D5A2-83832848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759" y="4154749"/>
            <a:ext cx="8881675" cy="8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438" y="668311"/>
            <a:ext cx="92485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Consider the following statements about crystalline solids, which of the statements is false? ________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Molecules or atoms in molecular solids are held together via intermolecular forces.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Metallic solids have atoms in the points of the crystal lattice.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Ionic solids have formula units in the point of the crystal lattice.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Atoms in covalent-network solids are connected via a network of covalent bonds.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0777" y="1096551"/>
            <a:ext cx="49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8247" y="916505"/>
            <a:ext cx="99898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5.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CsCl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crystallizes in a unit cell that contains the Cs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ion at the center of a cube that has a Cl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at each corner. Each unit cell contains ________ Cs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ion(s) and ________ Cl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ion(s), respectively.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1 and 8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2 and 1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1 and 1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2 and 2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2 and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8000" y="1828070"/>
            <a:ext cx="49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386" y="1166916"/>
            <a:ext cx="97270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An alloy is a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heterogeneous mixture of two metals.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pure metal.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metallic material that is composed of two or more elements.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nonmetal with some properties of a metal.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mineral containing two or more metals.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00524" y="1166916"/>
            <a:ext cx="41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1045277"/>
            <a:ext cx="9290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7. For a substitutional alloy to form, the two metals combined must have similar_______.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ionization potential and electron affinity.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number of valance electrons and electronegativity.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reduction potential and size.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atomic radii and chemical bonding properties.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band gap and reactivity.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2188" y="1473902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16D5FA-4798-5545-369F-1B355CF26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92" y="5013332"/>
            <a:ext cx="778069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the typical effect of the addition of an interstitial element on the properties of a metal?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increase in malleability and corrosion resistance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increase in hardness and strength, decrease in ductility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decrease in melting point and increase in ductility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decrease in conductivity and increase in brittleness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increased surface luster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6964" y="1411511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Wang, Zixiong</cp:lastModifiedBy>
  <cp:revision>30</cp:revision>
  <dcterms:created xsi:type="dcterms:W3CDTF">2017-09-08T09:39:42Z</dcterms:created>
  <dcterms:modified xsi:type="dcterms:W3CDTF">2022-10-24T03:38:20Z</dcterms:modified>
</cp:coreProperties>
</file>