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3797" y="1554794"/>
            <a:ext cx="6024406" cy="320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13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Properties of Solutions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337FB62-1748-E1BB-34CC-B03D8EB9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89" y="1590639"/>
            <a:ext cx="6152490" cy="39266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5593" y="189785"/>
            <a:ext cx="9504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As the concentration of a solute in a solution increases, the freezing point of the solution ________ and the vapor pressure of the solution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increases, increases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increases, decreases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decreases, increases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decreases, decreases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decreases, is unaffected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7489" y="628602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106" y="1165146"/>
            <a:ext cx="95042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A 1.35 m aqueous solution of compound X had a boiling point of 101.4 °C. Which one of the following could be compound X? The boiling point elevation constant for water is 0.52 °C/m. ________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CaCl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5577" y="2451022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99E69C3-CBB7-C129-8764-4694F29D38B4}"/>
              </a:ext>
            </a:extLst>
          </p:cNvPr>
          <p:cNvGrpSpPr/>
          <p:nvPr/>
        </p:nvGrpSpPr>
        <p:grpSpPr>
          <a:xfrm>
            <a:off x="4563291" y="2735776"/>
            <a:ext cx="7245532" cy="3621703"/>
            <a:chOff x="4563291" y="2735776"/>
            <a:chExt cx="7245532" cy="362170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50CE776-E739-EA3D-E066-CA2CB3BD2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3291" y="2735776"/>
              <a:ext cx="7245532" cy="214360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34EAE-7C2E-E363-5576-0A7446779C89}"/>
                </a:ext>
              </a:extLst>
            </p:cNvPr>
            <p:cNvSpPr txBox="1"/>
            <p:nvPr/>
          </p:nvSpPr>
          <p:spPr>
            <a:xfrm>
              <a:off x="6479177" y="5434149"/>
              <a:ext cx="33794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△</a:t>
              </a:r>
              <a:r>
                <a:rPr lang="en-US" altLang="zh-CN" dirty="0"/>
                <a:t>Tb=1.4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°C </a:t>
              </a:r>
              <a:r>
                <a:rPr lang="en-US" altLang="zh-CN" dirty="0"/>
                <a:t>=</a:t>
              </a:r>
              <a:r>
                <a:rPr lang="en-US" altLang="zh-CN" dirty="0" err="1"/>
                <a:t>i</a:t>
              </a:r>
              <a:r>
                <a:rPr lang="en-US" altLang="zh-CN" dirty="0"/>
                <a:t>*0.52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°C/m * 1.35</a:t>
              </a:r>
            </a:p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1.994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12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5143" y="1268998"/>
            <a:ext cx="93617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Calculate the vapor pressure of a solution made by dissolving 109 grams of glucose (molar mass = 180.2 g/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920.0 ml of water at 25 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vapor pressure of pure water at 25 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23.76 mm Hg. Assume the density of the solution is 1.00 g/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5143" y="3871351"/>
            <a:ext cx="3475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23.48 mm Hg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974DC9-CA68-6201-BE6F-95A4C052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65" y="3429000"/>
            <a:ext cx="3974552" cy="3899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8C70F7-057E-1302-5A18-54480240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37" y="4132961"/>
            <a:ext cx="5411320" cy="389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C34F0B-8F6A-6083-E6B9-0B2463107C14}"/>
                  </a:ext>
                </a:extLst>
              </p:cNvPr>
              <p:cNvSpPr txBox="1"/>
              <p:nvPr/>
            </p:nvSpPr>
            <p:spPr>
              <a:xfrm>
                <a:off x="6217919" y="4685211"/>
                <a:ext cx="4558938" cy="1659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920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180.2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920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   </a:t>
                </a:r>
                <a:endParaRPr lang="en-US" altLang="zh-CN" dirty="0"/>
              </a:p>
              <a:p>
                <a:r>
                  <a:rPr lang="en-US" altLang="zh-CN" dirty="0"/>
                  <a:t>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51.11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51.7159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=0.988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P solution = 0.988×23.76 = </a:t>
                </a:r>
                <a:r>
                  <a:rPr lang="en-US" altLang="zh-CN"/>
                  <a:t>23.48 mm Hg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C34F0B-8F6A-6083-E6B9-0B2463107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19" y="4685211"/>
                <a:ext cx="4558938" cy="1659685"/>
              </a:xfrm>
              <a:prstGeom prst="rect">
                <a:avLst/>
              </a:prstGeom>
              <a:blipFill>
                <a:blip r:embed="rId4"/>
                <a:stretch>
                  <a:fillRect l="-1070" b="-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The phrase "like dissolves like" refers to the fact that ________.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gases can only dissolve other gases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polar solvents dissolve polar solutes and nonpolar solvents dissolve nonpolar solutes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solvents can only dissolve solutes of similar molar mass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condensed phases can only dissolve other condensed phases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polar solvents dissolve nonpolar solutes and vice versa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5712" y="869075"/>
            <a:ext cx="45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187798"/>
            <a:ext cx="10315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one of the following substances is more likely to dissolve in benzene (C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)? ________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OH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NH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NaCl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CCl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HBr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3894" y="1616424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443155"/>
            <a:ext cx="104241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Which one of the following is most soluble in hexane (C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)? ________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OH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OH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OH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OH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580" y="185749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438" y="668311"/>
            <a:ext cx="92485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The solubility of nitrogen gas at 25 °C and 1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atm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6.8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mol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/L. If the partial pressure of nitrogen gas in air is 0.76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atm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what is the concentration (molarity) of dissolved nitrogen?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6.8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M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5.2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M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4.9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M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3.8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M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1.1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5916" y="1953801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0F604C-93D4-1AF6-0D1A-B1C20C59C587}"/>
              </a:ext>
            </a:extLst>
          </p:cNvPr>
          <p:cNvSpPr txBox="1"/>
          <p:nvPr/>
        </p:nvSpPr>
        <p:spPr>
          <a:xfrm>
            <a:off x="6966856" y="3428999"/>
            <a:ext cx="4772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S</a:t>
            </a:r>
            <a:r>
              <a:rPr lang="en-US" altLang="zh-CN" baseline="-25000" dirty="0"/>
              <a:t>g</a:t>
            </a:r>
            <a:r>
              <a:rPr lang="en-US" altLang="zh-CN" dirty="0"/>
              <a:t>=KP</a:t>
            </a:r>
            <a:r>
              <a:rPr lang="en-US" altLang="zh-CN" baseline="-25000" dirty="0"/>
              <a:t>g</a:t>
            </a:r>
            <a:endParaRPr lang="en-US" altLang="zh-CN" dirty="0"/>
          </a:p>
          <a:p>
            <a:r>
              <a:rPr lang="en-US" altLang="zh-CN" dirty="0"/>
              <a:t>               6.8× 10-4 mol/L = K*1 atm</a:t>
            </a:r>
          </a:p>
          <a:p>
            <a:r>
              <a:rPr lang="en-US" altLang="zh-CN" dirty="0"/>
              <a:t>               M= K * 0.76 atm</a:t>
            </a:r>
          </a:p>
          <a:p>
            <a:r>
              <a:rPr lang="en-US" altLang="zh-CN" dirty="0"/>
              <a:t>                  = 5.168 × 10-4 mol/L </a:t>
            </a:r>
          </a:p>
          <a:p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320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6" y="1166916"/>
            <a:ext cx="97270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of the following statements is false?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Nonpolar liquids tend to be insoluble in polar liquids.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weaker the attraction between the solute and solvent molecules, the greater the solubility.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Substances with similar intermolecular attractive forces tend to be soluble in one another.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solubility of a gas increases in direct proportion to its partial pressure above the solution.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 solubility of gases in water decreases with increasing temperature.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1854" y="116691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1045277"/>
            <a:ext cx="92906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6. Which of the following choices has the compounds correctly arranged in order of increasing solubility in water? (least soluble to most soluble)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CCl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CHCl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NaNO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OH  &lt; 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LiF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NaNO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CHCl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LiF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NaNO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CHCl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OH  &lt;  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 &lt;  CHCl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2313" y="190252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Which one of the following concentration units varies with temperature? ________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molarity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mass percent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mole fraction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molality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2364" y="1843760"/>
            <a:ext cx="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3C6676-39E7-204E-A23A-6938B2A7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63" y="2702379"/>
            <a:ext cx="6945086" cy="32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0103" y="1446354"/>
            <a:ext cx="9475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 0.100 m solution of which one of the following solutes will have the lowest vapor pressure? ________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KClO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Ca(ClO4)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Al(ClO4)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sucrose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4034" y="1866175"/>
            <a:ext cx="43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EB0066-75BB-E8F4-B834-B90A6830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05" y="2514095"/>
            <a:ext cx="5523757" cy="42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696</Words>
  <Application>Microsoft Office PowerPoint</Application>
  <PresentationFormat>宽屏</PresentationFormat>
  <Paragraphs>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29</cp:revision>
  <dcterms:created xsi:type="dcterms:W3CDTF">2017-09-08T09:39:42Z</dcterms:created>
  <dcterms:modified xsi:type="dcterms:W3CDTF">2023-10-26T09:46:30Z</dcterms:modified>
</cp:coreProperties>
</file>