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6">
  <p:sldMasterIdLst>
    <p:sldMasterId id="2147483648" r:id="rId1"/>
  </p:sldMasterIdLst>
  <p:sldIdLst>
    <p:sldId id="257" r:id="rId3"/>
    <p:sldId id="258" r:id="rId4"/>
    <p:sldId id="259" r:id="rId5"/>
    <p:sldId id="271" r:id="rId6"/>
    <p:sldId id="260" r:id="rId7"/>
    <p:sldId id="269" r:id="rId8"/>
    <p:sldId id="262" r:id="rId9"/>
    <p:sldId id="263" r:id="rId10"/>
    <p:sldId id="270" r:id="rId11"/>
    <p:sldId id="265" r:id="rId12"/>
    <p:sldId id="272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6846" y="1554794"/>
            <a:ext cx="5758307" cy="320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zh-CN" sz="4400" b="1" dirty="0"/>
              <a:t>Chapter 15</a:t>
            </a:r>
            <a:endParaRPr lang="en-US" altLang="zh-CN" sz="4400" b="1" dirty="0"/>
          </a:p>
          <a:p>
            <a:pPr algn="ctr">
              <a:lnSpc>
                <a:spcPct val="250000"/>
              </a:lnSpc>
            </a:pPr>
            <a:r>
              <a:rPr lang="en-US" altLang="zh-CN" sz="4400" b="1" dirty="0"/>
              <a:t> Chemical Equilibrium</a:t>
            </a:r>
            <a:endParaRPr lang="en-US" altLang="zh-CN" sz="4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9326" y="1424005"/>
            <a:ext cx="960320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The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reaction below is 1.49×10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100.0°C: CO (g) + Cl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→ COCl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(g). In an equilibrium mixture of the three gases, 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1.00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atm. The partial pressure of the product, phosgene (COCl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is ________ atm.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1.49 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1.49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6.71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-17 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1.49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1.49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62932" y="2737416"/>
            <a:ext cx="403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353670" y="1033681"/>
                <a:ext cx="9780495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10. Consider the following chemical reaction: 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CO (g)  +  2H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(g) 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⇄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CH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OH(g) 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an experiment, 0.42 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mol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CO and 0.42 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mol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H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were placed in a 1.00-L reaction vessel. At equilibrium, there were 0.29 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mol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CO remaining. What is the value of equilibrium constant Kc at the temperature of the experiment?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670" y="1033681"/>
                <a:ext cx="9780495" cy="3539430"/>
              </a:xfrm>
              <a:prstGeom prst="rect">
                <a:avLst/>
              </a:prstGeom>
              <a:blipFill rotWithShape="1">
                <a:blip r:embed="rId1"/>
                <a:stretch>
                  <a:fillRect l="-5" t="-15" r="1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454755" y="4821710"/>
            <a:ext cx="10136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Answer: 17.5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3663" y="869075"/>
            <a:ext cx="104936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1. Which one of the following will change the value of an equilibrium constant? ________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changing temperature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adding other substances that do not react with any of the species involved in the equilibrium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varying the initial concentrations of reactants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varying the initial concentrations of products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changing the volume of the reaction vessel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00625" y="1254838"/>
            <a:ext cx="442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3553" y="5088259"/>
            <a:ext cx="7994073" cy="1173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2975" y="1187798"/>
            <a:ext cx="1031557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2. Which of the following expressions is the correct equilibrium-constant expression for the following reaction? ________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(g) + 2H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(g)       CH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OH (g)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                                         B) 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                                         D) 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57664" y="1613320"/>
            <a:ext cx="450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1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465" y="2199295"/>
            <a:ext cx="540000" cy="276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023" y="2899554"/>
            <a:ext cx="1008000" cy="83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867" y="2871729"/>
            <a:ext cx="1152000" cy="783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192" y="3990276"/>
            <a:ext cx="1296000" cy="859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867" y="3973177"/>
            <a:ext cx="1188000" cy="808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192" y="5184263"/>
            <a:ext cx="1260000" cy="835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836023" y="1036380"/>
                <a:ext cx="10593978" cy="4401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Which of the following expressions is the correct equilibrium-constant expression for the reaction below?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 ________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CO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(s)  +  H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(l) 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⇆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</a:t>
                </a:r>
                <a:r>
                  <a:rPr lang="en-US" altLang="zh-CN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aq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+  HCO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aq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 [H</a:t>
                </a:r>
                <a:r>
                  <a:rPr lang="en-US" altLang="zh-CN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][HCO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/ [CO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[CO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/ [H</a:t>
                </a:r>
                <a:r>
                  <a:rPr lang="en-US" altLang="zh-CN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][HCO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C) [H</a:t>
                </a:r>
                <a:r>
                  <a:rPr lang="en-US" altLang="zh-CN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][HCO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/ [CO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][H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O]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D) [CO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][H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O] / [H</a:t>
                </a:r>
                <a:r>
                  <a:rPr lang="en-US" altLang="zh-CN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][HCO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E) [H</a:t>
                </a:r>
                <a:r>
                  <a:rPr lang="en-US" altLang="zh-CN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][HCO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23" y="1036380"/>
                <a:ext cx="10593978" cy="4401205"/>
              </a:xfrm>
              <a:prstGeom prst="rect">
                <a:avLst/>
              </a:prstGeom>
              <a:blipFill rotWithShape="1">
                <a:blip r:embed="rId1"/>
                <a:stretch>
                  <a:fillRect l="-3" t="-1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450487" y="1482691"/>
            <a:ext cx="450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8541" y="1039743"/>
            <a:ext cx="104241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4. The equilibrium constant for reaction (1) is K. The equilibrium constant for reaction (2) is ________. 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	(1)  SO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(g) + (1/2) 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(g)       SO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(g) 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	(2)  2SO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(g)       2SO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(g) + 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(g)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K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endParaRPr lang="en-US" altLang="zh-CN" sz="2800" baseline="30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2K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1/2K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1/K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endParaRPr lang="en-US" altLang="zh-CN" sz="2800" baseline="30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-K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endParaRPr lang="en-US" altLang="zh-CN" sz="2800" baseline="30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6208" y="1441748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1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601" y="2040380"/>
            <a:ext cx="540000" cy="276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422" y="2467349"/>
            <a:ext cx="540000" cy="276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8541" y="1039743"/>
            <a:ext cx="104241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5. Given the following reaction at equilibrium, if Kc = 5.84 × 10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5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at 230.0 °C,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Kp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= ________.   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ctr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2NO (g)  + 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(g)        2NO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(g)  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3.67 × 10</a:t>
            </a:r>
            <a:r>
              <a:rPr lang="pt-BR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pt-BR" altLang="zh-CN" sz="2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1.41 × 10</a:t>
            </a:r>
            <a:r>
              <a:rPr lang="pt-BR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pt-BR" altLang="zh-CN" sz="2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6.44 × 10</a:t>
            </a:r>
            <a:r>
              <a:rPr lang="pt-BR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pt-BR" altLang="zh-CN" sz="2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2.40 × 10</a:t>
            </a:r>
            <a:r>
              <a:rPr lang="pt-BR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pt-BR" altLang="zh-CN" sz="2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2.41 × 10</a:t>
            </a:r>
            <a:r>
              <a:rPr lang="pt-BR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pt-BR" altLang="zh-CN" sz="2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6912" y="1491625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1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749" y="2030319"/>
            <a:ext cx="540000" cy="276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912" y="3661862"/>
            <a:ext cx="7689246" cy="6706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4386" y="1166916"/>
            <a:ext cx="97270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The equilibrium constant for the gas phase reaction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+ 3H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      2NH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is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4.34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300 °C. At equilibrium, ________.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products predominate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reactants predominate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roughly equal amounts of products and reactants are present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only products are present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only reactants are present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3476" y="2031440"/>
            <a:ext cx="392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1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858" y="1754722"/>
            <a:ext cx="540000" cy="276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114" y="5413952"/>
            <a:ext cx="6805250" cy="762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9468" y="722548"/>
            <a:ext cx="929068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7. Consider the following equilibrium. 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2SO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(g) + 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(g)       2SO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(g) 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The equilibrium cannot be established when ________ is/are placed in a 1.0-L container.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0.25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and 0.25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0.75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0.25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and 0.25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0.50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and 0.50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1.0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00053" y="1559584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923" y="1327975"/>
            <a:ext cx="540000" cy="276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9326" y="1424005"/>
            <a:ext cx="960320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In which of the following reactions would increasing pressure at constant temperature change the concentrations of reactants and products, based on Le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Châteliers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principle?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________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+ 3H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     2NH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       2NO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+ 2O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     2NO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2N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+ 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      2N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(g)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all of the above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9722" y="2287490"/>
            <a:ext cx="403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252" y="3691107"/>
            <a:ext cx="540000" cy="276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05" y="4122611"/>
            <a:ext cx="540000" cy="276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539" y="4531315"/>
            <a:ext cx="540000" cy="276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963" y="3285093"/>
            <a:ext cx="540000" cy="276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p="http://schemas.openxmlformats.org/presentationml/2006/main">
  <p:tag name="commondata" val="eyJoZGlkIjoiN2NkNjU4MjM4ZjAzNDM3YjRjYzE0YTU4MjdiNjI1ZDU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2917</Words>
  <Application>WPS 演示</Application>
  <PresentationFormat>宽屏</PresentationFormat>
  <Paragraphs>112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Palatino Linotype</vt:lpstr>
      <vt:lpstr>Cambria Math</vt:lpstr>
      <vt:lpstr>等线</vt:lpstr>
      <vt:lpstr>微软雅黑</vt:lpstr>
      <vt:lpstr>Arial Unicode MS</vt:lpstr>
      <vt:lpstr>等线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Chunping (SSE)</dc:creator>
  <cp:lastModifiedBy>一w一</cp:lastModifiedBy>
  <cp:revision>44</cp:revision>
  <dcterms:created xsi:type="dcterms:W3CDTF">2017-09-08T09:39:00Z</dcterms:created>
  <dcterms:modified xsi:type="dcterms:W3CDTF">2023-11-06T04:15:36Z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35735A59AC1649E5BFE1C18F16CE08E0_12</vt:lpwstr>
  </property>
  <property fmtid="{D5CDD505-2E9C-101B-9397-08002B2CF9AE}" pid="3" name="KSOProductBuildVer">
    <vt:lpwstr>2052-12.1.0.15712</vt:lpwstr>
  </property>
</Properties>
</file>