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2" r:id="rId7"/>
    <p:sldId id="263" r:id="rId8"/>
    <p:sldId id="264" r:id="rId9"/>
    <p:sldId id="270" r:id="rId10"/>
    <p:sldId id="265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4704" y="1554794"/>
            <a:ext cx="548259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16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 Acid-Base Equilibria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 0.0035M aqueous solution of a particular compound has pH = 2.46. The compound is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weak base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weak acid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strong acid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 strong base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 salt </a:t>
            </a:r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Of the compounds below, a 0.1 M aqueous solution of ________ will have the highest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KCN,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HCN = 4.0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NaOAc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3.2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NaHS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82311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Which one of the following is a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Br∅nsted-Lowry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acid?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(CH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COOH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HF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HNO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613320"/>
            <a:ext cx="103155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one of the following statements regarding 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false?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pK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14.00 at 25 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The value of 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always 1.0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-14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changes with temperature.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known as the ion product of water. </a:t>
            </a:r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of the following is the weakest acid?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HF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4.5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HCN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4.9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COOH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Which of the following acids will be the strongest?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HSO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SeO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HSO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6339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6" y="1166916"/>
            <a:ext cx="9727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hypochlorous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3.0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25 °C. What is the percent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ionization (%)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hypochlorous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 in a 0.015 M aqueous solution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25 °C?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4.5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2.1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0.14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592" y="1322623"/>
            <a:ext cx="9290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6.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a weak base. Which equilibrium corresponds to the equilibrium constant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Ka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for HA?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HA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 (l)  ⇌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OH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⇌  HA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 (l)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HA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 (l)  ⇌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 (l)  ⇌  HA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OH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OH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⇌  HOA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Using the data in the table, which of the conjugate acids below is the strongest acid?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20" y="2153349"/>
            <a:ext cx="3060000" cy="259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767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Which of the following aqueous solutions has the highest [OH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]?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solution with a pH of 3.0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solution of HNO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solution with a pOH of 12.0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pure water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 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solution of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</a:p>
        </p:txBody>
      </p:sp>
    </p:spTree>
    <p:extLst>
      <p:ext uri="{BB962C8B-B14F-4D97-AF65-F5344CB8AC3E}">
        <p14:creationId xmlns:p14="http://schemas.microsoft.com/office/powerpoint/2010/main" val="30777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587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45</cp:revision>
  <dcterms:created xsi:type="dcterms:W3CDTF">2017-09-08T09:39:42Z</dcterms:created>
  <dcterms:modified xsi:type="dcterms:W3CDTF">2023-11-16T10:18:59Z</dcterms:modified>
</cp:coreProperties>
</file>