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>
  <p:sldMasterIdLst>
    <p:sldMasterId id="2147483648" r:id="rId1"/>
  </p:sldMasterIdLst>
  <p:sldIdLst>
    <p:sldId id="257" r:id="rId3"/>
    <p:sldId id="258" r:id="rId4"/>
    <p:sldId id="260" r:id="rId5"/>
    <p:sldId id="272" r:id="rId6"/>
    <p:sldId id="269" r:id="rId7"/>
    <p:sldId id="262" r:id="rId8"/>
    <p:sldId id="264" r:id="rId9"/>
    <p:sldId id="270" r:id="rId10"/>
    <p:sldId id="265" r:id="rId11"/>
    <p:sldId id="271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741" y="1554794"/>
            <a:ext cx="1078051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17</a:t>
            </a:r>
            <a:endParaRPr lang="en-US" altLang="zh-CN" sz="4400" b="1" dirty="0"/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 Additional Aspects of Aqueous Equilibria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032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The pH of a solution prepared by mixing 55.0 mL of 0.183 M KOH and 10.0 mL of 0.145 M HC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9.97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7.74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0.878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13.122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none of the above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5171" y="1865767"/>
            <a:ext cx="38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4920" y="1221772"/>
            <a:ext cx="1049361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1. Which one of the following pairs cannot be mixed together to form a buffer solution? 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N, 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NHCl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HC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NaOH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(C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baseline="30000" dirty="0"/>
              <a:t>–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= acetate)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KOH, HI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NH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CH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HCl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NaClO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, HNO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768" y="1652846"/>
            <a:ext cx="44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06" y="4329134"/>
            <a:ext cx="10587787" cy="1849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175" y="1209560"/>
            <a:ext cx="10133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sodium hydroxide and ________ to water produces a buffer solution.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NaC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none of the above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53641" y="1209560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175" y="1209560"/>
            <a:ext cx="9493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solutions, which has the greatest buffering capacity?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1.15 M HF and 0.624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0.574 M HF and 0.312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0.287 M HF and 0.156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0.189 M HF and 0.103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They are all buffer solutions and would all have the same capacity.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4521" y="1640634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4. Which of the following could be added to a solution of sodium acetate to produce a buffer? 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acetic acid only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acetic acid or hydrochloric acid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hydrochloric acid only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potassium acetate only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sodium chloride or potassium acetate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2036" y="1457755"/>
            <a:ext cx="460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3758" y="868821"/>
            <a:ext cx="10147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 25.0 mL sample of a solution of an unknown compound is titrated with a 0.115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solution. The titration curve above was obtained. The unknown compound is ________.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strong acid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strong base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weak acid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 weak base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neither an acid nor a base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155" y="1748838"/>
            <a:ext cx="39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89" y="2608536"/>
            <a:ext cx="5112000" cy="239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solubility of lead (II) chloride (PbCl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What is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PbCl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5.0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4.1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5334" y="1461276"/>
            <a:ext cx="404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9326" y="1424005"/>
            <a:ext cx="96767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solubility (in M) of PbCl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0.15 M solution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PbCl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________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2.0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1.8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7.1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altLang="zh-C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7961" y="1891894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4012" y="1162748"/>
            <a:ext cx="98655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Consider a solution containing 0.100 M fluoride ions and 0.126 M hydrogen fluoride. The concentration of hydrogen fluoride after addition of 9.00 mL of 0.0100 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25.0 mL of this solution is ________ M.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0.0709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0.0900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0.130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0.122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0.00976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9373" y="2450033"/>
            <a:ext cx="40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commondata" val="eyJoZGlkIjoiN2NkNjU4MjM4ZjAzNDM3YjRjYzE0YTU4MjdiNjI1ZD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演示</Application>
  <PresentationFormat>宽屏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Palatino Linotype</vt:lpstr>
      <vt:lpstr>等线</vt:lpstr>
      <vt:lpstr>微软雅黑</vt:lpstr>
      <vt:lpstr>Arial Unicode MS</vt:lpstr>
      <vt:lpstr>等线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一w一</cp:lastModifiedBy>
  <cp:revision>57</cp:revision>
  <dcterms:created xsi:type="dcterms:W3CDTF">2017-09-08T09:39:00Z</dcterms:created>
  <dcterms:modified xsi:type="dcterms:W3CDTF">2023-11-27T06:51:50Z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42C46ACE674447E0A7D143EE468B803D_12</vt:lpwstr>
  </property>
  <property fmtid="{D5CDD505-2E9C-101B-9397-08002B2CF9AE}" pid="3" name="KSOProductBuildVer">
    <vt:lpwstr>2052-12.1.0.15712</vt:lpwstr>
  </property>
</Properties>
</file>