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8" r:id="rId3"/>
    <p:sldId id="260" r:id="rId4"/>
    <p:sldId id="272" r:id="rId5"/>
    <p:sldId id="269" r:id="rId6"/>
    <p:sldId id="262" r:id="rId7"/>
    <p:sldId id="263" r:id="rId8"/>
    <p:sldId id="264" r:id="rId9"/>
    <p:sldId id="270" r:id="rId10"/>
    <p:sldId id="265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741" y="1554794"/>
            <a:ext cx="1078051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17</a:t>
            </a:r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 Additional Aspects of Aqueous Equilibria</a:t>
            </a:r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4012" y="1162748"/>
            <a:ext cx="98655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Consider a solution containing 0.100 M fluoride ions and 0.126 M hydrogen fluoride. The concentration of hydrogen fluoride after addition of 9.00 mL of 0.0100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25.0 mL of this solution is ________ M.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0.0953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0.0900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0.130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0.122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0.00976</a:t>
            </a:r>
          </a:p>
        </p:txBody>
      </p:sp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The pH of a solution prepared by mixing 55.0 mL of 0.183 M KOH and 10.0 mL of 0.145 M HC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9.97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7.74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0.878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13.122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82311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4920" y="1221772"/>
            <a:ext cx="1049361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Which one of the following pairs cannot be mixed together to form a buffer solution?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N, 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NHCl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HC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NaOH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baseline="30000" dirty="0"/>
              <a:t>–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= acetate)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KOH, HI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NH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HCl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NaClO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, HNO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175" y="1209560"/>
            <a:ext cx="10133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addition of sodium hydroxide and ________ to water produces a buffer solution.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NaC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175" y="1209560"/>
            <a:ext cx="9493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following solutions, which has the greatest buffering capacity? ________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1.15 M HF and 0.624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0.574 M HF and 0.312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0.287 M HF and 0.156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0.189 M HF and 0.103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They are all buffer solutions and would all have the same capacity.</a:t>
            </a:r>
          </a:p>
        </p:txBody>
      </p:sp>
    </p:spTree>
    <p:extLst>
      <p:ext uri="{BB962C8B-B14F-4D97-AF65-F5344CB8AC3E}">
        <p14:creationId xmlns:p14="http://schemas.microsoft.com/office/powerpoint/2010/main" val="249398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Which of the following could be added to a solution of sodium acetate to produce a buffer?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acetic acid only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acetic acid or hydrochloric acid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hydrochloric acid only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potassium acetate only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sodium chloride or potassium acetate</a:t>
            </a:r>
          </a:p>
        </p:txBody>
      </p:sp>
    </p:spTree>
    <p:extLst>
      <p:ext uri="{BB962C8B-B14F-4D97-AF65-F5344CB8AC3E}">
        <p14:creationId xmlns:p14="http://schemas.microsoft.com/office/powerpoint/2010/main" val="316339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758" y="868821"/>
            <a:ext cx="10147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 25.0 mL sample of a solution of an unknown compound is titrated with a 0.115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solution. The titration curve above was obtained. The unknown compound is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strong acid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strong base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 weak acid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 weak base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neither an acid nor a base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889" y="2608536"/>
            <a:ext cx="5112000" cy="239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6414" y="891736"/>
            <a:ext cx="96843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6. The pH of a solution prepared by dissolving 0.350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mol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of solid methylamine hydrochloride (CH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Cl) in 1.00 L of 1.10 M methylamine (CH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is ________. The Kb for methylamine is 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4.40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. (Assume the final volume is 1.00 L.)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1.66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2.86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10.28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11.14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10.61</a:t>
            </a:r>
          </a:p>
        </p:txBody>
      </p: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solubility of lead (II) chloride (PbCl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What is the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PbCl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5.0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4.1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3.1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767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is the solubility (in M) of PbCl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0.15 M solution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The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PbCl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2.0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1.1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1.8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7.1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307772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539</Words>
  <Application>Microsoft Office PowerPoint</Application>
  <PresentationFormat>宽屏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M19174</cp:lastModifiedBy>
  <cp:revision>55</cp:revision>
  <dcterms:created xsi:type="dcterms:W3CDTF">2017-09-08T09:39:42Z</dcterms:created>
  <dcterms:modified xsi:type="dcterms:W3CDTF">2023-11-23T11:05:31Z</dcterms:modified>
</cp:coreProperties>
</file>