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2" r:id="rId5"/>
    <p:sldId id="263" r:id="rId6"/>
    <p:sldId id="264" r:id="rId7"/>
    <p:sldId id="266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97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5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21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114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32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1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31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207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816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026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797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53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0F32D-E8A1-4CC1-B1FF-3A953C313070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288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2088" y="1540939"/>
            <a:ext cx="987962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Chapter </a:t>
            </a:r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</a:p>
          <a:p>
            <a:pPr algn="ctr"/>
            <a:endParaRPr lang="en-US" sz="5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Chemistry of the Environment</a:t>
            </a:r>
          </a:p>
        </p:txBody>
      </p:sp>
    </p:spTree>
    <p:extLst>
      <p:ext uri="{BB962C8B-B14F-4D97-AF65-F5344CB8AC3E}">
        <p14:creationId xmlns:p14="http://schemas.microsoft.com/office/powerpoint/2010/main" val="36655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86464" y="832808"/>
            <a:ext cx="894205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) THMs are ________.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non-toxic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natural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used in green chemistry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suspected carcinogens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atmospheric pollutants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07121" y="832808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97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3533" y="1026238"/>
            <a:ext cx="1027387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1)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Which of the following is arranged correctly in order of increasing distance from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Earth‘s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surface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?</a:t>
            </a:r>
            <a:r>
              <a:rPr lang="en-US" altLang="zh-CN" sz="2800" u="sng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A) mesosphere  &lt;  troposphere  &lt;  stratosphere  &lt;  thermosphere</a:t>
            </a:r>
          </a:p>
          <a:p>
            <a:pPr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B) troposphere  &lt;  mesosphere  &lt;  stratosphere  &lt; thermosphere</a:t>
            </a:r>
          </a:p>
          <a:p>
            <a:pPr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C) troposphere  &lt;  mesosphere  &lt;  thermosphere  &lt;  stratosphere</a:t>
            </a:r>
          </a:p>
          <a:p>
            <a:pPr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D) troposphere  &lt;  stratosphere  &lt;  mesosphere  &lt;  thermosphere</a:t>
            </a:r>
          </a:p>
          <a:p>
            <a:pPr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E) mesosphere  &lt;  troposphere  &lt;  thermosphere  &lt;  stratosphere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86120" y="1426858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514109" y="1828800"/>
            <a:ext cx="1219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13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256" y="1017446"/>
            <a:ext cx="924855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2.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Which of the following is not released by the combustion of fossil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fuels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？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__________</a:t>
            </a:r>
          </a:p>
          <a:p>
            <a:pPr algn="just">
              <a:spcAft>
                <a:spcPts val="0"/>
              </a:spcAft>
            </a:pP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A) CO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B) SO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C) CH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4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D) NO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E) O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4891" y="1400313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04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4387" y="1166916"/>
            <a:ext cx="951049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Of the compounds below, the one that requires the shortest wavelength for photoionization is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________.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O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NO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N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They all require the same wavelength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6194" y="1571362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40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04049" y="595416"/>
            <a:ext cx="929068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4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.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Why does ozone not form in high concentrations in the atmosphere above 50 km?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A) Insufficient oxygen is available.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B) Insufficient molecules exist for removal of excess energy from ozone upon its formation.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C) Light of the required wavelength is not available at those altitudes.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D) Atomic oxygen concentration is too low at high altitudes.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E) The pressure is too high.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27931" y="1009987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195455" y="1408516"/>
            <a:ext cx="1551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94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867978"/>
            <a:ext cx="1048922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) In the past, CFCs were not used in ________.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spray cans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plastic manufacturing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air conditioners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refrigerators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dry cleaning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58238" y="867978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86464" y="832808"/>
            <a:ext cx="947532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6.Which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following is a source of carbon dioxide in the troposphere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altLang="zh-CN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natural gas seepage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electrical discharges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fossil-fuel combustion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volcanic gases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forest fires</a:t>
            </a: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91737" y="1236134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3283527" y="1634836"/>
            <a:ext cx="1191491" cy="13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76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86464" y="832808"/>
            <a:ext cx="947532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Which gaseous sulfur compound combines with water to form the principal acidic constituent of acid rain?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H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SO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SO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SO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H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27715" y="1227291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61564" y="1704109"/>
            <a:ext cx="13161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3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86464" y="832808"/>
            <a:ext cx="947532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The main ionic constituent of sea water is ________.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Na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Cl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SO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Mg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2+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Ca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2+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35978" y="832808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44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380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宋体</vt:lpstr>
      <vt:lpstr>Arial</vt:lpstr>
      <vt:lpstr>Palatino Linotype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 Chunping (SSE)</dc:creator>
  <cp:lastModifiedBy>Qi Chunping (SSE)</cp:lastModifiedBy>
  <cp:revision>19</cp:revision>
  <dcterms:created xsi:type="dcterms:W3CDTF">2017-09-08T09:39:42Z</dcterms:created>
  <dcterms:modified xsi:type="dcterms:W3CDTF">2018-11-22T07:21:41Z</dcterms:modified>
</cp:coreProperties>
</file>