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2" r:id="rId7"/>
    <p:sldId id="263" r:id="rId8"/>
    <p:sldId id="264" r:id="rId9"/>
    <p:sldId id="270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4273" y="1554794"/>
            <a:ext cx="722345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19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 Chemical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The normal boiling point of methanol is 64.7 °C and the molar enthalpy of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vaporization is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71.8 kJ/mol. The value of ΔS when 1.75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 (l) vaporizes at 64.7 °C is ________ J/K.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0.372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4.24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372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1.94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1.94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0496" y="2255278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3663" y="869075"/>
                <a:ext cx="10493617" cy="3225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1. The first law of thermodynamics can be given as ________.</a:t>
                </a:r>
              </a:p>
              <a:p>
                <a:pPr algn="just"/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Palatino Linotype" panose="02040502050505030304" pitchFamily="18" charset="0"/>
                </a:endParaRP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A) ΔE = q + w</a:t>
                </a: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rxn</m:t>
                        </m:r>
                      </m:sub>
                      <m:sup>
                        <m: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f</m:t>
                            </m:r>
                          </m:sub>
                          <m:sup>
                            <m:r>
                              <a:rPr lang="en-US" altLang="zh-CN" sz="2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𝑝𝑟𝑜𝑑𝑢𝑐𝑡𝑠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</m:t>
                        </m:r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f</m:t>
                            </m:r>
                          </m:sub>
                          <m:sup>
                            <m:r>
                              <a:rPr lang="en-US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𝑟𝑒𝑎𝑐𝑡𝑎𝑛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𝑡𝑠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Palatino Linotype" panose="02040502050505030304" pitchFamily="18" charset="0"/>
                </a:endParaRP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C) for any spontaneous process, the entropy of the universe increases</a:t>
                </a: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D) the entropy of a pure crystalline substance at absolute zero is zero</a:t>
                </a: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E) ΔS = </a:t>
                </a:r>
                <a:r>
                  <a:rPr lang="en-US" altLang="zh-CN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q</a:t>
                </a:r>
                <a:r>
                  <a:rPr lang="en-US" altLang="zh-CN" sz="28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rev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/T at constant temperature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63" y="869075"/>
                <a:ext cx="10493617" cy="3225114"/>
              </a:xfrm>
              <a:prstGeom prst="rect">
                <a:avLst/>
              </a:prstGeom>
              <a:blipFill>
                <a:blip r:embed="rId2"/>
                <a:stretch>
                  <a:fillRect l="-1220" t="-2079" b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887088" y="869075"/>
            <a:ext cx="4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B5CE52-4BEA-0848-4D82-3AF0B866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64" y="4523036"/>
            <a:ext cx="7689246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613320"/>
            <a:ext cx="10315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one of the following is always positive when a spontaneous process occurs?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system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surroundings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universe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ΔH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universe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ΔH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surroundings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3464" y="2013370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ΔS is positive for the reaction ________.</a:t>
            </a:r>
          </a:p>
          <a:p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2NO (g) + O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2NO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2N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+ 3H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2NH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+ 5 O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3CO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+ 4 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(g)</a:t>
            </a: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Mg (s) + Cl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MgCl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C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0621" y="103974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Gibbs free energy of formation of ___ is zero.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(l)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Fe (s)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(a) only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(b) only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(c) only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(b) and (c)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(a), (b), and (c)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4483" y="103974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D4B526-8D56-CDF2-C517-D0C64053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02" y="3177365"/>
            <a:ext cx="5140446" cy="12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4510" y="1000661"/>
            <a:ext cx="9727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For the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+  13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 8 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+  10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(g)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ΔH° is -125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ΔS° is +253 J/K ∙ mol. This reaction is 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spontaneous at all temperatures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spontaneous only at high temperature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spontaneous only at low temperature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nonspontaneous at all temperatures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unable to determine without more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4391" y="2270172"/>
            <a:ext cx="401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0A144A-C7C8-97F2-E606-66AE6B6D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84" y="5401866"/>
            <a:ext cx="5553232" cy="8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955" y="690856"/>
            <a:ext cx="111749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6. Given the following table of thermodynamic data,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 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complete the following sentence. The vaporization of TiCl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________.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spontaneous at all temperatures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spontaneous at low temperature and nonspontaneous at high temperature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nonspontaneous at low temperature and spontaneous at high temperature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nonspontaneous at all temperatures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not enough information given to draw a 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1286" y="2799125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90" y="1355920"/>
            <a:ext cx="5688000" cy="1443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With thermodynamics, one cannot determine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speed of a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direction of a spontaneous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extent of a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value of the equilibrium constant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 temperature at which a reaction will be spontaneous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5989" y="1006525"/>
            <a:ext cx="40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451" y="975116"/>
            <a:ext cx="96767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Consider the reaction: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 +  Fe (s)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→  Fe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table of thermodynamic data at 298 K: 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K for the reaction at 25 °C is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370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5.9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7.1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8.1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4081" y="2270114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21" y="3175718"/>
            <a:ext cx="5400000" cy="1999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7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Wang, Zixiong</cp:lastModifiedBy>
  <cp:revision>37</cp:revision>
  <dcterms:created xsi:type="dcterms:W3CDTF">2017-09-08T09:39:42Z</dcterms:created>
  <dcterms:modified xsi:type="dcterms:W3CDTF">2022-12-05T10:46:50Z</dcterms:modified>
</cp:coreProperties>
</file>