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>
        <p:scale>
          <a:sx n="50" d="100"/>
          <a:sy n="50" d="100"/>
        </p:scale>
        <p:origin x="-1476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AB04-F280-4946-B090-CF7DD6E1ABD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B4D90-CC92-4964-8BD9-3442D3125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B4D90-CC92-4964-8BD9-3442D31250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3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2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4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1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5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8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4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B5AF-14B2-45F1-8E6C-10ADAB3A033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8831" y="1605940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21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chemistry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8523" y="797170"/>
            <a:ext cx="93667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of the following is a correct representation of a beta particle?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__________.</a:t>
            </a:r>
            <a:endParaRPr lang="zh-CN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123652" y="120574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AE96C2B-3CA9-BB48-A229-83077D2904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3248025"/>
            <a:ext cx="1016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2B8E297-B2E1-0D40-A1F9-2FEF4C9A1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22" y="1957387"/>
            <a:ext cx="1371600" cy="4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4077" y="955432"/>
            <a:ext cx="89655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mode of decay of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________.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beta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positron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electron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neutron capture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5620502" y="89434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5753" y="844062"/>
            <a:ext cx="93667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emitted in the nuclear transmutation,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__________.</a:t>
            </a:r>
          </a:p>
          <a:p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an alpha particle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beta particle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neutron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 proton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 gamma photon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873921" y="134998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62B96BB-4A0A-7B41-8766-8677452E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12" y="765786"/>
            <a:ext cx="2120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5753" y="844062"/>
            <a:ext cx="93667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beta decay of cesium-137 has a half-life of 30.0 years. How many years must pass to reduce a 25 mg sample of cesium 137 to 8.7 mg?________</a:t>
            </a:r>
          </a:p>
          <a:p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46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32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3.2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50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52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3806763" y="1771020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6460" y="559777"/>
            <a:ext cx="97770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one of the following devices converts radioactive emissions to light for detection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?_____</a:t>
            </a:r>
          </a:p>
          <a:p>
            <a:pPr algn="just"/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Geiger counter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photographic film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scintillation counter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radiotracer 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none of the above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5884983" y="99546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399" y="383930"/>
            <a:ext cx="1084421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Carbon-11 decays by positron emission: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decay occurs with a release of 2.87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per mole of carbon-11. When 5.00 g of carbon-11 undergoes this radioactive decay, ________ g of mass is converted to energy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1.45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4.35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1.45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6.90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1.59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800" dirty="0">
              <a:latin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9952159" y="2063574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2233D3F7-8D52-964D-9F78-99A574F5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933450"/>
            <a:ext cx="304482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6768" y="937846"/>
            <a:ext cx="97231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mass of a proton is 1.00728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that of a neutron is 1.00867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binding energy per nucleon (in J) of a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nucleus? ______(The mass of a cobalt-59 nucleus is 58.9332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algn="just"/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1.37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4.87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1.34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2.50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4.80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000498" y="179849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292</Words>
  <Application>Microsoft Office PowerPoint</Application>
  <PresentationFormat>自定义</PresentationFormat>
  <Paragraphs>56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Chapter 21 Nuclear chemistry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 Exercises</dc:title>
  <dc:creator>Panwen Hu</dc:creator>
  <cp:lastModifiedBy>think</cp:lastModifiedBy>
  <cp:revision>53</cp:revision>
  <dcterms:created xsi:type="dcterms:W3CDTF">2018-11-24T06:14:26Z</dcterms:created>
  <dcterms:modified xsi:type="dcterms:W3CDTF">2018-12-16T14:08:22Z</dcterms:modified>
</cp:coreProperties>
</file>