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62" r:id="rId7"/>
    <p:sldId id="263" r:id="rId8"/>
    <p:sldId id="264" r:id="rId9"/>
    <p:sldId id="270" r:id="rId10"/>
    <p:sldId id="265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2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0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1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9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3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F32D-E8A1-4CC1-B1FF-3A953C31307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142" y="1411919"/>
            <a:ext cx="107534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4400" b="1" dirty="0"/>
              <a:t>Chapter 24</a:t>
            </a:r>
          </a:p>
          <a:p>
            <a:pPr algn="ctr">
              <a:lnSpc>
                <a:spcPct val="150000"/>
              </a:lnSpc>
            </a:pPr>
            <a:r>
              <a:rPr lang="en-US" altLang="zh-CN" sz="4400" b="1" dirty="0" smtClean="0"/>
              <a:t>Organic </a:t>
            </a:r>
            <a:r>
              <a:rPr lang="en-US" altLang="zh-CN" sz="4400" b="1" dirty="0"/>
              <a:t>and biological chemistry</a:t>
            </a:r>
          </a:p>
        </p:txBody>
      </p:sp>
    </p:spTree>
    <p:extLst>
      <p:ext uri="{BB962C8B-B14F-4D97-AF65-F5344CB8AC3E}">
        <p14:creationId xmlns:p14="http://schemas.microsoft.com/office/powerpoint/2010/main" val="3665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9326" y="1424005"/>
            <a:ext cx="96032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Which of the following compounds do not contain an sp3 hybridized oxygen atom? ________</a:t>
            </a:r>
          </a:p>
          <a:p>
            <a:pPr algn="just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ketones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alcohols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ethers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esters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water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2183" y="1878475"/>
            <a:ext cx="40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2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0477" y="853837"/>
            <a:ext cx="79182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Give IUPAC names for the following compounds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                                                        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9875" y="2311308"/>
            <a:ext cx="48547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 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a.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4,6-dimethyl-1-heptyne             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marL="514350" indent="-514350">
              <a:buAutoNum type="alphaLcPeriod"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marL="514350" indent="-514350">
              <a:buAutoNum type="alphaLcPeriod"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marL="514350" indent="-514350">
              <a:buAutoNum type="alphaLcPeriod"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b. 2,5-octadiene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349011" y="4958186"/>
            <a:ext cx="4631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CH3CH2CH=CHCH2CH=CHCH3</a:t>
            </a:r>
            <a:endParaRPr lang="zh-CN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09" y="1952519"/>
            <a:ext cx="4968000" cy="131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97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3663" y="869075"/>
            <a:ext cx="1049361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1.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If each of the following represents a cycloalkanes, and a carbon atom is located at each vertex with the proper number of hydrogen atoms also bonded to it, which one is the most reactive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?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________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                                                  B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</a:t>
            </a:r>
          </a:p>
          <a:p>
            <a:pPr algn="just"/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                                                  D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8250" y="1697750"/>
            <a:ext cx="44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294" y="222097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250" y="2270069"/>
            <a:ext cx="1440000" cy="1475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294" y="4177003"/>
            <a:ext cx="1440000" cy="167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82" y="4386596"/>
            <a:ext cx="1476000" cy="1631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31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2975" y="1613320"/>
            <a:ext cx="103155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2. How many isomers are possible for C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5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12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?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________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1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2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3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4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34765" y="1613320"/>
            <a:ext cx="450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2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541" y="583820"/>
            <a:ext cx="104241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2,3-dimethylheptane is ________.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                                                  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0621" y="590258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07" y="1301353"/>
            <a:ext cx="2880000" cy="98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316" y="1301353"/>
            <a:ext cx="2880000" cy="1778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07" y="2806197"/>
            <a:ext cx="2520000" cy="167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316" y="3040774"/>
            <a:ext cx="3384000" cy="1603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07" y="4872332"/>
            <a:ext cx="1692000" cy="169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5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541" y="1039743"/>
            <a:ext cx="104241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statement about hydrocarbons is false? ________</a:t>
            </a: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smallest alkane to have structural (constitutional) isomers has 4 carbon atoms.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Cyclic alkanes are structural isomers of alkenes.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Alkanes are more reactive than alkenes.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Alkanes can be produced by hydrogenating alkenes.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Alkenes can be polymerized.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40737" y="1039743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9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4510" y="1000661"/>
            <a:ext cx="97270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Benzene behaves differently from a hydrocarbon which simply contains three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bonds in that the latter would be expected to react much more readily with ________.</a:t>
            </a:r>
          </a:p>
          <a:p>
            <a:pPr algn="just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Br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all of the above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88010" y="1869053"/>
            <a:ext cx="39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0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0955" y="690856"/>
            <a:ext cx="111749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6. How many chiral centers are there in CH3CHCHCH2CHBr2?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pt-BR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0</a:t>
            </a:r>
          </a:p>
          <a:p>
            <a:pPr algn="just"/>
            <a:r>
              <a:rPr lang="pt-BR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1</a:t>
            </a:r>
          </a:p>
          <a:p>
            <a:pPr algn="just"/>
            <a:r>
              <a:rPr lang="pt-BR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</a:t>
            </a:r>
            <a:r>
              <a:rPr lang="pt-BR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  <a:p>
            <a:pPr algn="just"/>
            <a:r>
              <a:rPr lang="pt-BR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3</a:t>
            </a:r>
          </a:p>
          <a:p>
            <a:pPr algn="just"/>
            <a:r>
              <a:rPr lang="pt-BR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</a:t>
            </a:r>
            <a:r>
              <a:rPr lang="pt-BR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79672" y="688736"/>
            <a:ext cx="29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7530" y="1006525"/>
            <a:ext cx="97674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Sugars are examples of what type of molecule? ________</a:t>
            </a:r>
          </a:p>
          <a:p>
            <a:pPr algn="just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proteins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carbohydrates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nucleic acids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amino acids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salts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6687" y="1006525"/>
            <a:ext cx="40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5451" y="975116"/>
            <a:ext cx="96767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The double helix of DNA is stabilized mainly by ________.</a:t>
            </a:r>
          </a:p>
          <a:p>
            <a:pPr algn="just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ionic bonds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covalent bonds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ion-dipole bonds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ester bonds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hydrogen bonds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81812" y="975116"/>
            <a:ext cx="40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2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363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Palatino Linotype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Chunping (SSE)</dc:creator>
  <cp:lastModifiedBy>Qi Chunping (SSE)</cp:lastModifiedBy>
  <cp:revision>45</cp:revision>
  <dcterms:created xsi:type="dcterms:W3CDTF">2017-09-08T09:39:42Z</dcterms:created>
  <dcterms:modified xsi:type="dcterms:W3CDTF">2018-12-03T07:25:08Z</dcterms:modified>
</cp:coreProperties>
</file>