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6531" y="1554794"/>
            <a:ext cx="26789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5</a:t>
            </a:r>
          </a:p>
          <a:p>
            <a:pPr algn="ctr">
              <a:lnSpc>
                <a:spcPct val="150000"/>
              </a:lnSpc>
            </a:pPr>
            <a:r>
              <a:rPr lang="en-US" altLang="zh-CN" sz="4400" b="1" dirty="0"/>
              <a:t>Enthalpy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8942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For which one of the following reactions is the value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ΔH°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 to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ΔH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 for the product __________?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 C (s, graphite)  + 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NO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(l)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(l)  +  1/2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E6F44-07E8-7F17-AC8B-B30D917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372238"/>
            <a:ext cx="7175092" cy="24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3533" y="1026238"/>
            <a:ext cx="10273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conditions would always result in an increase in the internal energy of a system ________?</a:t>
            </a:r>
          </a:p>
          <a:p>
            <a:pPr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The system loses heat and does work on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system gains heat and does work on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The system loses heat and has work done on it by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The system gains heat and has work done on it by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None of the above is correct.</a:t>
            </a: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256" y="1017446"/>
            <a:ext cx="92485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statements is true __________?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Enthalpy is an intensive property.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enthalpy change for a reaction is independent of the state of the reactants and products.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Enthalpy is a state function.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 is the value of q measured under conditions of constant volume.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The enthalpy change of a reaction is the reciprocal of the ΔH of the reverse reaction.</a:t>
            </a:r>
          </a:p>
        </p:txBody>
      </p: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7" y="1166916"/>
            <a:ext cx="95104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reaction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4Al (s)  +  3O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Al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   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-3351 kJ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__________, and therefore heat is __________ by the reaction.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endothermic, released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endothermic, absorbed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exothermic, released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exothermic, absorbed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thermoneutral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neither released nor absorbed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049" y="595416"/>
            <a:ext cx="92906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Under what condition(s) is the enthalpy change of a process equal to the amount of heat transferred into or out of the system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?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(a) temperature is constant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(b) pressure is constant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(c) volume is constant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a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b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 and b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b and c</a:t>
            </a: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67978"/>
            <a:ext cx="104892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British thermal unit (Btu) is commonly used in engineering applications.  A Btu is defined as the amount of heat required to raise the temperature of 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water by 1 °F.  There are __________ joules in one Btu.  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453.59 g; °C = (5/9)(°F - 32°); specific heat of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O(l) = 4.184 J/g-K.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3415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60.29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1054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5.120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Additional information is needed to complete the calculation.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22.44 g sample of iron absorbs 180.8 J of heat, upon which the temperature of the sample increases from 21.1 °C to 39.0 °C. What is the specific heat of iron __________?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0.140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0.450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0.820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0.840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0.900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3E0614-44BA-F234-A113-CEDDD17C790A}"/>
              </a:ext>
            </a:extLst>
          </p:cNvPr>
          <p:cNvSpPr txBox="1"/>
          <p:nvPr/>
        </p:nvSpPr>
        <p:spPr>
          <a:xfrm>
            <a:off x="7768046" y="41539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180.8/(22.44*17.9)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Of the following,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ΔH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zero for __________.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 (s, graphite)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Consider the following two reactions: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2B	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456.7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	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-22.1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enthalpy change for the process: __________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2B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		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-478.8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-434.6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434.6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478.8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More information is needed to solve the problem.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725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13</cp:revision>
  <dcterms:created xsi:type="dcterms:W3CDTF">2017-09-08T09:39:42Z</dcterms:created>
  <dcterms:modified xsi:type="dcterms:W3CDTF">2023-11-23T11:17:59Z</dcterms:modified>
</cp:coreProperties>
</file>