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6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7" y="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0F32D-E8A1-4CC1-B1FF-3A953C313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8444A-F3AC-4B88-A2E7-7EB9C34A6B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jpeg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8633" y="1554794"/>
            <a:ext cx="769473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zh-CN" sz="4400" b="1" dirty="0"/>
              <a:t>Chapter 6</a:t>
            </a:r>
            <a:endParaRPr lang="en-US" altLang="zh-CN" sz="4400" b="1" dirty="0"/>
          </a:p>
          <a:p>
            <a:pPr algn="ctr">
              <a:lnSpc>
                <a:spcPct val="150000"/>
              </a:lnSpc>
            </a:pPr>
            <a:r>
              <a:rPr lang="en-US" altLang="zh-CN" sz="4400" b="1" dirty="0"/>
              <a:t>Electronic Structure of Atoms</a:t>
            </a:r>
            <a:endParaRPr lang="zh-CN" altLang="en-US" sz="4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6464" y="832808"/>
            <a:ext cx="947532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Which quantum number determines the energy of an electron in a hydrogen atom __________?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n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E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m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zh-CN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zh-C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n and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zh-C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318" y="1277697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0536" y="2966679"/>
            <a:ext cx="8551464" cy="14055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2220" y="1262301"/>
            <a:ext cx="950421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In a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orbital, the subscript x denotes the __________ of the electron.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energy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spin of the electrons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probability of the shell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size of the orbital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axis along which the orbital is aligned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68041" y="1262301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6464" y="832808"/>
            <a:ext cx="94753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At maximum, an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-subshell can hold __________ electrons, a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-subshell can hold __________ electrons, and a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-subshell can hold __________ electrons.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14, 10, 6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2, 8, 18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14, 8, 2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2, 12, 21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2, 6, 10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10001" y="832808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2655" y="2195830"/>
            <a:ext cx="3187700" cy="405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6464" y="417175"/>
            <a:ext cx="984427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Which electron configuration represents a violation of the Pauli exclusion principle __________?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11233" y="883229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198" y="1549071"/>
            <a:ext cx="3240000" cy="744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198" y="2378442"/>
            <a:ext cx="3240000" cy="749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198" y="3270617"/>
            <a:ext cx="3240000" cy="749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198" y="4170369"/>
            <a:ext cx="3240000" cy="746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198" y="5013858"/>
            <a:ext cx="3240000" cy="737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9049" y="3019260"/>
            <a:ext cx="6547848" cy="502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246" y="560094"/>
            <a:ext cx="1031197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Which one of the following is the correct electron configuration for a ground-state nitrogen atom __________?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None of the above is correct.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47022" y="1028998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656" y="1665520"/>
            <a:ext cx="3240000" cy="741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656" y="2514350"/>
            <a:ext cx="3240000" cy="758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656" y="3404680"/>
            <a:ext cx="3240000" cy="770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656" y="4324985"/>
            <a:ext cx="3240000" cy="7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3533" y="1026238"/>
            <a:ext cx="102738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1. The wavelength of light emitted from a traffic light having a frequency of 5.75 × 10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14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Hz is __________.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>
              <a:spcAft>
                <a:spcPts val="0"/>
              </a:spcAft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702 nm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641 nm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674 nm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522 nm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583 nm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42777" y="148227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7129" y="3153394"/>
            <a:ext cx="2989431" cy="9372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78833" y="1659285"/>
            <a:ext cx="827956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2. Of the following, __________ radiation has the shortest wavelength.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>
              <a:spcAft>
                <a:spcPts val="0"/>
              </a:spcAft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X-ray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radio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microwave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ultraviolet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infrared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06908" y="1659285"/>
            <a:ext cx="511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0172" y="2761955"/>
            <a:ext cx="6508044" cy="3375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443155"/>
            <a:ext cx="104241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3. The photoelectric effect is __________.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the total reflection of light by metals giving them their typical luster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the production of current by silicon solar cells when exposed to sunlight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the ejection of electrons by a metal when struck with light of sufficient energy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the darkening of photographic film when exposed to an electric field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a relativistic effect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85823" y="1443155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256" y="1017446"/>
            <a:ext cx="924855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4. Of the following transitions in the Bohr hydrogen atom, the __________ transition results in the emission of the highest-energy photon.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n = 1 → n = 6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n = 6 → n = 1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n = 6 → n = 3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n = 3 → n = 6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n = 1 → n = 4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12965" y="1469586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4387" y="1166916"/>
            <a:ext cx="851775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According to the Heisenberg Uncertainty Principle, it is impossible to know precisely both the position and the __________ of an electron.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mass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color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momentum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shape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charge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6376" y="2000853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8640" y="3040424"/>
            <a:ext cx="7259623" cy="12031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9468" y="1544040"/>
            <a:ext cx="929068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6. All of the orbitals in a given subshell have the same value of the __________ quantum number.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principal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angular momentum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magnetic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A and B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B and C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0149" y="2007514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7530" y="1006525"/>
            <a:ext cx="976745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Which of the subshells below do not exist due to the constraints upon the angular momentum quantum number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__________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2d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2s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2p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all of the above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none of the above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82238" y="1443740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6464" y="1400847"/>
            <a:ext cx="960320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An electron cannot have the quantum numbers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__________,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__________,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__________.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6, 1, 0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3, 2, 3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3, 2, -2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1, 0, 0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3, 2, 1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2269" y="1845301"/>
            <a:ext cx="444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6646" y="3977195"/>
            <a:ext cx="5808890" cy="3195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p="http://schemas.openxmlformats.org/presentationml/2006/main">
  <p:tag name="COMMONDATA" val="eyJoZGlkIjoiN2NkNjU4MjM4ZjAzNDM3YjRjYzE0YTU4MjdiNjI1ZDU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2386</Words>
  <Application>WPS 演示</Application>
  <PresentationFormat>宽屏</PresentationFormat>
  <Paragraphs>142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Times New Roman</vt:lpstr>
      <vt:lpstr>Palatino Linotype</vt:lpstr>
      <vt:lpstr>等线</vt:lpstr>
      <vt:lpstr>微软雅黑</vt:lpstr>
      <vt:lpstr>Arial Unicode MS</vt:lpstr>
      <vt:lpstr>等线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 Chunping (SSE)</dc:creator>
  <cp:lastModifiedBy>一w一</cp:lastModifiedBy>
  <cp:revision>33</cp:revision>
  <dcterms:created xsi:type="dcterms:W3CDTF">2017-09-08T09:39:00Z</dcterms:created>
  <dcterms:modified xsi:type="dcterms:W3CDTF">2023-09-11T08:21:58Z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87CD142781D74968BDAEED4D2E7F9CFD_12</vt:lpwstr>
  </property>
  <property fmtid="{D5CDD505-2E9C-101B-9397-08002B2CF9AE}" pid="3" name="KSOProductBuildVer">
    <vt:lpwstr>2052-12.1.0.15374</vt:lpwstr>
  </property>
</Properties>
</file>