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63" y="1554794"/>
            <a:ext cx="1118607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9 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Molecular Geometry and Bonding Theories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966" y="1594715"/>
            <a:ext cx="9475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Of the following molecules, only __________ is polar.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BeCl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CBr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SiH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520" y="284628"/>
            <a:ext cx="95042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An antibonding MO __________ the corresponding bonding MO.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is always lower in energy than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can accommodate more electrons than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can accommodate fewer electrons than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is always higher in energy than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is always degenerate with</a:t>
            </a:r>
          </a:p>
        </p:txBody>
      </p:sp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1161420"/>
            <a:ext cx="94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Of the following, only __________ has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hybridization of the central atom.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PF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574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1274427"/>
            <a:ext cx="9844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The hybridizations of nitrogen in NF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_____ and ___,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13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1290608"/>
            <a:ext cx="10311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When four atomic orbitals are mixed to form hybrid orbitals, how many hybrid orbitals are formed __________?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six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three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four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five</a:t>
            </a:r>
          </a:p>
        </p:txBody>
      </p:sp>
    </p:spTree>
    <p:extLst>
      <p:ext uri="{BB962C8B-B14F-4D97-AF65-F5344CB8AC3E}">
        <p14:creationId xmlns:p14="http://schemas.microsoft.com/office/powerpoint/2010/main" val="66544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908225"/>
            <a:ext cx="103119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Valence bond theory does not address the issue of _______.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excited states of molecules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molecular shape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covalent bonding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hybridization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multiple bonds</a:t>
            </a:r>
          </a:p>
        </p:txBody>
      </p:sp>
    </p:spTree>
    <p:extLst>
      <p:ext uri="{BB962C8B-B14F-4D97-AF65-F5344CB8AC3E}">
        <p14:creationId xmlns:p14="http://schemas.microsoft.com/office/powerpoint/2010/main" val="215543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908225"/>
            <a:ext cx="10311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In molecular orbital theory, the σ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orbital is __________ and the σ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orbital is __________ in the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molecule.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filled, filled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filled, empty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filled, half-filled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half-filled, filled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empty, filled</a:t>
            </a:r>
          </a:p>
        </p:txBody>
      </p:sp>
    </p:spTree>
    <p:extLst>
      <p:ext uri="{BB962C8B-B14F-4D97-AF65-F5344CB8AC3E}">
        <p14:creationId xmlns:p14="http://schemas.microsoft.com/office/powerpoint/2010/main" val="399052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908225"/>
            <a:ext cx="103119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Molecular Orbital theory correctly predicts diamagnetism of fluorine gas, 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because __________.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bond order in 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shown to be equal to 1.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there are more electrons in the bonding orbitals than in the antibonding orbitals.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 electrons in the MO electron configuration of 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paired.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energy of the 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 is higher than that of the σ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 F-F bond enthalpy is very low</a:t>
            </a:r>
          </a:p>
        </p:txBody>
      </p:sp>
    </p:spTree>
    <p:extLst>
      <p:ext uri="{BB962C8B-B14F-4D97-AF65-F5344CB8AC3E}">
        <p14:creationId xmlns:p14="http://schemas.microsoft.com/office/powerpoint/2010/main" val="317895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The basis of the VSEPR model of molecular bonding is __________.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regions of electron density on an atom will organize themselves so as to maximize s-character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regions of electron density in the valence shell of an atom will arrange themselves so as to maximize overlap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atomic orbitals of the bonding atoms must overlap for a bond to form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electron domains in the valence shell of an atom will arrange themselves so as to minimize repulsions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hybrid orbitals will form as necessary to, as closely as possible, achieve spherical symmetry</a:t>
            </a: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187798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The electron domain and molecular geometry of BrO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__________.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tetrahedral, trigonal planar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trigonal planar, trigonal planar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trigonal pyramidal, linear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tetrahedral, bent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trigonal pyramidal, seesaw</a:t>
            </a: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443155"/>
            <a:ext cx="10424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Of the following species, __________ will have bond angles of 120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PH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ClF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NCl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BCl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All of these will have bond angles of 120°</a:t>
            </a: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438" y="668311"/>
            <a:ext cx="924855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The bond angles marked a, b, and c in the molecule below are about __________, __________, and __________, respectively.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 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90°, 90°, 90°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120°, 120°, 90°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120°, 120°, 109.5°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107°, 120°, 104.5°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109.5°, 90°, 120°</a:t>
            </a:r>
          </a:p>
        </p:txBody>
      </p:sp>
      <p:pic>
        <p:nvPicPr>
          <p:cNvPr id="7" name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16" y="1783595"/>
            <a:ext cx="4509409" cy="23139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central iodine atom in the ICl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 has __________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nonbonded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pairs and __________ bonded electron pairs in its valence shell.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2, 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3, 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1, 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3, 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2, 4</a:t>
            </a: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045277"/>
            <a:ext cx="92906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An electron domain consists of __________. 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 a nonbonding pair of electrons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 a single bond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 a multiple bond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 a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 b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 c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 a, b, and c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 b and c</a:t>
            </a: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electron-domain geometry and the molecular geometry of a molecule of the general formula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always be the same if __________.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there are no lone pairs on the central atom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there is more than one central atom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 is greater than four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 is less than four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 octet rule is obeyed</a:t>
            </a: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900785"/>
            <a:ext cx="9603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For which of the molecules is the molecular geometry (shape) the same as the VSEPR electron domain arrangement (electron domain geometry)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PCl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(ii) CCl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(iii) TeCl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(iv) XeF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(v)  SF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(ii)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(iii)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(ii) and (v)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(iv) and (v)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(v) only</a:t>
            </a: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869</Words>
  <Application>Microsoft Office PowerPoint</Application>
  <PresentationFormat>宽屏</PresentationFormat>
  <Paragraphs>122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24</cp:revision>
  <dcterms:created xsi:type="dcterms:W3CDTF">2017-09-08T09:39:42Z</dcterms:created>
  <dcterms:modified xsi:type="dcterms:W3CDTF">2023-09-28T08:42:35Z</dcterms:modified>
</cp:coreProperties>
</file>