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3"/>
  </p:notesMasterIdLst>
  <p:handoutMasterIdLst>
    <p:handoutMasterId r:id="rId44"/>
  </p:handoutMasterIdLst>
  <p:sldIdLst>
    <p:sldId id="606" r:id="rId3"/>
    <p:sldId id="955" r:id="rId4"/>
    <p:sldId id="956" r:id="rId5"/>
    <p:sldId id="957" r:id="rId6"/>
    <p:sldId id="958" r:id="rId7"/>
    <p:sldId id="959" r:id="rId8"/>
    <p:sldId id="960" r:id="rId9"/>
    <p:sldId id="961" r:id="rId10"/>
    <p:sldId id="962" r:id="rId11"/>
    <p:sldId id="963" r:id="rId12"/>
    <p:sldId id="964" r:id="rId13"/>
    <p:sldId id="965" r:id="rId14"/>
    <p:sldId id="966" r:id="rId15"/>
    <p:sldId id="967" r:id="rId16"/>
    <p:sldId id="968" r:id="rId17"/>
    <p:sldId id="969" r:id="rId18"/>
    <p:sldId id="970" r:id="rId19"/>
    <p:sldId id="971" r:id="rId20"/>
    <p:sldId id="972" r:id="rId21"/>
    <p:sldId id="973" r:id="rId22"/>
    <p:sldId id="974" r:id="rId23"/>
    <p:sldId id="975" r:id="rId24"/>
    <p:sldId id="976" r:id="rId25"/>
    <p:sldId id="977" r:id="rId26"/>
    <p:sldId id="978" r:id="rId27"/>
    <p:sldId id="979" r:id="rId28"/>
    <p:sldId id="980" r:id="rId29"/>
    <p:sldId id="981" r:id="rId30"/>
    <p:sldId id="982" r:id="rId31"/>
    <p:sldId id="983" r:id="rId32"/>
    <p:sldId id="984" r:id="rId33"/>
    <p:sldId id="985" r:id="rId34"/>
    <p:sldId id="986" r:id="rId35"/>
    <p:sldId id="987" r:id="rId36"/>
    <p:sldId id="988" r:id="rId37"/>
    <p:sldId id="989" r:id="rId38"/>
    <p:sldId id="990" r:id="rId39"/>
    <p:sldId id="991" r:id="rId40"/>
    <p:sldId id="992" r:id="rId41"/>
    <p:sldId id="993" r:id="rId42"/>
  </p:sldIdLst>
  <p:sldSz cx="10058400" cy="77724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82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000000"/>
    <a:srgbClr val="FFFFFF"/>
    <a:srgbClr val="F1EDD9"/>
    <a:srgbClr val="B9DBF4"/>
    <a:srgbClr val="CCE7D4"/>
    <a:srgbClr val="D1D2D4"/>
    <a:srgbClr val="000066"/>
    <a:srgbClr val="78B8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7" d="100"/>
          <a:sy n="107" d="100"/>
        </p:scale>
        <p:origin x="2000" y="168"/>
      </p:cViewPr>
      <p:guideLst>
        <p:guide orient="horz" pos="1282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Pun (SSE)" userId="6b1ee1f4-4ab1-4ea7-a2d6-b83579485034" providerId="ADAL" clId="{933ED4B8-1731-4A8B-A6BF-74FF6B2AB3CB}"/>
    <pc:docChg chg="undo custSel addSld delSld modSld sldOrd">
      <pc:chgData name="Simon Pun (SSE)" userId="6b1ee1f4-4ab1-4ea7-a2d6-b83579485034" providerId="ADAL" clId="{933ED4B8-1731-4A8B-A6BF-74FF6B2AB3CB}" dt="2020-10-08T12:35:10.729" v="3976" actId="1076"/>
      <pc:docMkLst>
        <pc:docMk/>
      </pc:docMkLst>
      <pc:sldChg chg="addSp modSp">
        <pc:chgData name="Simon Pun (SSE)" userId="6b1ee1f4-4ab1-4ea7-a2d6-b83579485034" providerId="ADAL" clId="{933ED4B8-1731-4A8B-A6BF-74FF6B2AB3CB}" dt="2020-10-08T08:05:54.633" v="3032" actId="1076"/>
        <pc:sldMkLst>
          <pc:docMk/>
          <pc:sldMk cId="483629921" sldId="630"/>
        </pc:sldMkLst>
        <pc:spChg chg="add mod">
          <ac:chgData name="Simon Pun (SSE)" userId="6b1ee1f4-4ab1-4ea7-a2d6-b83579485034" providerId="ADAL" clId="{933ED4B8-1731-4A8B-A6BF-74FF6B2AB3CB}" dt="2020-10-08T08:05:54.633" v="3032" actId="1076"/>
          <ac:spMkLst>
            <pc:docMk/>
            <pc:sldMk cId="483629921" sldId="630"/>
            <ac:spMk id="4" creationId="{241F5FFA-2455-4D72-9FC3-D2B576C86D60}"/>
          </ac:spMkLst>
        </pc:spChg>
        <pc:spChg chg="mod">
          <ac:chgData name="Simon Pun (SSE)" userId="6b1ee1f4-4ab1-4ea7-a2d6-b83579485034" providerId="ADAL" clId="{933ED4B8-1731-4A8B-A6BF-74FF6B2AB3CB}" dt="2020-10-08T08:05:26.740" v="3010"/>
          <ac:spMkLst>
            <pc:docMk/>
            <pc:sldMk cId="483629921" sldId="630"/>
            <ac:spMk id="5" creationId="{8B0AA43E-E29E-42DE-B461-EADA15811CBB}"/>
          </ac:spMkLst>
        </pc:spChg>
        <pc:spChg chg="mod">
          <ac:chgData name="Simon Pun (SSE)" userId="6b1ee1f4-4ab1-4ea7-a2d6-b83579485034" providerId="ADAL" clId="{933ED4B8-1731-4A8B-A6BF-74FF6B2AB3CB}" dt="2020-10-08T08:05:54.633" v="3032" actId="1076"/>
          <ac:spMkLst>
            <pc:docMk/>
            <pc:sldMk cId="483629921" sldId="630"/>
            <ac:spMk id="10" creationId="{E3602228-7A79-4503-A4D3-85A35697FC2A}"/>
          </ac:spMkLst>
        </pc:spChg>
        <pc:picChg chg="mod">
          <ac:chgData name="Simon Pun (SSE)" userId="6b1ee1f4-4ab1-4ea7-a2d6-b83579485034" providerId="ADAL" clId="{933ED4B8-1731-4A8B-A6BF-74FF6B2AB3CB}" dt="2020-10-08T08:05:54.633" v="3032" actId="1076"/>
          <ac:picMkLst>
            <pc:docMk/>
            <pc:sldMk cId="483629921" sldId="630"/>
            <ac:picMk id="3" creationId="{4DEF801D-AB92-48F2-BA8F-FAC46ED10703}"/>
          </ac:picMkLst>
        </pc:picChg>
      </pc:sldChg>
      <pc:sldChg chg="modSp">
        <pc:chgData name="Simon Pun (SSE)" userId="6b1ee1f4-4ab1-4ea7-a2d6-b83579485034" providerId="ADAL" clId="{933ED4B8-1731-4A8B-A6BF-74FF6B2AB3CB}" dt="2020-10-08T11:55:47.736" v="3760" actId="1076"/>
        <pc:sldMkLst>
          <pc:docMk/>
          <pc:sldMk cId="4265996644" sldId="664"/>
        </pc:sldMkLst>
        <pc:spChg chg="mod">
          <ac:chgData name="Simon Pun (SSE)" userId="6b1ee1f4-4ab1-4ea7-a2d6-b83579485034" providerId="ADAL" clId="{933ED4B8-1731-4A8B-A6BF-74FF6B2AB3CB}" dt="2020-10-08T11:55:47.736" v="3760" actId="1076"/>
          <ac:spMkLst>
            <pc:docMk/>
            <pc:sldMk cId="4265996644" sldId="664"/>
            <ac:spMk id="3" creationId="{84202EC9-6007-40B3-929F-C3A018746DA3}"/>
          </ac:spMkLst>
        </pc:spChg>
      </pc:sldChg>
      <pc:sldChg chg="addSp delSp modSp">
        <pc:chgData name="Simon Pun (SSE)" userId="6b1ee1f4-4ab1-4ea7-a2d6-b83579485034" providerId="ADAL" clId="{933ED4B8-1731-4A8B-A6BF-74FF6B2AB3CB}" dt="2020-10-08T12:22:11.379" v="3904" actId="14100"/>
        <pc:sldMkLst>
          <pc:docMk/>
          <pc:sldMk cId="4048795531" sldId="667"/>
        </pc:sldMkLst>
        <pc:spChg chg="del">
          <ac:chgData name="Simon Pun (SSE)" userId="6b1ee1f4-4ab1-4ea7-a2d6-b83579485034" providerId="ADAL" clId="{933ED4B8-1731-4A8B-A6BF-74FF6B2AB3CB}" dt="2020-10-08T12:07:53.464" v="3782" actId="478"/>
          <ac:spMkLst>
            <pc:docMk/>
            <pc:sldMk cId="4048795531" sldId="667"/>
            <ac:spMk id="5" creationId="{1BC6887D-0AEE-4D63-8816-3132AD206DFB}"/>
          </ac:spMkLst>
        </pc:spChg>
        <pc:spChg chg="del">
          <ac:chgData name="Simon Pun (SSE)" userId="6b1ee1f4-4ab1-4ea7-a2d6-b83579485034" providerId="ADAL" clId="{933ED4B8-1731-4A8B-A6BF-74FF6B2AB3CB}" dt="2020-10-08T12:08:45.312" v="3784" actId="478"/>
          <ac:spMkLst>
            <pc:docMk/>
            <pc:sldMk cId="4048795531" sldId="667"/>
            <ac:spMk id="7" creationId="{0DE71DB4-9FDF-48F3-96DD-87CC3F2A2257}"/>
          </ac:spMkLst>
        </pc:spChg>
        <pc:spChg chg="del">
          <ac:chgData name="Simon Pun (SSE)" userId="6b1ee1f4-4ab1-4ea7-a2d6-b83579485034" providerId="ADAL" clId="{933ED4B8-1731-4A8B-A6BF-74FF6B2AB3CB}" dt="2020-10-08T12:07:53.464" v="3782" actId="478"/>
          <ac:spMkLst>
            <pc:docMk/>
            <pc:sldMk cId="4048795531" sldId="667"/>
            <ac:spMk id="9" creationId="{729E5144-2CFF-4DAF-A2F1-FC5466C329AC}"/>
          </ac:spMkLst>
        </pc:spChg>
        <pc:spChg chg="add del mod">
          <ac:chgData name="Simon Pun (SSE)" userId="6b1ee1f4-4ab1-4ea7-a2d6-b83579485034" providerId="ADAL" clId="{933ED4B8-1731-4A8B-A6BF-74FF6B2AB3CB}" dt="2020-10-08T12:20:31.024" v="3888" actId="478"/>
          <ac:spMkLst>
            <pc:docMk/>
            <pc:sldMk cId="4048795531" sldId="667"/>
            <ac:spMk id="10" creationId="{9733530A-72D5-4624-A872-B4104215CCC8}"/>
          </ac:spMkLst>
        </pc:spChg>
        <pc:spChg chg="add mod">
          <ac:chgData name="Simon Pun (SSE)" userId="6b1ee1f4-4ab1-4ea7-a2d6-b83579485034" providerId="ADAL" clId="{933ED4B8-1731-4A8B-A6BF-74FF6B2AB3CB}" dt="2020-10-08T12:20:41.953" v="3891" actId="1076"/>
          <ac:spMkLst>
            <pc:docMk/>
            <pc:sldMk cId="4048795531" sldId="667"/>
            <ac:spMk id="11" creationId="{8CC76FAD-B9BF-43FD-909C-6B098DDA0813}"/>
          </ac:spMkLst>
        </pc:spChg>
        <pc:spChg chg="del">
          <ac:chgData name="Simon Pun (SSE)" userId="6b1ee1f4-4ab1-4ea7-a2d6-b83579485034" providerId="ADAL" clId="{933ED4B8-1731-4A8B-A6BF-74FF6B2AB3CB}" dt="2020-10-08T12:08:47.120" v="3785" actId="478"/>
          <ac:spMkLst>
            <pc:docMk/>
            <pc:sldMk cId="4048795531" sldId="667"/>
            <ac:spMk id="12" creationId="{8BC3C838-E6FF-45D5-9AA4-BA169E9B4C87}"/>
          </ac:spMkLst>
        </pc:spChg>
        <pc:spChg chg="add mod">
          <ac:chgData name="Simon Pun (SSE)" userId="6b1ee1f4-4ab1-4ea7-a2d6-b83579485034" providerId="ADAL" clId="{933ED4B8-1731-4A8B-A6BF-74FF6B2AB3CB}" dt="2020-10-08T12:20:41.953" v="3891" actId="1076"/>
          <ac:spMkLst>
            <pc:docMk/>
            <pc:sldMk cId="4048795531" sldId="667"/>
            <ac:spMk id="13" creationId="{BD809A93-D056-434F-A190-3F791395DA7E}"/>
          </ac:spMkLst>
        </pc:spChg>
        <pc:spChg chg="add del mod">
          <ac:chgData name="Simon Pun (SSE)" userId="6b1ee1f4-4ab1-4ea7-a2d6-b83579485034" providerId="ADAL" clId="{933ED4B8-1731-4A8B-A6BF-74FF6B2AB3CB}" dt="2020-10-08T12:20:52.578" v="3893" actId="478"/>
          <ac:spMkLst>
            <pc:docMk/>
            <pc:sldMk cId="4048795531" sldId="667"/>
            <ac:spMk id="14" creationId="{05B43307-E285-45D0-B6D2-813AF9B87B1B}"/>
          </ac:spMkLst>
        </pc:spChg>
        <pc:spChg chg="add mod">
          <ac:chgData name="Simon Pun (SSE)" userId="6b1ee1f4-4ab1-4ea7-a2d6-b83579485034" providerId="ADAL" clId="{933ED4B8-1731-4A8B-A6BF-74FF6B2AB3CB}" dt="2020-10-08T12:21:34.368" v="3895" actId="1076"/>
          <ac:spMkLst>
            <pc:docMk/>
            <pc:sldMk cId="4048795531" sldId="667"/>
            <ac:spMk id="15" creationId="{6A59E9EF-4203-41BA-A348-6D3F76ABAF60}"/>
          </ac:spMkLst>
        </pc:spChg>
        <pc:spChg chg="add mod">
          <ac:chgData name="Simon Pun (SSE)" userId="6b1ee1f4-4ab1-4ea7-a2d6-b83579485034" providerId="ADAL" clId="{933ED4B8-1731-4A8B-A6BF-74FF6B2AB3CB}" dt="2020-10-08T12:22:11.379" v="3904" actId="14100"/>
          <ac:spMkLst>
            <pc:docMk/>
            <pc:sldMk cId="4048795531" sldId="667"/>
            <ac:spMk id="16" creationId="{30E1650A-B435-4E09-A842-496011FA3B3C}"/>
          </ac:spMkLst>
        </pc:spChg>
        <pc:spChg chg="del">
          <ac:chgData name="Simon Pun (SSE)" userId="6b1ee1f4-4ab1-4ea7-a2d6-b83579485034" providerId="ADAL" clId="{933ED4B8-1731-4A8B-A6BF-74FF6B2AB3CB}" dt="2020-10-08T12:07:50.608" v="3781" actId="478"/>
          <ac:spMkLst>
            <pc:docMk/>
            <pc:sldMk cId="4048795531" sldId="667"/>
            <ac:spMk id="18" creationId="{6D6A977C-68B8-45B0-809D-F592F7468944}"/>
          </ac:spMkLst>
        </pc:spChg>
        <pc:spChg chg="mod">
          <ac:chgData name="Simon Pun (SSE)" userId="6b1ee1f4-4ab1-4ea7-a2d6-b83579485034" providerId="ADAL" clId="{933ED4B8-1731-4A8B-A6BF-74FF6B2AB3CB}" dt="2020-10-08T12:20:47.330" v="3892" actId="14100"/>
          <ac:spMkLst>
            <pc:docMk/>
            <pc:sldMk cId="4048795531" sldId="667"/>
            <ac:spMk id="24" creationId="{84A70063-B996-4037-9B58-6478AB787EE6}"/>
          </ac:spMkLst>
        </pc:spChg>
        <pc:picChg chg="del">
          <ac:chgData name="Simon Pun (SSE)" userId="6b1ee1f4-4ab1-4ea7-a2d6-b83579485034" providerId="ADAL" clId="{933ED4B8-1731-4A8B-A6BF-74FF6B2AB3CB}" dt="2020-10-08T12:07:45.679" v="3780" actId="478"/>
          <ac:picMkLst>
            <pc:docMk/>
            <pc:sldMk cId="4048795531" sldId="667"/>
            <ac:picMk id="4" creationId="{22920B07-ED5D-46F0-8D1A-DA2D88A8196B}"/>
          </ac:picMkLst>
        </pc:picChg>
      </pc:sldChg>
      <pc:sldChg chg="modSp">
        <pc:chgData name="Simon Pun (SSE)" userId="6b1ee1f4-4ab1-4ea7-a2d6-b83579485034" providerId="ADAL" clId="{933ED4B8-1731-4A8B-A6BF-74FF6B2AB3CB}" dt="2020-10-08T12:35:10.729" v="3976" actId="1076"/>
        <pc:sldMkLst>
          <pc:docMk/>
          <pc:sldMk cId="42482943" sldId="696"/>
        </pc:sldMkLst>
        <pc:spChg chg="mod">
          <ac:chgData name="Simon Pun (SSE)" userId="6b1ee1f4-4ab1-4ea7-a2d6-b83579485034" providerId="ADAL" clId="{933ED4B8-1731-4A8B-A6BF-74FF6B2AB3CB}" dt="2020-10-08T12:02:58.054" v="3765" actId="20577"/>
          <ac:spMkLst>
            <pc:docMk/>
            <pc:sldMk cId="42482943" sldId="696"/>
            <ac:spMk id="2" creationId="{00000000-0000-0000-0000-000000000000}"/>
          </ac:spMkLst>
        </pc:spChg>
        <pc:spChg chg="mod">
          <ac:chgData name="Simon Pun (SSE)" userId="6b1ee1f4-4ab1-4ea7-a2d6-b83579485034" providerId="ADAL" clId="{933ED4B8-1731-4A8B-A6BF-74FF6B2AB3CB}" dt="2020-10-08T12:35:10.729" v="3976" actId="1076"/>
          <ac:spMkLst>
            <pc:docMk/>
            <pc:sldMk cId="42482943" sldId="696"/>
            <ac:spMk id="5" creationId="{41887976-2666-460B-A032-C5ECCB2B1EDC}"/>
          </ac:spMkLst>
        </pc:spChg>
        <pc:spChg chg="mod">
          <ac:chgData name="Simon Pun (SSE)" userId="6b1ee1f4-4ab1-4ea7-a2d6-b83579485034" providerId="ADAL" clId="{933ED4B8-1731-4A8B-A6BF-74FF6B2AB3CB}" dt="2020-10-08T12:03:25.065" v="3769" actId="20577"/>
          <ac:spMkLst>
            <pc:docMk/>
            <pc:sldMk cId="42482943" sldId="696"/>
            <ac:spMk id="9" creationId="{AC051229-119D-4D89-BF9C-12A875641777}"/>
          </ac:spMkLst>
        </pc:spChg>
      </pc:sldChg>
      <pc:sldChg chg="addSp modSp">
        <pc:chgData name="Simon Pun (SSE)" userId="6b1ee1f4-4ab1-4ea7-a2d6-b83579485034" providerId="ADAL" clId="{933ED4B8-1731-4A8B-A6BF-74FF6B2AB3CB}" dt="2020-10-07T13:22:03.882" v="1615" actId="27636"/>
        <pc:sldMkLst>
          <pc:docMk/>
          <pc:sldMk cId="2225097177" sldId="717"/>
        </pc:sldMkLst>
        <pc:spChg chg="mod">
          <ac:chgData name="Simon Pun (SSE)" userId="6b1ee1f4-4ab1-4ea7-a2d6-b83579485034" providerId="ADAL" clId="{933ED4B8-1731-4A8B-A6BF-74FF6B2AB3CB}" dt="2020-10-07T13:22:03.882" v="1615" actId="27636"/>
          <ac:spMkLst>
            <pc:docMk/>
            <pc:sldMk cId="2225097177" sldId="717"/>
            <ac:spMk id="2" creationId="{ED162A08-C445-4606-838D-2983942732DF}"/>
          </ac:spMkLst>
        </pc:spChg>
        <pc:spChg chg="add mod">
          <ac:chgData name="Simon Pun (SSE)" userId="6b1ee1f4-4ab1-4ea7-a2d6-b83579485034" providerId="ADAL" clId="{933ED4B8-1731-4A8B-A6BF-74FF6B2AB3CB}" dt="2020-10-06T00:22:58.008" v="58" actId="1076"/>
          <ac:spMkLst>
            <pc:docMk/>
            <pc:sldMk cId="2225097177" sldId="717"/>
            <ac:spMk id="4" creationId="{BF6356F6-A977-4129-B15D-60F06B16E57D}"/>
          </ac:spMkLst>
        </pc:spChg>
        <pc:spChg chg="add mod">
          <ac:chgData name="Simon Pun (SSE)" userId="6b1ee1f4-4ab1-4ea7-a2d6-b83579485034" providerId="ADAL" clId="{933ED4B8-1731-4A8B-A6BF-74FF6B2AB3CB}" dt="2020-10-06T00:22:58.008" v="58" actId="1076"/>
          <ac:spMkLst>
            <pc:docMk/>
            <pc:sldMk cId="2225097177" sldId="717"/>
            <ac:spMk id="5" creationId="{0D5B7D42-4666-47CF-86DC-4455A59A9C93}"/>
          </ac:spMkLst>
        </pc:spChg>
        <pc:spChg chg="mod">
          <ac:chgData name="Simon Pun (SSE)" userId="6b1ee1f4-4ab1-4ea7-a2d6-b83579485034" providerId="ADAL" clId="{933ED4B8-1731-4A8B-A6BF-74FF6B2AB3CB}" dt="2020-10-06T00:22:58.008" v="58" actId="1076"/>
          <ac:spMkLst>
            <pc:docMk/>
            <pc:sldMk cId="2225097177" sldId="717"/>
            <ac:spMk id="6" creationId="{2EAC60B0-E3C8-479B-A983-5298AB6A89E5}"/>
          </ac:spMkLst>
        </pc:spChg>
        <pc:spChg chg="add mod">
          <ac:chgData name="Simon Pun (SSE)" userId="6b1ee1f4-4ab1-4ea7-a2d6-b83579485034" providerId="ADAL" clId="{933ED4B8-1731-4A8B-A6BF-74FF6B2AB3CB}" dt="2020-10-06T00:22:58.008" v="58" actId="1076"/>
          <ac:spMkLst>
            <pc:docMk/>
            <pc:sldMk cId="2225097177" sldId="717"/>
            <ac:spMk id="8" creationId="{4C016675-76B7-48C3-816C-1294C21C59B1}"/>
          </ac:spMkLst>
        </pc:spChg>
        <pc:spChg chg="add mod">
          <ac:chgData name="Simon Pun (SSE)" userId="6b1ee1f4-4ab1-4ea7-a2d6-b83579485034" providerId="ADAL" clId="{933ED4B8-1731-4A8B-A6BF-74FF6B2AB3CB}" dt="2020-10-06T00:24:19.779" v="83" actId="1076"/>
          <ac:spMkLst>
            <pc:docMk/>
            <pc:sldMk cId="2225097177" sldId="717"/>
            <ac:spMk id="9" creationId="{51A16683-449A-4330-A216-E5DF4D63C151}"/>
          </ac:spMkLst>
        </pc:spChg>
        <pc:spChg chg="add mod">
          <ac:chgData name="Simon Pun (SSE)" userId="6b1ee1f4-4ab1-4ea7-a2d6-b83579485034" providerId="ADAL" clId="{933ED4B8-1731-4A8B-A6BF-74FF6B2AB3CB}" dt="2020-10-06T00:24:15.847" v="82" actId="20577"/>
          <ac:spMkLst>
            <pc:docMk/>
            <pc:sldMk cId="2225097177" sldId="717"/>
            <ac:spMk id="10" creationId="{D7D4EB80-0441-4159-84C9-96C85599BD5C}"/>
          </ac:spMkLst>
        </pc:spChg>
        <pc:spChg chg="mod">
          <ac:chgData name="Simon Pun (SSE)" userId="6b1ee1f4-4ab1-4ea7-a2d6-b83579485034" providerId="ADAL" clId="{933ED4B8-1731-4A8B-A6BF-74FF6B2AB3CB}" dt="2020-10-06T00:22:58.008" v="58" actId="1076"/>
          <ac:spMkLst>
            <pc:docMk/>
            <pc:sldMk cId="2225097177" sldId="717"/>
            <ac:spMk id="27" creationId="{6CE81EB6-16B7-4CDA-AD6E-36FB7C8A2386}"/>
          </ac:spMkLst>
        </pc:spChg>
        <pc:picChg chg="mod">
          <ac:chgData name="Simon Pun (SSE)" userId="6b1ee1f4-4ab1-4ea7-a2d6-b83579485034" providerId="ADAL" clId="{933ED4B8-1731-4A8B-A6BF-74FF6B2AB3CB}" dt="2020-10-06T00:22:58.008" v="58" actId="1076"/>
          <ac:picMkLst>
            <pc:docMk/>
            <pc:sldMk cId="2225097177" sldId="717"/>
            <ac:picMk id="3" creationId="{36E90D0F-E7FF-48AE-AE63-12D04A3761BC}"/>
          </ac:picMkLst>
        </pc:picChg>
        <pc:picChg chg="mod">
          <ac:chgData name="Simon Pun (SSE)" userId="6b1ee1f4-4ab1-4ea7-a2d6-b83579485034" providerId="ADAL" clId="{933ED4B8-1731-4A8B-A6BF-74FF6B2AB3CB}" dt="2020-10-06T00:22:58.008" v="58" actId="1076"/>
          <ac:picMkLst>
            <pc:docMk/>
            <pc:sldMk cId="2225097177" sldId="717"/>
            <ac:picMk id="7" creationId="{C071A8EC-960B-421D-9F2D-A4512454657E}"/>
          </ac:picMkLst>
        </pc:picChg>
      </pc:sldChg>
      <pc:sldChg chg="del">
        <pc:chgData name="Simon Pun (SSE)" userId="6b1ee1f4-4ab1-4ea7-a2d6-b83579485034" providerId="ADAL" clId="{933ED4B8-1731-4A8B-A6BF-74FF6B2AB3CB}" dt="2020-10-06T00:21:02.081" v="3" actId="2696"/>
        <pc:sldMkLst>
          <pc:docMk/>
          <pc:sldMk cId="1555302597" sldId="718"/>
        </pc:sldMkLst>
      </pc:sldChg>
      <pc:sldChg chg="del">
        <pc:chgData name="Simon Pun (SSE)" userId="6b1ee1f4-4ab1-4ea7-a2d6-b83579485034" providerId="ADAL" clId="{933ED4B8-1731-4A8B-A6BF-74FF6B2AB3CB}" dt="2020-10-06T00:21:02.081" v="4" actId="2696"/>
        <pc:sldMkLst>
          <pc:docMk/>
          <pc:sldMk cId="2834114174" sldId="719"/>
        </pc:sldMkLst>
      </pc:sldChg>
      <pc:sldChg chg="del">
        <pc:chgData name="Simon Pun (SSE)" userId="6b1ee1f4-4ab1-4ea7-a2d6-b83579485034" providerId="ADAL" clId="{933ED4B8-1731-4A8B-A6BF-74FF6B2AB3CB}" dt="2020-10-06T00:21:02.235" v="5" actId="2696"/>
        <pc:sldMkLst>
          <pc:docMk/>
          <pc:sldMk cId="1385782420" sldId="720"/>
        </pc:sldMkLst>
      </pc:sldChg>
      <pc:sldChg chg="del">
        <pc:chgData name="Simon Pun (SSE)" userId="6b1ee1f4-4ab1-4ea7-a2d6-b83579485034" providerId="ADAL" clId="{933ED4B8-1731-4A8B-A6BF-74FF6B2AB3CB}" dt="2020-10-06T00:21:02.235" v="6" actId="2696"/>
        <pc:sldMkLst>
          <pc:docMk/>
          <pc:sldMk cId="3031006277" sldId="721"/>
        </pc:sldMkLst>
      </pc:sldChg>
      <pc:sldChg chg="del">
        <pc:chgData name="Simon Pun (SSE)" userId="6b1ee1f4-4ab1-4ea7-a2d6-b83579485034" providerId="ADAL" clId="{933ED4B8-1731-4A8B-A6BF-74FF6B2AB3CB}" dt="2020-10-06T00:21:02.235" v="7" actId="2696"/>
        <pc:sldMkLst>
          <pc:docMk/>
          <pc:sldMk cId="753963654" sldId="722"/>
        </pc:sldMkLst>
      </pc:sldChg>
      <pc:sldChg chg="del">
        <pc:chgData name="Simon Pun (SSE)" userId="6b1ee1f4-4ab1-4ea7-a2d6-b83579485034" providerId="ADAL" clId="{933ED4B8-1731-4A8B-A6BF-74FF6B2AB3CB}" dt="2020-10-06T00:21:02.451" v="8" actId="2696"/>
        <pc:sldMkLst>
          <pc:docMk/>
          <pc:sldMk cId="779503683" sldId="723"/>
        </pc:sldMkLst>
      </pc:sldChg>
      <pc:sldChg chg="del">
        <pc:chgData name="Simon Pun (SSE)" userId="6b1ee1f4-4ab1-4ea7-a2d6-b83579485034" providerId="ADAL" clId="{933ED4B8-1731-4A8B-A6BF-74FF6B2AB3CB}" dt="2020-10-06T00:21:02.667" v="9" actId="2696"/>
        <pc:sldMkLst>
          <pc:docMk/>
          <pc:sldMk cId="1070464572" sldId="724"/>
        </pc:sldMkLst>
      </pc:sldChg>
      <pc:sldChg chg="del">
        <pc:chgData name="Simon Pun (SSE)" userId="6b1ee1f4-4ab1-4ea7-a2d6-b83579485034" providerId="ADAL" clId="{933ED4B8-1731-4A8B-A6BF-74FF6B2AB3CB}" dt="2020-10-06T00:21:02.720" v="10" actId="2696"/>
        <pc:sldMkLst>
          <pc:docMk/>
          <pc:sldMk cId="3003169533" sldId="725"/>
        </pc:sldMkLst>
      </pc:sldChg>
      <pc:sldChg chg="del">
        <pc:chgData name="Simon Pun (SSE)" userId="6b1ee1f4-4ab1-4ea7-a2d6-b83579485034" providerId="ADAL" clId="{933ED4B8-1731-4A8B-A6BF-74FF6B2AB3CB}" dt="2020-10-06T00:21:02.883" v="11" actId="2696"/>
        <pc:sldMkLst>
          <pc:docMk/>
          <pc:sldMk cId="2140787275" sldId="726"/>
        </pc:sldMkLst>
      </pc:sldChg>
      <pc:sldChg chg="del">
        <pc:chgData name="Simon Pun (SSE)" userId="6b1ee1f4-4ab1-4ea7-a2d6-b83579485034" providerId="ADAL" clId="{933ED4B8-1731-4A8B-A6BF-74FF6B2AB3CB}" dt="2020-10-06T00:21:02.952" v="12" actId="2696"/>
        <pc:sldMkLst>
          <pc:docMk/>
          <pc:sldMk cId="942904297" sldId="727"/>
        </pc:sldMkLst>
      </pc:sldChg>
      <pc:sldChg chg="del">
        <pc:chgData name="Simon Pun (SSE)" userId="6b1ee1f4-4ab1-4ea7-a2d6-b83579485034" providerId="ADAL" clId="{933ED4B8-1731-4A8B-A6BF-74FF6B2AB3CB}" dt="2020-10-06T00:21:03.037" v="13" actId="2696"/>
        <pc:sldMkLst>
          <pc:docMk/>
          <pc:sldMk cId="2831632508" sldId="728"/>
        </pc:sldMkLst>
      </pc:sldChg>
      <pc:sldChg chg="del">
        <pc:chgData name="Simon Pun (SSE)" userId="6b1ee1f4-4ab1-4ea7-a2d6-b83579485034" providerId="ADAL" clId="{933ED4B8-1731-4A8B-A6BF-74FF6B2AB3CB}" dt="2020-10-06T00:21:03.037" v="14" actId="2696"/>
        <pc:sldMkLst>
          <pc:docMk/>
          <pc:sldMk cId="3062391335" sldId="729"/>
        </pc:sldMkLst>
      </pc:sldChg>
      <pc:sldChg chg="del">
        <pc:chgData name="Simon Pun (SSE)" userId="6b1ee1f4-4ab1-4ea7-a2d6-b83579485034" providerId="ADAL" clId="{933ED4B8-1731-4A8B-A6BF-74FF6B2AB3CB}" dt="2020-10-06T00:21:03.269" v="17" actId="2696"/>
        <pc:sldMkLst>
          <pc:docMk/>
          <pc:sldMk cId="2589430442" sldId="730"/>
        </pc:sldMkLst>
      </pc:sldChg>
      <pc:sldChg chg="del">
        <pc:chgData name="Simon Pun (SSE)" userId="6b1ee1f4-4ab1-4ea7-a2d6-b83579485034" providerId="ADAL" clId="{933ED4B8-1731-4A8B-A6BF-74FF6B2AB3CB}" dt="2020-10-06T00:21:03.153" v="15" actId="2696"/>
        <pc:sldMkLst>
          <pc:docMk/>
          <pc:sldMk cId="1137783713" sldId="731"/>
        </pc:sldMkLst>
      </pc:sldChg>
      <pc:sldChg chg="del">
        <pc:chgData name="Simon Pun (SSE)" userId="6b1ee1f4-4ab1-4ea7-a2d6-b83579485034" providerId="ADAL" clId="{933ED4B8-1731-4A8B-A6BF-74FF6B2AB3CB}" dt="2020-10-06T00:21:03.253" v="16" actId="2696"/>
        <pc:sldMkLst>
          <pc:docMk/>
          <pc:sldMk cId="515024883" sldId="732"/>
        </pc:sldMkLst>
      </pc:sldChg>
      <pc:sldChg chg="del">
        <pc:chgData name="Simon Pun (SSE)" userId="6b1ee1f4-4ab1-4ea7-a2d6-b83579485034" providerId="ADAL" clId="{933ED4B8-1731-4A8B-A6BF-74FF6B2AB3CB}" dt="2020-10-06T00:21:03.284" v="18" actId="2696"/>
        <pc:sldMkLst>
          <pc:docMk/>
          <pc:sldMk cId="2862268374" sldId="733"/>
        </pc:sldMkLst>
      </pc:sldChg>
      <pc:sldChg chg="del">
        <pc:chgData name="Simon Pun (SSE)" userId="6b1ee1f4-4ab1-4ea7-a2d6-b83579485034" providerId="ADAL" clId="{933ED4B8-1731-4A8B-A6BF-74FF6B2AB3CB}" dt="2020-10-06T00:21:03.284" v="19" actId="2696"/>
        <pc:sldMkLst>
          <pc:docMk/>
          <pc:sldMk cId="774764019" sldId="734"/>
        </pc:sldMkLst>
      </pc:sldChg>
      <pc:sldChg chg="del">
        <pc:chgData name="Simon Pun (SSE)" userId="6b1ee1f4-4ab1-4ea7-a2d6-b83579485034" providerId="ADAL" clId="{933ED4B8-1731-4A8B-A6BF-74FF6B2AB3CB}" dt="2020-10-06T00:21:03.284" v="20" actId="2696"/>
        <pc:sldMkLst>
          <pc:docMk/>
          <pc:sldMk cId="2513712159" sldId="735"/>
        </pc:sldMkLst>
      </pc:sldChg>
      <pc:sldChg chg="del">
        <pc:chgData name="Simon Pun (SSE)" userId="6b1ee1f4-4ab1-4ea7-a2d6-b83579485034" providerId="ADAL" clId="{933ED4B8-1731-4A8B-A6BF-74FF6B2AB3CB}" dt="2020-10-06T00:21:03.284" v="21" actId="2696"/>
        <pc:sldMkLst>
          <pc:docMk/>
          <pc:sldMk cId="1196872992" sldId="736"/>
        </pc:sldMkLst>
      </pc:sldChg>
      <pc:sldChg chg="del">
        <pc:chgData name="Simon Pun (SSE)" userId="6b1ee1f4-4ab1-4ea7-a2d6-b83579485034" providerId="ADAL" clId="{933ED4B8-1731-4A8B-A6BF-74FF6B2AB3CB}" dt="2020-10-06T00:21:03.284" v="22" actId="2696"/>
        <pc:sldMkLst>
          <pc:docMk/>
          <pc:sldMk cId="764469122" sldId="737"/>
        </pc:sldMkLst>
      </pc:sldChg>
      <pc:sldChg chg="del">
        <pc:chgData name="Simon Pun (SSE)" userId="6b1ee1f4-4ab1-4ea7-a2d6-b83579485034" providerId="ADAL" clId="{933ED4B8-1731-4A8B-A6BF-74FF6B2AB3CB}" dt="2020-10-06T00:21:03.453" v="23" actId="2696"/>
        <pc:sldMkLst>
          <pc:docMk/>
          <pc:sldMk cId="146436329" sldId="738"/>
        </pc:sldMkLst>
      </pc:sldChg>
      <pc:sldChg chg="del">
        <pc:chgData name="Simon Pun (SSE)" userId="6b1ee1f4-4ab1-4ea7-a2d6-b83579485034" providerId="ADAL" clId="{933ED4B8-1731-4A8B-A6BF-74FF6B2AB3CB}" dt="2020-10-06T00:21:03.538" v="24" actId="2696"/>
        <pc:sldMkLst>
          <pc:docMk/>
          <pc:sldMk cId="3244466013" sldId="739"/>
        </pc:sldMkLst>
      </pc:sldChg>
      <pc:sldChg chg="del">
        <pc:chgData name="Simon Pun (SSE)" userId="6b1ee1f4-4ab1-4ea7-a2d6-b83579485034" providerId="ADAL" clId="{933ED4B8-1731-4A8B-A6BF-74FF6B2AB3CB}" dt="2020-10-06T00:21:03.655" v="25" actId="2696"/>
        <pc:sldMkLst>
          <pc:docMk/>
          <pc:sldMk cId="1643482508" sldId="740"/>
        </pc:sldMkLst>
      </pc:sldChg>
      <pc:sldChg chg="del">
        <pc:chgData name="Simon Pun (SSE)" userId="6b1ee1f4-4ab1-4ea7-a2d6-b83579485034" providerId="ADAL" clId="{933ED4B8-1731-4A8B-A6BF-74FF6B2AB3CB}" dt="2020-10-06T00:21:03.655" v="26" actId="2696"/>
        <pc:sldMkLst>
          <pc:docMk/>
          <pc:sldMk cId="771850298" sldId="741"/>
        </pc:sldMkLst>
      </pc:sldChg>
      <pc:sldChg chg="del">
        <pc:chgData name="Simon Pun (SSE)" userId="6b1ee1f4-4ab1-4ea7-a2d6-b83579485034" providerId="ADAL" clId="{933ED4B8-1731-4A8B-A6BF-74FF6B2AB3CB}" dt="2020-10-06T00:21:03.823" v="27" actId="2696"/>
        <pc:sldMkLst>
          <pc:docMk/>
          <pc:sldMk cId="3399707917" sldId="742"/>
        </pc:sldMkLst>
      </pc:sldChg>
      <pc:sldChg chg="del">
        <pc:chgData name="Simon Pun (SSE)" userId="6b1ee1f4-4ab1-4ea7-a2d6-b83579485034" providerId="ADAL" clId="{933ED4B8-1731-4A8B-A6BF-74FF6B2AB3CB}" dt="2020-10-08T12:02:54.665" v="3763" actId="2696"/>
        <pc:sldMkLst>
          <pc:docMk/>
          <pc:sldMk cId="528318513" sldId="743"/>
        </pc:sldMkLst>
      </pc:sldChg>
      <pc:sldChg chg="addSp delSp">
        <pc:chgData name="Simon Pun (SSE)" userId="6b1ee1f4-4ab1-4ea7-a2d6-b83579485034" providerId="ADAL" clId="{933ED4B8-1731-4A8B-A6BF-74FF6B2AB3CB}" dt="2020-10-07T13:31:54.664" v="1617"/>
        <pc:sldMkLst>
          <pc:docMk/>
          <pc:sldMk cId="1365972624" sldId="745"/>
        </pc:sldMkLst>
        <pc:picChg chg="add del">
          <ac:chgData name="Simon Pun (SSE)" userId="6b1ee1f4-4ab1-4ea7-a2d6-b83579485034" providerId="ADAL" clId="{933ED4B8-1731-4A8B-A6BF-74FF6B2AB3CB}" dt="2020-10-07T13:31:54.664" v="1617"/>
          <ac:picMkLst>
            <pc:docMk/>
            <pc:sldMk cId="1365972624" sldId="745"/>
            <ac:picMk id="3" creationId="{C4480885-BF5F-44DD-A6F2-39E118EB1F0B}"/>
          </ac:picMkLst>
        </pc:picChg>
      </pc:sldChg>
      <pc:sldChg chg="addSp delSp modSp">
        <pc:chgData name="Simon Pun (SSE)" userId="6b1ee1f4-4ab1-4ea7-a2d6-b83579485034" providerId="ADAL" clId="{933ED4B8-1731-4A8B-A6BF-74FF6B2AB3CB}" dt="2020-10-07T13:40:30.964" v="1734" actId="478"/>
        <pc:sldMkLst>
          <pc:docMk/>
          <pc:sldMk cId="1433058182" sldId="746"/>
        </pc:sldMkLst>
        <pc:spChg chg="add del mod">
          <ac:chgData name="Simon Pun (SSE)" userId="6b1ee1f4-4ab1-4ea7-a2d6-b83579485034" providerId="ADAL" clId="{933ED4B8-1731-4A8B-A6BF-74FF6B2AB3CB}" dt="2020-10-07T13:33:55.714" v="1638" actId="478"/>
          <ac:spMkLst>
            <pc:docMk/>
            <pc:sldMk cId="1433058182" sldId="746"/>
            <ac:spMk id="4" creationId="{9E986072-B045-42F1-80AC-58D083E36B9B}"/>
          </ac:spMkLst>
        </pc:spChg>
        <pc:spChg chg="mod">
          <ac:chgData name="Simon Pun (SSE)" userId="6b1ee1f4-4ab1-4ea7-a2d6-b83579485034" providerId="ADAL" clId="{933ED4B8-1731-4A8B-A6BF-74FF6B2AB3CB}" dt="2020-10-07T13:32:09.366" v="1622" actId="1076"/>
          <ac:spMkLst>
            <pc:docMk/>
            <pc:sldMk cId="1433058182" sldId="746"/>
            <ac:spMk id="12" creationId="{0EBBAEA9-AF2C-4622-A751-6B05776E3D6C}"/>
          </ac:spMkLst>
        </pc:spChg>
        <pc:spChg chg="mod">
          <ac:chgData name="Simon Pun (SSE)" userId="6b1ee1f4-4ab1-4ea7-a2d6-b83579485034" providerId="ADAL" clId="{933ED4B8-1731-4A8B-A6BF-74FF6B2AB3CB}" dt="2020-10-07T13:32:09.366" v="1622" actId="1076"/>
          <ac:spMkLst>
            <pc:docMk/>
            <pc:sldMk cId="1433058182" sldId="746"/>
            <ac:spMk id="14" creationId="{524E54A1-835C-47B9-8434-574CDBAAB884}"/>
          </ac:spMkLst>
        </pc:spChg>
        <pc:spChg chg="mod">
          <ac:chgData name="Simon Pun (SSE)" userId="6b1ee1f4-4ab1-4ea7-a2d6-b83579485034" providerId="ADAL" clId="{933ED4B8-1731-4A8B-A6BF-74FF6B2AB3CB}" dt="2020-10-07T13:32:09.366" v="1622" actId="1076"/>
          <ac:spMkLst>
            <pc:docMk/>
            <pc:sldMk cId="1433058182" sldId="746"/>
            <ac:spMk id="15" creationId="{B9308FF9-A5B9-4CA9-B8EC-E3C708907F35}"/>
          </ac:spMkLst>
        </pc:spChg>
        <pc:spChg chg="mod">
          <ac:chgData name="Simon Pun (SSE)" userId="6b1ee1f4-4ab1-4ea7-a2d6-b83579485034" providerId="ADAL" clId="{933ED4B8-1731-4A8B-A6BF-74FF6B2AB3CB}" dt="2020-10-07T13:32:09.366" v="1622" actId="1076"/>
          <ac:spMkLst>
            <pc:docMk/>
            <pc:sldMk cId="1433058182" sldId="746"/>
            <ac:spMk id="16" creationId="{D823ED28-BBB1-4FF2-A2D9-7F8325DC1F56}"/>
          </ac:spMkLst>
        </pc:spChg>
        <pc:spChg chg="mod">
          <ac:chgData name="Simon Pun (SSE)" userId="6b1ee1f4-4ab1-4ea7-a2d6-b83579485034" providerId="ADAL" clId="{933ED4B8-1731-4A8B-A6BF-74FF6B2AB3CB}" dt="2020-10-07T13:32:09.366" v="1622" actId="1076"/>
          <ac:spMkLst>
            <pc:docMk/>
            <pc:sldMk cId="1433058182" sldId="746"/>
            <ac:spMk id="17" creationId="{0B1EA30C-6A2C-44BD-A635-34F20861FBF8}"/>
          </ac:spMkLst>
        </pc:spChg>
        <pc:spChg chg="mod">
          <ac:chgData name="Simon Pun (SSE)" userId="6b1ee1f4-4ab1-4ea7-a2d6-b83579485034" providerId="ADAL" clId="{933ED4B8-1731-4A8B-A6BF-74FF6B2AB3CB}" dt="2020-10-07T13:32:09.366" v="1622" actId="1076"/>
          <ac:spMkLst>
            <pc:docMk/>
            <pc:sldMk cId="1433058182" sldId="746"/>
            <ac:spMk id="19" creationId="{3EA07FAE-5135-43AF-93EB-E95A76DAB3E4}"/>
          </ac:spMkLst>
        </pc:spChg>
        <pc:spChg chg="add mod">
          <ac:chgData name="Simon Pun (SSE)" userId="6b1ee1f4-4ab1-4ea7-a2d6-b83579485034" providerId="ADAL" clId="{933ED4B8-1731-4A8B-A6BF-74FF6B2AB3CB}" dt="2020-10-07T13:40:28.480" v="1733" actId="6549"/>
          <ac:spMkLst>
            <pc:docMk/>
            <pc:sldMk cId="1433058182" sldId="746"/>
            <ac:spMk id="20" creationId="{0A46C759-87B0-4BAC-ADC7-33A96B754DF7}"/>
          </ac:spMkLst>
        </pc:spChg>
        <pc:spChg chg="mod">
          <ac:chgData name="Simon Pun (SSE)" userId="6b1ee1f4-4ab1-4ea7-a2d6-b83579485034" providerId="ADAL" clId="{933ED4B8-1731-4A8B-A6BF-74FF6B2AB3CB}" dt="2020-10-07T13:37:48.962" v="1697" actId="1076"/>
          <ac:spMkLst>
            <pc:docMk/>
            <pc:sldMk cId="1433058182" sldId="746"/>
            <ac:spMk id="21" creationId="{9B1B54E6-9945-49A0-A6EA-E147A4A7B0BD}"/>
          </ac:spMkLst>
        </pc:spChg>
        <pc:graphicFrameChg chg="mod">
          <ac:chgData name="Simon Pun (SSE)" userId="6b1ee1f4-4ab1-4ea7-a2d6-b83579485034" providerId="ADAL" clId="{933ED4B8-1731-4A8B-A6BF-74FF6B2AB3CB}" dt="2020-10-07T13:32:09.366" v="1622" actId="1076"/>
          <ac:graphicFrameMkLst>
            <pc:docMk/>
            <pc:sldMk cId="1433058182" sldId="746"/>
            <ac:graphicFrameMk id="9" creationId="{A851A522-7305-48A6-9D04-CC24C339BE79}"/>
          </ac:graphicFrameMkLst>
        </pc:graphicFrameChg>
        <pc:picChg chg="add del mod">
          <ac:chgData name="Simon Pun (SSE)" userId="6b1ee1f4-4ab1-4ea7-a2d6-b83579485034" providerId="ADAL" clId="{933ED4B8-1731-4A8B-A6BF-74FF6B2AB3CB}" dt="2020-10-07T13:40:30.964" v="1734" actId="478"/>
          <ac:picMkLst>
            <pc:docMk/>
            <pc:sldMk cId="1433058182" sldId="746"/>
            <ac:picMk id="18" creationId="{1BFF2E5C-29E8-4922-A66F-7BDBDDED7853}"/>
          </ac:picMkLst>
        </pc:picChg>
        <pc:cxnChg chg="mod">
          <ac:chgData name="Simon Pun (SSE)" userId="6b1ee1f4-4ab1-4ea7-a2d6-b83579485034" providerId="ADAL" clId="{933ED4B8-1731-4A8B-A6BF-74FF6B2AB3CB}" dt="2020-10-07T13:32:09.366" v="1622" actId="1076"/>
          <ac:cxnSpMkLst>
            <pc:docMk/>
            <pc:sldMk cId="1433058182" sldId="746"/>
            <ac:cxnSpMk id="10" creationId="{8A023A9C-83FA-4410-9261-2D01FE782FB8}"/>
          </ac:cxnSpMkLst>
        </pc:cxnChg>
      </pc:sldChg>
      <pc:sldChg chg="modSp">
        <pc:chgData name="Simon Pun (SSE)" userId="6b1ee1f4-4ab1-4ea7-a2d6-b83579485034" providerId="ADAL" clId="{933ED4B8-1731-4A8B-A6BF-74FF6B2AB3CB}" dt="2020-10-07T13:21:50.481" v="1602" actId="20577"/>
        <pc:sldMkLst>
          <pc:docMk/>
          <pc:sldMk cId="863929520" sldId="747"/>
        </pc:sldMkLst>
        <pc:spChg chg="mod">
          <ac:chgData name="Simon Pun (SSE)" userId="6b1ee1f4-4ab1-4ea7-a2d6-b83579485034" providerId="ADAL" clId="{933ED4B8-1731-4A8B-A6BF-74FF6B2AB3CB}" dt="2020-10-07T13:21:50.481" v="1602" actId="20577"/>
          <ac:spMkLst>
            <pc:docMk/>
            <pc:sldMk cId="863929520" sldId="747"/>
            <ac:spMk id="2" creationId="{ED162A08-C445-4606-838D-2983942732DF}"/>
          </ac:spMkLst>
        </pc:spChg>
      </pc:sldChg>
      <pc:sldChg chg="addSp delSp modSp add">
        <pc:chgData name="Simon Pun (SSE)" userId="6b1ee1f4-4ab1-4ea7-a2d6-b83579485034" providerId="ADAL" clId="{933ED4B8-1731-4A8B-A6BF-74FF6B2AB3CB}" dt="2020-10-06T00:33:13.674" v="172" actId="1076"/>
        <pc:sldMkLst>
          <pc:docMk/>
          <pc:sldMk cId="3684090296" sldId="748"/>
        </pc:sldMkLst>
        <pc:spChg chg="mod">
          <ac:chgData name="Simon Pun (SSE)" userId="6b1ee1f4-4ab1-4ea7-a2d6-b83579485034" providerId="ADAL" clId="{933ED4B8-1731-4A8B-A6BF-74FF6B2AB3CB}" dt="2020-10-06T00:24:53.322" v="86"/>
          <ac:spMkLst>
            <pc:docMk/>
            <pc:sldMk cId="3684090296" sldId="748"/>
            <ac:spMk id="2" creationId="{ED162A08-C445-4606-838D-2983942732DF}"/>
          </ac:spMkLst>
        </pc:spChg>
        <pc:spChg chg="del">
          <ac:chgData name="Simon Pun (SSE)" userId="6b1ee1f4-4ab1-4ea7-a2d6-b83579485034" providerId="ADAL" clId="{933ED4B8-1731-4A8B-A6BF-74FF6B2AB3CB}" dt="2020-10-06T00:24:42.194" v="85" actId="478"/>
          <ac:spMkLst>
            <pc:docMk/>
            <pc:sldMk cId="3684090296" sldId="748"/>
            <ac:spMk id="4" creationId="{BF6356F6-A977-4129-B15D-60F06B16E57D}"/>
          </ac:spMkLst>
        </pc:spChg>
        <pc:spChg chg="del">
          <ac:chgData name="Simon Pun (SSE)" userId="6b1ee1f4-4ab1-4ea7-a2d6-b83579485034" providerId="ADAL" clId="{933ED4B8-1731-4A8B-A6BF-74FF6B2AB3CB}" dt="2020-10-06T00:24:42.194" v="85" actId="478"/>
          <ac:spMkLst>
            <pc:docMk/>
            <pc:sldMk cId="3684090296" sldId="748"/>
            <ac:spMk id="5" creationId="{0D5B7D42-4666-47CF-86DC-4455A59A9C93}"/>
          </ac:spMkLst>
        </pc:spChg>
        <pc:spChg chg="del">
          <ac:chgData name="Simon Pun (SSE)" userId="6b1ee1f4-4ab1-4ea7-a2d6-b83579485034" providerId="ADAL" clId="{933ED4B8-1731-4A8B-A6BF-74FF6B2AB3CB}" dt="2020-10-06T00:24:42.194" v="85" actId="478"/>
          <ac:spMkLst>
            <pc:docMk/>
            <pc:sldMk cId="3684090296" sldId="748"/>
            <ac:spMk id="6" creationId="{2EAC60B0-E3C8-479B-A983-5298AB6A89E5}"/>
          </ac:spMkLst>
        </pc:spChg>
        <pc:spChg chg="del">
          <ac:chgData name="Simon Pun (SSE)" userId="6b1ee1f4-4ab1-4ea7-a2d6-b83579485034" providerId="ADAL" clId="{933ED4B8-1731-4A8B-A6BF-74FF6B2AB3CB}" dt="2020-10-06T00:24:42.194" v="85" actId="478"/>
          <ac:spMkLst>
            <pc:docMk/>
            <pc:sldMk cId="3684090296" sldId="748"/>
            <ac:spMk id="8" creationId="{4C016675-76B7-48C3-816C-1294C21C59B1}"/>
          </ac:spMkLst>
        </pc:spChg>
        <pc:spChg chg="del">
          <ac:chgData name="Simon Pun (SSE)" userId="6b1ee1f4-4ab1-4ea7-a2d6-b83579485034" providerId="ADAL" clId="{933ED4B8-1731-4A8B-A6BF-74FF6B2AB3CB}" dt="2020-10-06T00:24:42.194" v="85" actId="478"/>
          <ac:spMkLst>
            <pc:docMk/>
            <pc:sldMk cId="3684090296" sldId="748"/>
            <ac:spMk id="9" creationId="{51A16683-449A-4330-A216-E5DF4D63C151}"/>
          </ac:spMkLst>
        </pc:spChg>
        <pc:spChg chg="del">
          <ac:chgData name="Simon Pun (SSE)" userId="6b1ee1f4-4ab1-4ea7-a2d6-b83579485034" providerId="ADAL" clId="{933ED4B8-1731-4A8B-A6BF-74FF6B2AB3CB}" dt="2020-10-06T00:24:42.194" v="85" actId="478"/>
          <ac:spMkLst>
            <pc:docMk/>
            <pc:sldMk cId="3684090296" sldId="748"/>
            <ac:spMk id="10" creationId="{D7D4EB80-0441-4159-84C9-96C85599BD5C}"/>
          </ac:spMkLst>
        </pc:spChg>
        <pc:spChg chg="add mod">
          <ac:chgData name="Simon Pun (SSE)" userId="6b1ee1f4-4ab1-4ea7-a2d6-b83579485034" providerId="ADAL" clId="{933ED4B8-1731-4A8B-A6BF-74FF6B2AB3CB}" dt="2020-10-06T00:30:29.881" v="147" actId="1076"/>
          <ac:spMkLst>
            <pc:docMk/>
            <pc:sldMk cId="3684090296" sldId="748"/>
            <ac:spMk id="11" creationId="{88DA2B0B-6843-4426-ABAA-E02234B5B7AD}"/>
          </ac:spMkLst>
        </pc:spChg>
        <pc:spChg chg="add mod">
          <ac:chgData name="Simon Pun (SSE)" userId="6b1ee1f4-4ab1-4ea7-a2d6-b83579485034" providerId="ADAL" clId="{933ED4B8-1731-4A8B-A6BF-74FF6B2AB3CB}" dt="2020-10-06T00:25:53.674" v="90"/>
          <ac:spMkLst>
            <pc:docMk/>
            <pc:sldMk cId="3684090296" sldId="748"/>
            <ac:spMk id="12" creationId="{6C24292B-457D-4C40-AB5D-D266B6427957}"/>
          </ac:spMkLst>
        </pc:spChg>
        <pc:spChg chg="add mod">
          <ac:chgData name="Simon Pun (SSE)" userId="6b1ee1f4-4ab1-4ea7-a2d6-b83579485034" providerId="ADAL" clId="{933ED4B8-1731-4A8B-A6BF-74FF6B2AB3CB}" dt="2020-10-06T00:30:29.881" v="147" actId="1076"/>
          <ac:spMkLst>
            <pc:docMk/>
            <pc:sldMk cId="3684090296" sldId="748"/>
            <ac:spMk id="14" creationId="{1EF0AC76-552D-4236-A028-29A2B725BDFE}"/>
          </ac:spMkLst>
        </pc:spChg>
        <pc:spChg chg="add mod">
          <ac:chgData name="Simon Pun (SSE)" userId="6b1ee1f4-4ab1-4ea7-a2d6-b83579485034" providerId="ADAL" clId="{933ED4B8-1731-4A8B-A6BF-74FF6B2AB3CB}" dt="2020-10-06T00:30:29.881" v="147" actId="1076"/>
          <ac:spMkLst>
            <pc:docMk/>
            <pc:sldMk cId="3684090296" sldId="748"/>
            <ac:spMk id="15" creationId="{2FBC9CF0-6703-47E5-85BD-A091EF718072}"/>
          </ac:spMkLst>
        </pc:spChg>
        <pc:spChg chg="add mod">
          <ac:chgData name="Simon Pun (SSE)" userId="6b1ee1f4-4ab1-4ea7-a2d6-b83579485034" providerId="ADAL" clId="{933ED4B8-1731-4A8B-A6BF-74FF6B2AB3CB}" dt="2020-10-06T00:30:29.881" v="147" actId="1076"/>
          <ac:spMkLst>
            <pc:docMk/>
            <pc:sldMk cId="3684090296" sldId="748"/>
            <ac:spMk id="16" creationId="{C31C4D48-89DD-4E88-9EF3-49BF21FD81DE}"/>
          </ac:spMkLst>
        </pc:spChg>
        <pc:spChg chg="add mod">
          <ac:chgData name="Simon Pun (SSE)" userId="6b1ee1f4-4ab1-4ea7-a2d6-b83579485034" providerId="ADAL" clId="{933ED4B8-1731-4A8B-A6BF-74FF6B2AB3CB}" dt="2020-10-06T00:30:29.881" v="147" actId="1076"/>
          <ac:spMkLst>
            <pc:docMk/>
            <pc:sldMk cId="3684090296" sldId="748"/>
            <ac:spMk id="18" creationId="{82A3EE15-B62B-4C59-981E-ACB91C557D41}"/>
          </ac:spMkLst>
        </pc:spChg>
        <pc:spChg chg="del">
          <ac:chgData name="Simon Pun (SSE)" userId="6b1ee1f4-4ab1-4ea7-a2d6-b83579485034" providerId="ADAL" clId="{933ED4B8-1731-4A8B-A6BF-74FF6B2AB3CB}" dt="2020-10-06T00:24:42.194" v="85" actId="478"/>
          <ac:spMkLst>
            <pc:docMk/>
            <pc:sldMk cId="3684090296" sldId="748"/>
            <ac:spMk id="27" creationId="{6CE81EB6-16B7-4CDA-AD6E-36FB7C8A2386}"/>
          </ac:spMkLst>
        </pc:spChg>
        <pc:spChg chg="add mod ord">
          <ac:chgData name="Simon Pun (SSE)" userId="6b1ee1f4-4ab1-4ea7-a2d6-b83579485034" providerId="ADAL" clId="{933ED4B8-1731-4A8B-A6BF-74FF6B2AB3CB}" dt="2020-10-06T00:30:50.300" v="153" actId="14100"/>
          <ac:spMkLst>
            <pc:docMk/>
            <pc:sldMk cId="3684090296" sldId="748"/>
            <ac:spMk id="31" creationId="{E4D6D308-EEA1-4B8E-A705-2AD8E06DC67E}"/>
          </ac:spMkLst>
        </pc:spChg>
        <pc:spChg chg="add mod">
          <ac:chgData name="Simon Pun (SSE)" userId="6b1ee1f4-4ab1-4ea7-a2d6-b83579485034" providerId="ADAL" clId="{933ED4B8-1731-4A8B-A6BF-74FF6B2AB3CB}" dt="2020-10-06T00:31:49.549" v="155" actId="14100"/>
          <ac:spMkLst>
            <pc:docMk/>
            <pc:sldMk cId="3684090296" sldId="748"/>
            <ac:spMk id="32" creationId="{03A226DB-5CE7-4980-8EFA-1AD50237C4BA}"/>
          </ac:spMkLst>
        </pc:spChg>
        <pc:spChg chg="add mod">
          <ac:chgData name="Simon Pun (SSE)" userId="6b1ee1f4-4ab1-4ea7-a2d6-b83579485034" providerId="ADAL" clId="{933ED4B8-1731-4A8B-A6BF-74FF6B2AB3CB}" dt="2020-10-06T00:32:04.528" v="156"/>
          <ac:spMkLst>
            <pc:docMk/>
            <pc:sldMk cId="3684090296" sldId="748"/>
            <ac:spMk id="33" creationId="{63550AD8-4571-4E1F-95D5-A50C8D7087E5}"/>
          </ac:spMkLst>
        </pc:spChg>
        <pc:spChg chg="add del mod">
          <ac:chgData name="Simon Pun (SSE)" userId="6b1ee1f4-4ab1-4ea7-a2d6-b83579485034" providerId="ADAL" clId="{933ED4B8-1731-4A8B-A6BF-74FF6B2AB3CB}" dt="2020-10-06T00:32:20.618" v="157" actId="478"/>
          <ac:spMkLst>
            <pc:docMk/>
            <pc:sldMk cId="3684090296" sldId="748"/>
            <ac:spMk id="35" creationId="{EC442043-ECD4-4A94-A740-A83CCCB368E0}"/>
          </ac:spMkLst>
        </pc:spChg>
        <pc:spChg chg="add del mod">
          <ac:chgData name="Simon Pun (SSE)" userId="6b1ee1f4-4ab1-4ea7-a2d6-b83579485034" providerId="ADAL" clId="{933ED4B8-1731-4A8B-A6BF-74FF6B2AB3CB}" dt="2020-10-06T00:32:20.618" v="157" actId="478"/>
          <ac:spMkLst>
            <pc:docMk/>
            <pc:sldMk cId="3684090296" sldId="748"/>
            <ac:spMk id="36" creationId="{FBD3EFB9-A5C7-4E5D-82F2-C0DF2AA650E7}"/>
          </ac:spMkLst>
        </pc:spChg>
        <pc:spChg chg="add del mod">
          <ac:chgData name="Simon Pun (SSE)" userId="6b1ee1f4-4ab1-4ea7-a2d6-b83579485034" providerId="ADAL" clId="{933ED4B8-1731-4A8B-A6BF-74FF6B2AB3CB}" dt="2020-10-06T00:32:20.618" v="157" actId="478"/>
          <ac:spMkLst>
            <pc:docMk/>
            <pc:sldMk cId="3684090296" sldId="748"/>
            <ac:spMk id="37" creationId="{FC8A685D-5EA5-4C81-AC0B-2A9C6D876F83}"/>
          </ac:spMkLst>
        </pc:spChg>
        <pc:spChg chg="add del mod">
          <ac:chgData name="Simon Pun (SSE)" userId="6b1ee1f4-4ab1-4ea7-a2d6-b83579485034" providerId="ADAL" clId="{933ED4B8-1731-4A8B-A6BF-74FF6B2AB3CB}" dt="2020-10-06T00:32:20.618" v="157" actId="478"/>
          <ac:spMkLst>
            <pc:docMk/>
            <pc:sldMk cId="3684090296" sldId="748"/>
            <ac:spMk id="38" creationId="{3145D7E1-E0FF-4930-B41A-9CAB05DA898F}"/>
          </ac:spMkLst>
        </pc:spChg>
        <pc:spChg chg="add del mod">
          <ac:chgData name="Simon Pun (SSE)" userId="6b1ee1f4-4ab1-4ea7-a2d6-b83579485034" providerId="ADAL" clId="{933ED4B8-1731-4A8B-A6BF-74FF6B2AB3CB}" dt="2020-10-06T00:32:20.618" v="157" actId="478"/>
          <ac:spMkLst>
            <pc:docMk/>
            <pc:sldMk cId="3684090296" sldId="748"/>
            <ac:spMk id="39" creationId="{6471C4C5-1A17-447B-8A8F-6FA75E07160E}"/>
          </ac:spMkLst>
        </pc:spChg>
        <pc:picChg chg="del">
          <ac:chgData name="Simon Pun (SSE)" userId="6b1ee1f4-4ab1-4ea7-a2d6-b83579485034" providerId="ADAL" clId="{933ED4B8-1731-4A8B-A6BF-74FF6B2AB3CB}" dt="2020-10-06T00:24:42.194" v="85" actId="478"/>
          <ac:picMkLst>
            <pc:docMk/>
            <pc:sldMk cId="3684090296" sldId="748"/>
            <ac:picMk id="3" creationId="{36E90D0F-E7FF-48AE-AE63-12D04A3761BC}"/>
          </ac:picMkLst>
        </pc:picChg>
        <pc:picChg chg="del">
          <ac:chgData name="Simon Pun (SSE)" userId="6b1ee1f4-4ab1-4ea7-a2d6-b83579485034" providerId="ADAL" clId="{933ED4B8-1731-4A8B-A6BF-74FF6B2AB3CB}" dt="2020-10-06T00:24:42.194" v="85" actId="478"/>
          <ac:picMkLst>
            <pc:docMk/>
            <pc:sldMk cId="3684090296" sldId="748"/>
            <ac:picMk id="7" creationId="{C071A8EC-960B-421D-9F2D-A4512454657E}"/>
          </ac:picMkLst>
        </pc:picChg>
        <pc:picChg chg="add mod">
          <ac:chgData name="Simon Pun (SSE)" userId="6b1ee1f4-4ab1-4ea7-a2d6-b83579485034" providerId="ADAL" clId="{933ED4B8-1731-4A8B-A6BF-74FF6B2AB3CB}" dt="2020-10-06T00:30:25.353" v="146" actId="14100"/>
          <ac:picMkLst>
            <pc:docMk/>
            <pc:sldMk cId="3684090296" sldId="748"/>
            <ac:picMk id="13" creationId="{A7F8826C-0025-462C-947A-96943FA5A4F3}"/>
          </ac:picMkLst>
        </pc:picChg>
        <pc:picChg chg="add del mod">
          <ac:chgData name="Simon Pun (SSE)" userId="6b1ee1f4-4ab1-4ea7-a2d6-b83579485034" providerId="ADAL" clId="{933ED4B8-1731-4A8B-A6BF-74FF6B2AB3CB}" dt="2020-10-06T00:32:34.874" v="164" actId="478"/>
          <ac:picMkLst>
            <pc:docMk/>
            <pc:sldMk cId="3684090296" sldId="748"/>
            <ac:picMk id="34" creationId="{79FF5178-F5C9-4324-897B-CBEAC3E538C5}"/>
          </ac:picMkLst>
        </pc:picChg>
        <pc:picChg chg="add mod">
          <ac:chgData name="Simon Pun (SSE)" userId="6b1ee1f4-4ab1-4ea7-a2d6-b83579485034" providerId="ADAL" clId="{933ED4B8-1731-4A8B-A6BF-74FF6B2AB3CB}" dt="2020-10-06T00:33:07.388" v="170" actId="1076"/>
          <ac:picMkLst>
            <pc:docMk/>
            <pc:sldMk cId="3684090296" sldId="748"/>
            <ac:picMk id="45" creationId="{6E673301-E45B-4CCB-9DE9-32169396DC8B}"/>
          </ac:picMkLst>
        </pc:picChg>
        <pc:picChg chg="add mod">
          <ac:chgData name="Simon Pun (SSE)" userId="6b1ee1f4-4ab1-4ea7-a2d6-b83579485034" providerId="ADAL" clId="{933ED4B8-1731-4A8B-A6BF-74FF6B2AB3CB}" dt="2020-10-06T00:33:13.674" v="172" actId="1076"/>
          <ac:picMkLst>
            <pc:docMk/>
            <pc:sldMk cId="3684090296" sldId="748"/>
            <ac:picMk id="46" creationId="{91DE68CD-5CE6-446D-BDFC-40EEC7ED83D7}"/>
          </ac:picMkLst>
        </pc:picChg>
        <pc:cxnChg chg="add mod">
          <ac:chgData name="Simon Pun (SSE)" userId="6b1ee1f4-4ab1-4ea7-a2d6-b83579485034" providerId="ADAL" clId="{933ED4B8-1731-4A8B-A6BF-74FF6B2AB3CB}" dt="2020-10-06T00:30:29.881" v="147" actId="1076"/>
          <ac:cxnSpMkLst>
            <pc:docMk/>
            <pc:sldMk cId="3684090296" sldId="748"/>
            <ac:cxnSpMk id="19" creationId="{B4B86895-A581-481B-9A48-3FB1FC9D0935}"/>
          </ac:cxnSpMkLst>
        </pc:cxnChg>
        <pc:cxnChg chg="add mod">
          <ac:chgData name="Simon Pun (SSE)" userId="6b1ee1f4-4ab1-4ea7-a2d6-b83579485034" providerId="ADAL" clId="{933ED4B8-1731-4A8B-A6BF-74FF6B2AB3CB}" dt="2020-10-06T00:30:29.881" v="147" actId="1076"/>
          <ac:cxnSpMkLst>
            <pc:docMk/>
            <pc:sldMk cId="3684090296" sldId="748"/>
            <ac:cxnSpMk id="21" creationId="{53309F0E-2315-424D-A985-1D06CE746775}"/>
          </ac:cxnSpMkLst>
        </pc:cxnChg>
        <pc:cxnChg chg="add mod">
          <ac:chgData name="Simon Pun (SSE)" userId="6b1ee1f4-4ab1-4ea7-a2d6-b83579485034" providerId="ADAL" clId="{933ED4B8-1731-4A8B-A6BF-74FF6B2AB3CB}" dt="2020-10-06T00:30:29.881" v="147" actId="1076"/>
          <ac:cxnSpMkLst>
            <pc:docMk/>
            <pc:sldMk cId="3684090296" sldId="748"/>
            <ac:cxnSpMk id="23" creationId="{6DAAA761-ACD9-4286-A8D0-F9222FF37A33}"/>
          </ac:cxnSpMkLst>
        </pc:cxnChg>
        <pc:cxnChg chg="add mod">
          <ac:chgData name="Simon Pun (SSE)" userId="6b1ee1f4-4ab1-4ea7-a2d6-b83579485034" providerId="ADAL" clId="{933ED4B8-1731-4A8B-A6BF-74FF6B2AB3CB}" dt="2020-10-06T00:30:29.881" v="147" actId="1076"/>
          <ac:cxnSpMkLst>
            <pc:docMk/>
            <pc:sldMk cId="3684090296" sldId="748"/>
            <ac:cxnSpMk id="28" creationId="{4FA1C8E5-7C0C-4490-91D4-10001DE160F4}"/>
          </ac:cxnSpMkLst>
        </pc:cxnChg>
        <pc:cxnChg chg="add mod">
          <ac:chgData name="Simon Pun (SSE)" userId="6b1ee1f4-4ab1-4ea7-a2d6-b83579485034" providerId="ADAL" clId="{933ED4B8-1731-4A8B-A6BF-74FF6B2AB3CB}" dt="2020-10-06T00:30:29.881" v="147" actId="1076"/>
          <ac:cxnSpMkLst>
            <pc:docMk/>
            <pc:sldMk cId="3684090296" sldId="748"/>
            <ac:cxnSpMk id="30" creationId="{5D473B25-3783-49BA-BFED-FF1BBB8822AD}"/>
          </ac:cxnSpMkLst>
        </pc:cxnChg>
        <pc:cxnChg chg="add del mod">
          <ac:chgData name="Simon Pun (SSE)" userId="6b1ee1f4-4ab1-4ea7-a2d6-b83579485034" providerId="ADAL" clId="{933ED4B8-1731-4A8B-A6BF-74FF6B2AB3CB}" dt="2020-10-06T00:32:20.618" v="157" actId="478"/>
          <ac:cxnSpMkLst>
            <pc:docMk/>
            <pc:sldMk cId="3684090296" sldId="748"/>
            <ac:cxnSpMk id="40" creationId="{35C3F08C-6384-446F-AF36-9E957169267A}"/>
          </ac:cxnSpMkLst>
        </pc:cxnChg>
        <pc:cxnChg chg="add del mod">
          <ac:chgData name="Simon Pun (SSE)" userId="6b1ee1f4-4ab1-4ea7-a2d6-b83579485034" providerId="ADAL" clId="{933ED4B8-1731-4A8B-A6BF-74FF6B2AB3CB}" dt="2020-10-06T00:32:20.618" v="157" actId="478"/>
          <ac:cxnSpMkLst>
            <pc:docMk/>
            <pc:sldMk cId="3684090296" sldId="748"/>
            <ac:cxnSpMk id="41" creationId="{BDFFF92F-FFE7-47EE-9C59-85FFD885BBED}"/>
          </ac:cxnSpMkLst>
        </pc:cxnChg>
        <pc:cxnChg chg="add del mod">
          <ac:chgData name="Simon Pun (SSE)" userId="6b1ee1f4-4ab1-4ea7-a2d6-b83579485034" providerId="ADAL" clId="{933ED4B8-1731-4A8B-A6BF-74FF6B2AB3CB}" dt="2020-10-06T00:32:20.618" v="157" actId="478"/>
          <ac:cxnSpMkLst>
            <pc:docMk/>
            <pc:sldMk cId="3684090296" sldId="748"/>
            <ac:cxnSpMk id="42" creationId="{36202B8A-47F9-4E35-9EF7-FB6879B4CC4A}"/>
          </ac:cxnSpMkLst>
        </pc:cxnChg>
        <pc:cxnChg chg="add del mod">
          <ac:chgData name="Simon Pun (SSE)" userId="6b1ee1f4-4ab1-4ea7-a2d6-b83579485034" providerId="ADAL" clId="{933ED4B8-1731-4A8B-A6BF-74FF6B2AB3CB}" dt="2020-10-06T00:32:20.618" v="157" actId="478"/>
          <ac:cxnSpMkLst>
            <pc:docMk/>
            <pc:sldMk cId="3684090296" sldId="748"/>
            <ac:cxnSpMk id="43" creationId="{7DC2205E-CA0E-41D1-97FF-78FDCB865023}"/>
          </ac:cxnSpMkLst>
        </pc:cxnChg>
        <pc:cxnChg chg="add del mod">
          <ac:chgData name="Simon Pun (SSE)" userId="6b1ee1f4-4ab1-4ea7-a2d6-b83579485034" providerId="ADAL" clId="{933ED4B8-1731-4A8B-A6BF-74FF6B2AB3CB}" dt="2020-10-06T00:32:20.618" v="157" actId="478"/>
          <ac:cxnSpMkLst>
            <pc:docMk/>
            <pc:sldMk cId="3684090296" sldId="748"/>
            <ac:cxnSpMk id="44" creationId="{69228651-3F3D-4003-A6FC-40084E02B876}"/>
          </ac:cxnSpMkLst>
        </pc:cxnChg>
      </pc:sldChg>
      <pc:sldChg chg="addSp delSp modSp add">
        <pc:chgData name="Simon Pun (SSE)" userId="6b1ee1f4-4ab1-4ea7-a2d6-b83579485034" providerId="ADAL" clId="{933ED4B8-1731-4A8B-A6BF-74FF6B2AB3CB}" dt="2020-10-06T01:05:15.944" v="407" actId="1076"/>
        <pc:sldMkLst>
          <pc:docMk/>
          <pc:sldMk cId="1171265381" sldId="749"/>
        </pc:sldMkLst>
        <pc:spChg chg="mod">
          <ac:chgData name="Simon Pun (SSE)" userId="6b1ee1f4-4ab1-4ea7-a2d6-b83579485034" providerId="ADAL" clId="{933ED4B8-1731-4A8B-A6BF-74FF6B2AB3CB}" dt="2020-10-06T00:54:05.155" v="222" actId="20577"/>
          <ac:spMkLst>
            <pc:docMk/>
            <pc:sldMk cId="1171265381" sldId="749"/>
            <ac:spMk id="2" creationId="{51876775-7A84-4D59-9FF5-55A00A8CA28A}"/>
          </ac:spMkLst>
        </pc:spChg>
        <pc:spChg chg="add mod">
          <ac:chgData name="Simon Pun (SSE)" userId="6b1ee1f4-4ab1-4ea7-a2d6-b83579485034" providerId="ADAL" clId="{933ED4B8-1731-4A8B-A6BF-74FF6B2AB3CB}" dt="2020-10-06T00:53:51.499" v="214" actId="403"/>
          <ac:spMkLst>
            <pc:docMk/>
            <pc:sldMk cId="1171265381" sldId="749"/>
            <ac:spMk id="5" creationId="{8FA1737F-FE7E-4CE9-B059-C4EDA79723BF}"/>
          </ac:spMkLst>
        </pc:spChg>
        <pc:spChg chg="add del mod">
          <ac:chgData name="Simon Pun (SSE)" userId="6b1ee1f4-4ab1-4ea7-a2d6-b83579485034" providerId="ADAL" clId="{933ED4B8-1731-4A8B-A6BF-74FF6B2AB3CB}" dt="2020-10-06T00:54:08.701" v="224" actId="478"/>
          <ac:spMkLst>
            <pc:docMk/>
            <pc:sldMk cId="1171265381" sldId="749"/>
            <ac:spMk id="6" creationId="{18A3AE42-39CC-4703-A386-017DE0C4C4B9}"/>
          </ac:spMkLst>
        </pc:spChg>
        <pc:spChg chg="add mod">
          <ac:chgData name="Simon Pun (SSE)" userId="6b1ee1f4-4ab1-4ea7-a2d6-b83579485034" providerId="ADAL" clId="{933ED4B8-1731-4A8B-A6BF-74FF6B2AB3CB}" dt="2020-10-06T01:05:15.944" v="407" actId="1076"/>
          <ac:spMkLst>
            <pc:docMk/>
            <pc:sldMk cId="1171265381" sldId="749"/>
            <ac:spMk id="7" creationId="{E2976CBF-A938-47CE-A1A5-56F3F2035FD9}"/>
          </ac:spMkLst>
        </pc:spChg>
        <pc:spChg chg="add mod">
          <ac:chgData name="Simon Pun (SSE)" userId="6b1ee1f4-4ab1-4ea7-a2d6-b83579485034" providerId="ADAL" clId="{933ED4B8-1731-4A8B-A6BF-74FF6B2AB3CB}" dt="2020-10-06T01:05:15.944" v="407" actId="1076"/>
          <ac:spMkLst>
            <pc:docMk/>
            <pc:sldMk cId="1171265381" sldId="749"/>
            <ac:spMk id="8" creationId="{A5E4D37A-548A-4C46-A0D7-0756DF6C82CA}"/>
          </ac:spMkLst>
        </pc:spChg>
        <pc:spChg chg="add mod">
          <ac:chgData name="Simon Pun (SSE)" userId="6b1ee1f4-4ab1-4ea7-a2d6-b83579485034" providerId="ADAL" clId="{933ED4B8-1731-4A8B-A6BF-74FF6B2AB3CB}" dt="2020-10-06T01:05:15.944" v="407" actId="1076"/>
          <ac:spMkLst>
            <pc:docMk/>
            <pc:sldMk cId="1171265381" sldId="749"/>
            <ac:spMk id="9" creationId="{3AB7C6B5-451B-4A89-8A11-3AC397BE73B2}"/>
          </ac:spMkLst>
        </pc:spChg>
        <pc:spChg chg="add mod ord">
          <ac:chgData name="Simon Pun (SSE)" userId="6b1ee1f4-4ab1-4ea7-a2d6-b83579485034" providerId="ADAL" clId="{933ED4B8-1731-4A8B-A6BF-74FF6B2AB3CB}" dt="2020-10-06T01:05:15.944" v="407" actId="1076"/>
          <ac:spMkLst>
            <pc:docMk/>
            <pc:sldMk cId="1171265381" sldId="749"/>
            <ac:spMk id="10" creationId="{5DA5ADDF-4057-4435-8376-9DD5E8CE03AF}"/>
          </ac:spMkLst>
        </pc:spChg>
        <pc:picChg chg="add mod">
          <ac:chgData name="Simon Pun (SSE)" userId="6b1ee1f4-4ab1-4ea7-a2d6-b83579485034" providerId="ADAL" clId="{933ED4B8-1731-4A8B-A6BF-74FF6B2AB3CB}" dt="2020-10-06T01:05:15.944" v="407" actId="1076"/>
          <ac:picMkLst>
            <pc:docMk/>
            <pc:sldMk cId="1171265381" sldId="749"/>
            <ac:picMk id="3" creationId="{C773BD18-B80A-4776-8DF2-C33ABBD6D78C}"/>
          </ac:picMkLst>
        </pc:picChg>
        <pc:picChg chg="add mod">
          <ac:chgData name="Simon Pun (SSE)" userId="6b1ee1f4-4ab1-4ea7-a2d6-b83579485034" providerId="ADAL" clId="{933ED4B8-1731-4A8B-A6BF-74FF6B2AB3CB}" dt="2020-10-06T01:05:15.944" v="407" actId="1076"/>
          <ac:picMkLst>
            <pc:docMk/>
            <pc:sldMk cId="1171265381" sldId="749"/>
            <ac:picMk id="4" creationId="{EA022FE0-EB9E-4607-958B-DF23075534A2}"/>
          </ac:picMkLst>
        </pc:picChg>
      </pc:sldChg>
      <pc:sldChg chg="addSp delSp modSp add">
        <pc:chgData name="Simon Pun (SSE)" userId="6b1ee1f4-4ab1-4ea7-a2d6-b83579485034" providerId="ADAL" clId="{933ED4B8-1731-4A8B-A6BF-74FF6B2AB3CB}" dt="2020-10-06T01:51:44.970" v="566" actId="14100"/>
        <pc:sldMkLst>
          <pc:docMk/>
          <pc:sldMk cId="991123090" sldId="750"/>
        </pc:sldMkLst>
        <pc:spChg chg="mod">
          <ac:chgData name="Simon Pun (SSE)" userId="6b1ee1f4-4ab1-4ea7-a2d6-b83579485034" providerId="ADAL" clId="{933ED4B8-1731-4A8B-A6BF-74FF6B2AB3CB}" dt="2020-10-06T01:51:30.121" v="563" actId="1076"/>
          <ac:spMkLst>
            <pc:docMk/>
            <pc:sldMk cId="991123090" sldId="750"/>
            <ac:spMk id="2" creationId="{51876775-7A84-4D59-9FF5-55A00A8CA28A}"/>
          </ac:spMkLst>
        </pc:spChg>
        <pc:spChg chg="mod">
          <ac:chgData name="Simon Pun (SSE)" userId="6b1ee1f4-4ab1-4ea7-a2d6-b83579485034" providerId="ADAL" clId="{933ED4B8-1731-4A8B-A6BF-74FF6B2AB3CB}" dt="2020-10-06T01:51:32.513" v="564" actId="1076"/>
          <ac:spMkLst>
            <pc:docMk/>
            <pc:sldMk cId="991123090" sldId="750"/>
            <ac:spMk id="5" creationId="{8FA1737F-FE7E-4CE9-B059-C4EDA79723BF}"/>
          </ac:spMkLst>
        </pc:spChg>
        <pc:spChg chg="add del mod">
          <ac:chgData name="Simon Pun (SSE)" userId="6b1ee1f4-4ab1-4ea7-a2d6-b83579485034" providerId="ADAL" clId="{933ED4B8-1731-4A8B-A6BF-74FF6B2AB3CB}" dt="2020-10-06T01:46:25.692" v="504"/>
          <ac:spMkLst>
            <pc:docMk/>
            <pc:sldMk cId="991123090" sldId="750"/>
            <ac:spMk id="6" creationId="{38B05774-ECFC-436D-89D1-95F60CEC3EB0}"/>
          </ac:spMkLst>
        </pc:spChg>
        <pc:spChg chg="mod">
          <ac:chgData name="Simon Pun (SSE)" userId="6b1ee1f4-4ab1-4ea7-a2d6-b83579485034" providerId="ADAL" clId="{933ED4B8-1731-4A8B-A6BF-74FF6B2AB3CB}" dt="2020-10-06T01:02:49.765" v="356" actId="14100"/>
          <ac:spMkLst>
            <pc:docMk/>
            <pc:sldMk cId="991123090" sldId="750"/>
            <ac:spMk id="7" creationId="{E2976CBF-A938-47CE-A1A5-56F3F2035FD9}"/>
          </ac:spMkLst>
        </pc:spChg>
        <pc:spChg chg="add mod">
          <ac:chgData name="Simon Pun (SSE)" userId="6b1ee1f4-4ab1-4ea7-a2d6-b83579485034" providerId="ADAL" clId="{933ED4B8-1731-4A8B-A6BF-74FF6B2AB3CB}" dt="2020-10-06T01:49:44.474" v="554" actId="1076"/>
          <ac:spMkLst>
            <pc:docMk/>
            <pc:sldMk cId="991123090" sldId="750"/>
            <ac:spMk id="8" creationId="{231B21A2-3F87-4188-9CCB-784C8E012132}"/>
          </ac:spMkLst>
        </pc:spChg>
        <pc:spChg chg="del mod">
          <ac:chgData name="Simon Pun (SSE)" userId="6b1ee1f4-4ab1-4ea7-a2d6-b83579485034" providerId="ADAL" clId="{933ED4B8-1731-4A8B-A6BF-74FF6B2AB3CB}" dt="2020-10-06T00:57:25.883" v="263" actId="478"/>
          <ac:spMkLst>
            <pc:docMk/>
            <pc:sldMk cId="991123090" sldId="750"/>
            <ac:spMk id="8" creationId="{A5E4D37A-548A-4C46-A0D7-0756DF6C82CA}"/>
          </ac:spMkLst>
        </pc:spChg>
        <pc:spChg chg="del mod">
          <ac:chgData name="Simon Pun (SSE)" userId="6b1ee1f4-4ab1-4ea7-a2d6-b83579485034" providerId="ADAL" clId="{933ED4B8-1731-4A8B-A6BF-74FF6B2AB3CB}" dt="2020-10-06T00:57:25.883" v="263" actId="478"/>
          <ac:spMkLst>
            <pc:docMk/>
            <pc:sldMk cId="991123090" sldId="750"/>
            <ac:spMk id="9" creationId="{3AB7C6B5-451B-4A89-8A11-3AC397BE73B2}"/>
          </ac:spMkLst>
        </pc:spChg>
        <pc:spChg chg="add mod">
          <ac:chgData name="Simon Pun (SSE)" userId="6b1ee1f4-4ab1-4ea7-a2d6-b83579485034" providerId="ADAL" clId="{933ED4B8-1731-4A8B-A6BF-74FF6B2AB3CB}" dt="2020-10-06T01:05:37.155" v="412" actId="1076"/>
          <ac:spMkLst>
            <pc:docMk/>
            <pc:sldMk cId="991123090" sldId="750"/>
            <ac:spMk id="11" creationId="{67A67B3E-F365-4573-8413-BA9A1DB41366}"/>
          </ac:spMkLst>
        </pc:spChg>
        <pc:spChg chg="add mod">
          <ac:chgData name="Simon Pun (SSE)" userId="6b1ee1f4-4ab1-4ea7-a2d6-b83579485034" providerId="ADAL" clId="{933ED4B8-1731-4A8B-A6BF-74FF6B2AB3CB}" dt="2020-10-06T01:05:37.155" v="412" actId="1076"/>
          <ac:spMkLst>
            <pc:docMk/>
            <pc:sldMk cId="991123090" sldId="750"/>
            <ac:spMk id="12" creationId="{936A1C7D-08F2-4800-87A5-5BDB94EA6C0D}"/>
          </ac:spMkLst>
        </pc:spChg>
        <pc:spChg chg="add mod">
          <ac:chgData name="Simon Pun (SSE)" userId="6b1ee1f4-4ab1-4ea7-a2d6-b83579485034" providerId="ADAL" clId="{933ED4B8-1731-4A8B-A6BF-74FF6B2AB3CB}" dt="2020-10-06T01:05:37.155" v="412" actId="1076"/>
          <ac:spMkLst>
            <pc:docMk/>
            <pc:sldMk cId="991123090" sldId="750"/>
            <ac:spMk id="13" creationId="{65BBC791-8C25-4BFD-ABAA-2AB186C9CF01}"/>
          </ac:spMkLst>
        </pc:spChg>
        <pc:spChg chg="add mod">
          <ac:chgData name="Simon Pun (SSE)" userId="6b1ee1f4-4ab1-4ea7-a2d6-b83579485034" providerId="ADAL" clId="{933ED4B8-1731-4A8B-A6BF-74FF6B2AB3CB}" dt="2020-10-06T01:05:37.155" v="412" actId="1076"/>
          <ac:spMkLst>
            <pc:docMk/>
            <pc:sldMk cId="991123090" sldId="750"/>
            <ac:spMk id="14" creationId="{BA10C61A-AD4A-426B-9641-F36940652CBC}"/>
          </ac:spMkLst>
        </pc:spChg>
        <pc:spChg chg="add mod">
          <ac:chgData name="Simon Pun (SSE)" userId="6b1ee1f4-4ab1-4ea7-a2d6-b83579485034" providerId="ADAL" clId="{933ED4B8-1731-4A8B-A6BF-74FF6B2AB3CB}" dt="2020-10-06T01:05:37.155" v="412" actId="1076"/>
          <ac:spMkLst>
            <pc:docMk/>
            <pc:sldMk cId="991123090" sldId="750"/>
            <ac:spMk id="15" creationId="{7180104B-0B4A-4772-B06B-866DAB2BFAA9}"/>
          </ac:spMkLst>
        </pc:spChg>
        <pc:spChg chg="add mod">
          <ac:chgData name="Simon Pun (SSE)" userId="6b1ee1f4-4ab1-4ea7-a2d6-b83579485034" providerId="ADAL" clId="{933ED4B8-1731-4A8B-A6BF-74FF6B2AB3CB}" dt="2020-10-06T01:02:43.155" v="354" actId="1076"/>
          <ac:spMkLst>
            <pc:docMk/>
            <pc:sldMk cId="991123090" sldId="750"/>
            <ac:spMk id="16" creationId="{32691445-E2CA-4E7B-B1C5-E3295D6CC1F0}"/>
          </ac:spMkLst>
        </pc:spChg>
        <pc:spChg chg="add mod">
          <ac:chgData name="Simon Pun (SSE)" userId="6b1ee1f4-4ab1-4ea7-a2d6-b83579485034" providerId="ADAL" clId="{933ED4B8-1731-4A8B-A6BF-74FF6B2AB3CB}" dt="2020-10-06T01:02:43.155" v="354" actId="1076"/>
          <ac:spMkLst>
            <pc:docMk/>
            <pc:sldMk cId="991123090" sldId="750"/>
            <ac:spMk id="17" creationId="{05862CF4-C57E-47C5-88A4-2D98FCDDBA3A}"/>
          </ac:spMkLst>
        </pc:spChg>
        <pc:spChg chg="add mod">
          <ac:chgData name="Simon Pun (SSE)" userId="6b1ee1f4-4ab1-4ea7-a2d6-b83579485034" providerId="ADAL" clId="{933ED4B8-1731-4A8B-A6BF-74FF6B2AB3CB}" dt="2020-10-06T01:02:43.155" v="354" actId="1076"/>
          <ac:spMkLst>
            <pc:docMk/>
            <pc:sldMk cId="991123090" sldId="750"/>
            <ac:spMk id="18" creationId="{D53F5ACD-68C3-4FA0-8807-E0300090A565}"/>
          </ac:spMkLst>
        </pc:spChg>
        <pc:spChg chg="add mod ord">
          <ac:chgData name="Simon Pun (SSE)" userId="6b1ee1f4-4ab1-4ea7-a2d6-b83579485034" providerId="ADAL" clId="{933ED4B8-1731-4A8B-A6BF-74FF6B2AB3CB}" dt="2020-10-06T01:51:38.626" v="565" actId="14100"/>
          <ac:spMkLst>
            <pc:docMk/>
            <pc:sldMk cId="991123090" sldId="750"/>
            <ac:spMk id="21" creationId="{3E919C35-9E5B-43C9-A0E5-D098CB31A8BF}"/>
          </ac:spMkLst>
        </pc:spChg>
        <pc:spChg chg="add mod ord">
          <ac:chgData name="Simon Pun (SSE)" userId="6b1ee1f4-4ab1-4ea7-a2d6-b83579485034" providerId="ADAL" clId="{933ED4B8-1731-4A8B-A6BF-74FF6B2AB3CB}" dt="2020-10-06T01:51:44.970" v="566" actId="14100"/>
          <ac:spMkLst>
            <pc:docMk/>
            <pc:sldMk cId="991123090" sldId="750"/>
            <ac:spMk id="22" creationId="{26B1B27E-03C7-44A3-BA41-70D2E2BF5254}"/>
          </ac:spMkLst>
        </pc:spChg>
        <pc:spChg chg="add mod">
          <ac:chgData name="Simon Pun (SSE)" userId="6b1ee1f4-4ab1-4ea7-a2d6-b83579485034" providerId="ADAL" clId="{933ED4B8-1731-4A8B-A6BF-74FF6B2AB3CB}" dt="2020-10-06T01:49:44.474" v="554" actId="1076"/>
          <ac:spMkLst>
            <pc:docMk/>
            <pc:sldMk cId="991123090" sldId="750"/>
            <ac:spMk id="23" creationId="{8255DFED-B53D-4E38-A443-55D78F68775C}"/>
          </ac:spMkLst>
        </pc:spChg>
        <pc:spChg chg="add mod">
          <ac:chgData name="Simon Pun (SSE)" userId="6b1ee1f4-4ab1-4ea7-a2d6-b83579485034" providerId="ADAL" clId="{933ED4B8-1731-4A8B-A6BF-74FF6B2AB3CB}" dt="2020-10-06T01:49:44.474" v="554" actId="1076"/>
          <ac:spMkLst>
            <pc:docMk/>
            <pc:sldMk cId="991123090" sldId="750"/>
            <ac:spMk id="24" creationId="{C69BEE43-BBBF-46A5-B0E3-47DFC6222C33}"/>
          </ac:spMkLst>
        </pc:spChg>
        <pc:spChg chg="add mod">
          <ac:chgData name="Simon Pun (SSE)" userId="6b1ee1f4-4ab1-4ea7-a2d6-b83579485034" providerId="ADAL" clId="{933ED4B8-1731-4A8B-A6BF-74FF6B2AB3CB}" dt="2020-10-06T01:49:44.474" v="554" actId="1076"/>
          <ac:spMkLst>
            <pc:docMk/>
            <pc:sldMk cId="991123090" sldId="750"/>
            <ac:spMk id="27" creationId="{0861008A-BAD9-4CD2-890E-296108556800}"/>
          </ac:spMkLst>
        </pc:spChg>
        <pc:spChg chg="add mod">
          <ac:chgData name="Simon Pun (SSE)" userId="6b1ee1f4-4ab1-4ea7-a2d6-b83579485034" providerId="ADAL" clId="{933ED4B8-1731-4A8B-A6BF-74FF6B2AB3CB}" dt="2020-10-06T01:49:44.474" v="554" actId="1076"/>
          <ac:spMkLst>
            <pc:docMk/>
            <pc:sldMk cId="991123090" sldId="750"/>
            <ac:spMk id="30" creationId="{D7FAF6FD-70E1-4262-9431-D40AA5BC1702}"/>
          </ac:spMkLst>
        </pc:spChg>
        <pc:spChg chg="add del mod">
          <ac:chgData name="Simon Pun (SSE)" userId="6b1ee1f4-4ab1-4ea7-a2d6-b83579485034" providerId="ADAL" clId="{933ED4B8-1731-4A8B-A6BF-74FF6B2AB3CB}" dt="2020-10-06T01:47:26.358" v="515" actId="478"/>
          <ac:spMkLst>
            <pc:docMk/>
            <pc:sldMk cId="991123090" sldId="750"/>
            <ac:spMk id="31" creationId="{3A857300-D78A-40DB-8FBD-F7A5A9CF08FA}"/>
          </ac:spMkLst>
        </pc:spChg>
        <pc:spChg chg="add mod">
          <ac:chgData name="Simon Pun (SSE)" userId="6b1ee1f4-4ab1-4ea7-a2d6-b83579485034" providerId="ADAL" clId="{933ED4B8-1731-4A8B-A6BF-74FF6B2AB3CB}" dt="2020-10-06T01:49:44.474" v="554" actId="1076"/>
          <ac:spMkLst>
            <pc:docMk/>
            <pc:sldMk cId="991123090" sldId="750"/>
            <ac:spMk id="32" creationId="{57DBD84B-437B-4A11-8F2C-32C62F389331}"/>
          </ac:spMkLst>
        </pc:spChg>
        <pc:spChg chg="add mod">
          <ac:chgData name="Simon Pun (SSE)" userId="6b1ee1f4-4ab1-4ea7-a2d6-b83579485034" providerId="ADAL" clId="{933ED4B8-1731-4A8B-A6BF-74FF6B2AB3CB}" dt="2020-10-06T01:49:44.474" v="554" actId="1076"/>
          <ac:spMkLst>
            <pc:docMk/>
            <pc:sldMk cId="991123090" sldId="750"/>
            <ac:spMk id="34" creationId="{93214E8B-717E-4D15-B84C-9D42A6778429}"/>
          </ac:spMkLst>
        </pc:spChg>
        <pc:spChg chg="add mod">
          <ac:chgData name="Simon Pun (SSE)" userId="6b1ee1f4-4ab1-4ea7-a2d6-b83579485034" providerId="ADAL" clId="{933ED4B8-1731-4A8B-A6BF-74FF6B2AB3CB}" dt="2020-10-06T01:49:37.420" v="553" actId="11529"/>
          <ac:spMkLst>
            <pc:docMk/>
            <pc:sldMk cId="991123090" sldId="750"/>
            <ac:spMk id="36" creationId="{CF071829-A247-4EDB-9AD0-43EB0250919D}"/>
          </ac:spMkLst>
        </pc:spChg>
        <pc:spChg chg="add mod">
          <ac:chgData name="Simon Pun (SSE)" userId="6b1ee1f4-4ab1-4ea7-a2d6-b83579485034" providerId="ADAL" clId="{933ED4B8-1731-4A8B-A6BF-74FF6B2AB3CB}" dt="2020-10-06T01:50:11.554" v="559" actId="1076"/>
          <ac:spMkLst>
            <pc:docMk/>
            <pc:sldMk cId="991123090" sldId="750"/>
            <ac:spMk id="37" creationId="{E7AA26C4-88EA-4AF6-BC1D-F06BAC7B3B04}"/>
          </ac:spMkLst>
        </pc:spChg>
        <pc:picChg chg="add mod">
          <ac:chgData name="Simon Pun (SSE)" userId="6b1ee1f4-4ab1-4ea7-a2d6-b83579485034" providerId="ADAL" clId="{933ED4B8-1731-4A8B-A6BF-74FF6B2AB3CB}" dt="2020-10-06T01:51:22.635" v="562" actId="1076"/>
          <ac:picMkLst>
            <pc:docMk/>
            <pc:sldMk cId="991123090" sldId="750"/>
            <ac:picMk id="3" creationId="{56ADCCB5-0864-4BFA-9571-9196090B999E}"/>
          </ac:picMkLst>
        </pc:picChg>
        <pc:picChg chg="del">
          <ac:chgData name="Simon Pun (SSE)" userId="6b1ee1f4-4ab1-4ea7-a2d6-b83579485034" providerId="ADAL" clId="{933ED4B8-1731-4A8B-A6BF-74FF6B2AB3CB}" dt="2020-10-06T00:56:30.353" v="257" actId="478"/>
          <ac:picMkLst>
            <pc:docMk/>
            <pc:sldMk cId="991123090" sldId="750"/>
            <ac:picMk id="3" creationId="{C773BD18-B80A-4776-8DF2-C33ABBD6D78C}"/>
          </ac:picMkLst>
        </pc:picChg>
        <pc:picChg chg="add del mod">
          <ac:chgData name="Simon Pun (SSE)" userId="6b1ee1f4-4ab1-4ea7-a2d6-b83579485034" providerId="ADAL" clId="{933ED4B8-1731-4A8B-A6BF-74FF6B2AB3CB}" dt="2020-10-06T01:49:16.255" v="547"/>
          <ac:picMkLst>
            <pc:docMk/>
            <pc:sldMk cId="991123090" sldId="750"/>
            <ac:picMk id="4" creationId="{A862044B-1F80-44AF-8244-F3A9C86AF837}"/>
          </ac:picMkLst>
        </pc:picChg>
        <pc:picChg chg="del">
          <ac:chgData name="Simon Pun (SSE)" userId="6b1ee1f4-4ab1-4ea7-a2d6-b83579485034" providerId="ADAL" clId="{933ED4B8-1731-4A8B-A6BF-74FF6B2AB3CB}" dt="2020-10-06T00:56:30.353" v="257" actId="478"/>
          <ac:picMkLst>
            <pc:docMk/>
            <pc:sldMk cId="991123090" sldId="750"/>
            <ac:picMk id="4" creationId="{EA022FE0-EB9E-4607-958B-DF23075534A2}"/>
          </ac:picMkLst>
        </pc:picChg>
        <pc:picChg chg="add mod">
          <ac:chgData name="Simon Pun (SSE)" userId="6b1ee1f4-4ab1-4ea7-a2d6-b83579485034" providerId="ADAL" clId="{933ED4B8-1731-4A8B-A6BF-74FF6B2AB3CB}" dt="2020-10-06T01:05:37.155" v="412" actId="1076"/>
          <ac:picMkLst>
            <pc:docMk/>
            <pc:sldMk cId="991123090" sldId="750"/>
            <ac:picMk id="10" creationId="{86452EA6-04F4-4351-8B28-B7CEEDD27343}"/>
          </ac:picMkLst>
        </pc:picChg>
        <pc:picChg chg="add mod">
          <ac:chgData name="Simon Pun (SSE)" userId="6b1ee1f4-4ab1-4ea7-a2d6-b83579485034" providerId="ADAL" clId="{933ED4B8-1731-4A8B-A6BF-74FF6B2AB3CB}" dt="2020-10-06T01:03:17.674" v="361" actId="1076"/>
          <ac:picMkLst>
            <pc:docMk/>
            <pc:sldMk cId="991123090" sldId="750"/>
            <ac:picMk id="19" creationId="{0529C217-E2AF-4C1E-B880-044CF4BB6DED}"/>
          </ac:picMkLst>
        </pc:picChg>
        <pc:picChg chg="add del mod">
          <ac:chgData name="Simon Pun (SSE)" userId="6b1ee1f4-4ab1-4ea7-a2d6-b83579485034" providerId="ADAL" clId="{933ED4B8-1731-4A8B-A6BF-74FF6B2AB3CB}" dt="2020-10-06T01:47:46.688" v="519"/>
          <ac:picMkLst>
            <pc:docMk/>
            <pc:sldMk cId="991123090" sldId="750"/>
            <ac:picMk id="20" creationId="{A4EDE109-46D6-4DBF-9253-709331D58855}"/>
          </ac:picMkLst>
        </pc:picChg>
        <pc:picChg chg="add mod">
          <ac:chgData name="Simon Pun (SSE)" userId="6b1ee1f4-4ab1-4ea7-a2d6-b83579485034" providerId="ADAL" clId="{933ED4B8-1731-4A8B-A6BF-74FF6B2AB3CB}" dt="2020-10-06T01:49:30.163" v="551" actId="1076"/>
          <ac:picMkLst>
            <pc:docMk/>
            <pc:sldMk cId="991123090" sldId="750"/>
            <ac:picMk id="33" creationId="{860FAC5D-926B-4CE7-8EBC-54BF74171E03}"/>
          </ac:picMkLst>
        </pc:picChg>
        <pc:picChg chg="add mod">
          <ac:chgData name="Simon Pun (SSE)" userId="6b1ee1f4-4ab1-4ea7-a2d6-b83579485034" providerId="ADAL" clId="{933ED4B8-1731-4A8B-A6BF-74FF6B2AB3CB}" dt="2020-10-06T01:50:20.465" v="561" actId="1076"/>
          <ac:picMkLst>
            <pc:docMk/>
            <pc:sldMk cId="991123090" sldId="750"/>
            <ac:picMk id="35" creationId="{B79E746A-1CF8-4651-A32C-8880E0AE1FA2}"/>
          </ac:picMkLst>
        </pc:picChg>
        <pc:cxnChg chg="add mod">
          <ac:chgData name="Simon Pun (SSE)" userId="6b1ee1f4-4ab1-4ea7-a2d6-b83579485034" providerId="ADAL" clId="{933ED4B8-1731-4A8B-A6BF-74FF6B2AB3CB}" dt="2020-10-06T01:49:44.474" v="554" actId="1076"/>
          <ac:cxnSpMkLst>
            <pc:docMk/>
            <pc:sldMk cId="991123090" sldId="750"/>
            <ac:cxnSpMk id="25" creationId="{74B0B4A0-6649-4D2F-BB43-95E176D83A63}"/>
          </ac:cxnSpMkLst>
        </pc:cxnChg>
      </pc:sldChg>
      <pc:sldChg chg="addSp delSp modSp add">
        <pc:chgData name="Simon Pun (SSE)" userId="6b1ee1f4-4ab1-4ea7-a2d6-b83579485034" providerId="ADAL" clId="{933ED4B8-1731-4A8B-A6BF-74FF6B2AB3CB}" dt="2020-10-06T02:03:09.742" v="686" actId="207"/>
        <pc:sldMkLst>
          <pc:docMk/>
          <pc:sldMk cId="4222526460" sldId="751"/>
        </pc:sldMkLst>
        <pc:spChg chg="mod">
          <ac:chgData name="Simon Pun (SSE)" userId="6b1ee1f4-4ab1-4ea7-a2d6-b83579485034" providerId="ADAL" clId="{933ED4B8-1731-4A8B-A6BF-74FF6B2AB3CB}" dt="2020-10-06T02:03:09.742" v="686" actId="207"/>
          <ac:spMkLst>
            <pc:docMk/>
            <pc:sldMk cId="4222526460" sldId="751"/>
            <ac:spMk id="2" creationId="{ED162A08-C445-4606-838D-2983942732DF}"/>
          </ac:spMkLst>
        </pc:spChg>
        <pc:spChg chg="del">
          <ac:chgData name="Simon Pun (SSE)" userId="6b1ee1f4-4ab1-4ea7-a2d6-b83579485034" providerId="ADAL" clId="{933ED4B8-1731-4A8B-A6BF-74FF6B2AB3CB}" dt="2020-10-06T01:53:40.259" v="575" actId="478"/>
          <ac:spMkLst>
            <pc:docMk/>
            <pc:sldMk cId="4222526460" sldId="751"/>
            <ac:spMk id="11" creationId="{88DA2B0B-6843-4426-ABAA-E02234B5B7AD}"/>
          </ac:spMkLst>
        </pc:spChg>
        <pc:spChg chg="mod">
          <ac:chgData name="Simon Pun (SSE)" userId="6b1ee1f4-4ab1-4ea7-a2d6-b83579485034" providerId="ADAL" clId="{933ED4B8-1731-4A8B-A6BF-74FF6B2AB3CB}" dt="2020-10-06T02:02:06.219" v="679" actId="1076"/>
          <ac:spMkLst>
            <pc:docMk/>
            <pc:sldMk cId="4222526460" sldId="751"/>
            <ac:spMk id="12" creationId="{6C24292B-457D-4C40-AB5D-D266B6427957}"/>
          </ac:spMkLst>
        </pc:spChg>
        <pc:spChg chg="del">
          <ac:chgData name="Simon Pun (SSE)" userId="6b1ee1f4-4ab1-4ea7-a2d6-b83579485034" providerId="ADAL" clId="{933ED4B8-1731-4A8B-A6BF-74FF6B2AB3CB}" dt="2020-10-06T01:53:40.259" v="575" actId="478"/>
          <ac:spMkLst>
            <pc:docMk/>
            <pc:sldMk cId="4222526460" sldId="751"/>
            <ac:spMk id="14" creationId="{1EF0AC76-552D-4236-A028-29A2B725BDFE}"/>
          </ac:spMkLst>
        </pc:spChg>
        <pc:spChg chg="del">
          <ac:chgData name="Simon Pun (SSE)" userId="6b1ee1f4-4ab1-4ea7-a2d6-b83579485034" providerId="ADAL" clId="{933ED4B8-1731-4A8B-A6BF-74FF6B2AB3CB}" dt="2020-10-06T01:53:40.259" v="575" actId="478"/>
          <ac:spMkLst>
            <pc:docMk/>
            <pc:sldMk cId="4222526460" sldId="751"/>
            <ac:spMk id="15" creationId="{2FBC9CF0-6703-47E5-85BD-A091EF718072}"/>
          </ac:spMkLst>
        </pc:spChg>
        <pc:spChg chg="del">
          <ac:chgData name="Simon Pun (SSE)" userId="6b1ee1f4-4ab1-4ea7-a2d6-b83579485034" providerId="ADAL" clId="{933ED4B8-1731-4A8B-A6BF-74FF6B2AB3CB}" dt="2020-10-06T01:53:40.259" v="575" actId="478"/>
          <ac:spMkLst>
            <pc:docMk/>
            <pc:sldMk cId="4222526460" sldId="751"/>
            <ac:spMk id="16" creationId="{C31C4D48-89DD-4E88-9EF3-49BF21FD81DE}"/>
          </ac:spMkLst>
        </pc:spChg>
        <pc:spChg chg="del">
          <ac:chgData name="Simon Pun (SSE)" userId="6b1ee1f4-4ab1-4ea7-a2d6-b83579485034" providerId="ADAL" clId="{933ED4B8-1731-4A8B-A6BF-74FF6B2AB3CB}" dt="2020-10-06T01:53:40.259" v="575" actId="478"/>
          <ac:spMkLst>
            <pc:docMk/>
            <pc:sldMk cId="4222526460" sldId="751"/>
            <ac:spMk id="18" creationId="{82A3EE15-B62B-4C59-981E-ACB91C557D41}"/>
          </ac:spMkLst>
        </pc:spChg>
        <pc:spChg chg="del">
          <ac:chgData name="Simon Pun (SSE)" userId="6b1ee1f4-4ab1-4ea7-a2d6-b83579485034" providerId="ADAL" clId="{933ED4B8-1731-4A8B-A6BF-74FF6B2AB3CB}" dt="2020-10-06T01:53:41.687" v="576" actId="478"/>
          <ac:spMkLst>
            <pc:docMk/>
            <pc:sldMk cId="4222526460" sldId="751"/>
            <ac:spMk id="31" creationId="{E4D6D308-EEA1-4B8E-A705-2AD8E06DC67E}"/>
          </ac:spMkLst>
        </pc:spChg>
        <pc:spChg chg="mod">
          <ac:chgData name="Simon Pun (SSE)" userId="6b1ee1f4-4ab1-4ea7-a2d6-b83579485034" providerId="ADAL" clId="{933ED4B8-1731-4A8B-A6BF-74FF6B2AB3CB}" dt="2020-10-06T02:02:10.738" v="680" actId="1076"/>
          <ac:spMkLst>
            <pc:docMk/>
            <pc:sldMk cId="4222526460" sldId="751"/>
            <ac:spMk id="32" creationId="{03A226DB-5CE7-4980-8EFA-1AD50237C4BA}"/>
          </ac:spMkLst>
        </pc:spChg>
        <pc:spChg chg="del">
          <ac:chgData name="Simon Pun (SSE)" userId="6b1ee1f4-4ab1-4ea7-a2d6-b83579485034" providerId="ADAL" clId="{933ED4B8-1731-4A8B-A6BF-74FF6B2AB3CB}" dt="2020-10-06T01:58:34.519" v="603" actId="478"/>
          <ac:spMkLst>
            <pc:docMk/>
            <pc:sldMk cId="4222526460" sldId="751"/>
            <ac:spMk id="33" creationId="{63550AD8-4571-4E1F-95D5-A50C8D7087E5}"/>
          </ac:spMkLst>
        </pc:spChg>
        <pc:picChg chg="del">
          <ac:chgData name="Simon Pun (SSE)" userId="6b1ee1f4-4ab1-4ea7-a2d6-b83579485034" providerId="ADAL" clId="{933ED4B8-1731-4A8B-A6BF-74FF6B2AB3CB}" dt="2020-10-06T01:53:36.403" v="572" actId="478"/>
          <ac:picMkLst>
            <pc:docMk/>
            <pc:sldMk cId="4222526460" sldId="751"/>
            <ac:picMk id="13" creationId="{A7F8826C-0025-462C-947A-96943FA5A4F3}"/>
          </ac:picMkLst>
        </pc:picChg>
        <pc:picChg chg="add del mod">
          <ac:chgData name="Simon Pun (SSE)" userId="6b1ee1f4-4ab1-4ea7-a2d6-b83579485034" providerId="ADAL" clId="{933ED4B8-1731-4A8B-A6BF-74FF6B2AB3CB}" dt="2020-10-06T02:00:16.755" v="644" actId="478"/>
          <ac:picMkLst>
            <pc:docMk/>
            <pc:sldMk cId="4222526460" sldId="751"/>
            <ac:picMk id="20" creationId="{C5525B45-BD01-4CC4-976F-3DF4620BB4ED}"/>
          </ac:picMkLst>
        </pc:picChg>
        <pc:picChg chg="add mod">
          <ac:chgData name="Simon Pun (SSE)" userId="6b1ee1f4-4ab1-4ea7-a2d6-b83579485034" providerId="ADAL" clId="{933ED4B8-1731-4A8B-A6BF-74FF6B2AB3CB}" dt="2020-10-06T02:02:10.738" v="680" actId="1076"/>
          <ac:picMkLst>
            <pc:docMk/>
            <pc:sldMk cId="4222526460" sldId="751"/>
            <ac:picMk id="22" creationId="{334BFC1C-9128-4AB1-B8C6-A6B6F02AF3AF}"/>
          </ac:picMkLst>
        </pc:picChg>
        <pc:picChg chg="del">
          <ac:chgData name="Simon Pun (SSE)" userId="6b1ee1f4-4ab1-4ea7-a2d6-b83579485034" providerId="ADAL" clId="{933ED4B8-1731-4A8B-A6BF-74FF6B2AB3CB}" dt="2020-10-06T01:53:37.899" v="574" actId="478"/>
          <ac:picMkLst>
            <pc:docMk/>
            <pc:sldMk cId="4222526460" sldId="751"/>
            <ac:picMk id="45" creationId="{6E673301-E45B-4CCB-9DE9-32169396DC8B}"/>
          </ac:picMkLst>
        </pc:picChg>
        <pc:picChg chg="del">
          <ac:chgData name="Simon Pun (SSE)" userId="6b1ee1f4-4ab1-4ea7-a2d6-b83579485034" providerId="ADAL" clId="{933ED4B8-1731-4A8B-A6BF-74FF6B2AB3CB}" dt="2020-10-06T01:53:37.010" v="573" actId="478"/>
          <ac:picMkLst>
            <pc:docMk/>
            <pc:sldMk cId="4222526460" sldId="751"/>
            <ac:picMk id="46" creationId="{91DE68CD-5CE6-446D-BDFC-40EEC7ED83D7}"/>
          </ac:picMkLst>
        </pc:picChg>
        <pc:cxnChg chg="del">
          <ac:chgData name="Simon Pun (SSE)" userId="6b1ee1f4-4ab1-4ea7-a2d6-b83579485034" providerId="ADAL" clId="{933ED4B8-1731-4A8B-A6BF-74FF6B2AB3CB}" dt="2020-10-06T01:53:40.259" v="575" actId="478"/>
          <ac:cxnSpMkLst>
            <pc:docMk/>
            <pc:sldMk cId="4222526460" sldId="751"/>
            <ac:cxnSpMk id="19" creationId="{B4B86895-A581-481B-9A48-3FB1FC9D0935}"/>
          </ac:cxnSpMkLst>
        </pc:cxnChg>
        <pc:cxnChg chg="del mod">
          <ac:chgData name="Simon Pun (SSE)" userId="6b1ee1f4-4ab1-4ea7-a2d6-b83579485034" providerId="ADAL" clId="{933ED4B8-1731-4A8B-A6BF-74FF6B2AB3CB}" dt="2020-10-06T01:53:40.259" v="575" actId="478"/>
          <ac:cxnSpMkLst>
            <pc:docMk/>
            <pc:sldMk cId="4222526460" sldId="751"/>
            <ac:cxnSpMk id="21" creationId="{53309F0E-2315-424D-A985-1D06CE746775}"/>
          </ac:cxnSpMkLst>
        </pc:cxnChg>
        <pc:cxnChg chg="del">
          <ac:chgData name="Simon Pun (SSE)" userId="6b1ee1f4-4ab1-4ea7-a2d6-b83579485034" providerId="ADAL" clId="{933ED4B8-1731-4A8B-A6BF-74FF6B2AB3CB}" dt="2020-10-06T01:53:40.259" v="575" actId="478"/>
          <ac:cxnSpMkLst>
            <pc:docMk/>
            <pc:sldMk cId="4222526460" sldId="751"/>
            <ac:cxnSpMk id="23" creationId="{6DAAA761-ACD9-4286-A8D0-F9222FF37A33}"/>
          </ac:cxnSpMkLst>
        </pc:cxnChg>
        <pc:cxnChg chg="del">
          <ac:chgData name="Simon Pun (SSE)" userId="6b1ee1f4-4ab1-4ea7-a2d6-b83579485034" providerId="ADAL" clId="{933ED4B8-1731-4A8B-A6BF-74FF6B2AB3CB}" dt="2020-10-06T01:53:40.259" v="575" actId="478"/>
          <ac:cxnSpMkLst>
            <pc:docMk/>
            <pc:sldMk cId="4222526460" sldId="751"/>
            <ac:cxnSpMk id="28" creationId="{4FA1C8E5-7C0C-4490-91D4-10001DE160F4}"/>
          </ac:cxnSpMkLst>
        </pc:cxnChg>
        <pc:cxnChg chg="del">
          <ac:chgData name="Simon Pun (SSE)" userId="6b1ee1f4-4ab1-4ea7-a2d6-b83579485034" providerId="ADAL" clId="{933ED4B8-1731-4A8B-A6BF-74FF6B2AB3CB}" dt="2020-10-06T01:53:40.259" v="575" actId="478"/>
          <ac:cxnSpMkLst>
            <pc:docMk/>
            <pc:sldMk cId="4222526460" sldId="751"/>
            <ac:cxnSpMk id="30" creationId="{5D473B25-3783-49BA-BFED-FF1BBB8822AD}"/>
          </ac:cxnSpMkLst>
        </pc:cxnChg>
      </pc:sldChg>
      <pc:sldChg chg="modSp add ord">
        <pc:chgData name="Simon Pun (SSE)" userId="6b1ee1f4-4ab1-4ea7-a2d6-b83579485034" providerId="ADAL" clId="{933ED4B8-1731-4A8B-A6BF-74FF6B2AB3CB}" dt="2020-10-06T02:03:06.512" v="685" actId="207"/>
        <pc:sldMkLst>
          <pc:docMk/>
          <pc:sldMk cId="187868129" sldId="752"/>
        </pc:sldMkLst>
        <pc:spChg chg="mod">
          <ac:chgData name="Simon Pun (SSE)" userId="6b1ee1f4-4ab1-4ea7-a2d6-b83579485034" providerId="ADAL" clId="{933ED4B8-1731-4A8B-A6BF-74FF6B2AB3CB}" dt="2020-10-06T02:03:06.512" v="685" actId="207"/>
          <ac:spMkLst>
            <pc:docMk/>
            <pc:sldMk cId="187868129" sldId="752"/>
            <ac:spMk id="2" creationId="{ED162A08-C445-4606-838D-2983942732DF}"/>
          </ac:spMkLst>
        </pc:spChg>
        <pc:spChg chg="mod">
          <ac:chgData name="Simon Pun (SSE)" userId="6b1ee1f4-4ab1-4ea7-a2d6-b83579485034" providerId="ADAL" clId="{933ED4B8-1731-4A8B-A6BF-74FF6B2AB3CB}" dt="2020-10-06T02:02:15.679" v="681" actId="6549"/>
          <ac:spMkLst>
            <pc:docMk/>
            <pc:sldMk cId="187868129" sldId="752"/>
            <ac:spMk id="12" creationId="{6C24292B-457D-4C40-AB5D-D266B6427957}"/>
          </ac:spMkLst>
        </pc:spChg>
        <pc:spChg chg="mod">
          <ac:chgData name="Simon Pun (SSE)" userId="6b1ee1f4-4ab1-4ea7-a2d6-b83579485034" providerId="ADAL" clId="{933ED4B8-1731-4A8B-A6BF-74FF6B2AB3CB}" dt="2020-10-06T02:01:47.900" v="662" actId="1076"/>
          <ac:spMkLst>
            <pc:docMk/>
            <pc:sldMk cId="187868129" sldId="752"/>
            <ac:spMk id="32" creationId="{03A226DB-5CE7-4980-8EFA-1AD50237C4BA}"/>
          </ac:spMkLst>
        </pc:spChg>
        <pc:picChg chg="mod">
          <ac:chgData name="Simon Pun (SSE)" userId="6b1ee1f4-4ab1-4ea7-a2d6-b83579485034" providerId="ADAL" clId="{933ED4B8-1731-4A8B-A6BF-74FF6B2AB3CB}" dt="2020-10-06T02:01:47.900" v="662" actId="1076"/>
          <ac:picMkLst>
            <pc:docMk/>
            <pc:sldMk cId="187868129" sldId="752"/>
            <ac:picMk id="20" creationId="{C5525B45-BD01-4CC4-976F-3DF4620BB4ED}"/>
          </ac:picMkLst>
        </pc:picChg>
      </pc:sldChg>
      <pc:sldChg chg="addSp delSp modSp add">
        <pc:chgData name="Simon Pun (SSE)" userId="6b1ee1f4-4ab1-4ea7-a2d6-b83579485034" providerId="ADAL" clId="{933ED4B8-1731-4A8B-A6BF-74FF6B2AB3CB}" dt="2020-10-08T12:17:05.696" v="3853" actId="1076"/>
        <pc:sldMkLst>
          <pc:docMk/>
          <pc:sldMk cId="3524008775" sldId="753"/>
        </pc:sldMkLst>
        <pc:spChg chg="mod">
          <ac:chgData name="Simon Pun (SSE)" userId="6b1ee1f4-4ab1-4ea7-a2d6-b83579485034" providerId="ADAL" clId="{933ED4B8-1731-4A8B-A6BF-74FF6B2AB3CB}" dt="2020-10-08T12:15:53.342" v="3825"/>
          <ac:spMkLst>
            <pc:docMk/>
            <pc:sldMk cId="3524008775" sldId="753"/>
            <ac:spMk id="2" creationId="{ED162A08-C445-4606-838D-2983942732DF}"/>
          </ac:spMkLst>
        </pc:spChg>
        <pc:spChg chg="add mod">
          <ac:chgData name="Simon Pun (SSE)" userId="6b1ee1f4-4ab1-4ea7-a2d6-b83579485034" providerId="ADAL" clId="{933ED4B8-1731-4A8B-A6BF-74FF6B2AB3CB}" dt="2020-10-06T07:24:05.394" v="903" actId="1076"/>
          <ac:spMkLst>
            <pc:docMk/>
            <pc:sldMk cId="3524008775" sldId="753"/>
            <ac:spMk id="7" creationId="{FE69D593-F5E0-4C5E-8B58-2274288E4A4E}"/>
          </ac:spMkLst>
        </pc:spChg>
        <pc:spChg chg="add mod">
          <ac:chgData name="Simon Pun (SSE)" userId="6b1ee1f4-4ab1-4ea7-a2d6-b83579485034" providerId="ADAL" clId="{933ED4B8-1731-4A8B-A6BF-74FF6B2AB3CB}" dt="2020-10-06T07:24:08.539" v="904" actId="1076"/>
          <ac:spMkLst>
            <pc:docMk/>
            <pc:sldMk cId="3524008775" sldId="753"/>
            <ac:spMk id="8" creationId="{B338C9FD-7B04-447B-80F9-CFF2A765F0C8}"/>
          </ac:spMkLst>
        </pc:spChg>
        <pc:spChg chg="add mod">
          <ac:chgData name="Simon Pun (SSE)" userId="6b1ee1f4-4ab1-4ea7-a2d6-b83579485034" providerId="ADAL" clId="{933ED4B8-1731-4A8B-A6BF-74FF6B2AB3CB}" dt="2020-10-06T03:05:55.633" v="882" actId="1076"/>
          <ac:spMkLst>
            <pc:docMk/>
            <pc:sldMk cId="3524008775" sldId="753"/>
            <ac:spMk id="10" creationId="{15775361-9D52-47D8-A7C0-85704C685A32}"/>
          </ac:spMkLst>
        </pc:spChg>
        <pc:spChg chg="add del mod">
          <ac:chgData name="Simon Pun (SSE)" userId="6b1ee1f4-4ab1-4ea7-a2d6-b83579485034" providerId="ADAL" clId="{933ED4B8-1731-4A8B-A6BF-74FF6B2AB3CB}" dt="2020-10-06T07:24:00.786" v="902" actId="1076"/>
          <ac:spMkLst>
            <pc:docMk/>
            <pc:sldMk cId="3524008775" sldId="753"/>
            <ac:spMk id="12" creationId="{6C24292B-457D-4C40-AB5D-D266B6427957}"/>
          </ac:spMkLst>
        </pc:spChg>
        <pc:spChg chg="add del mod">
          <ac:chgData name="Simon Pun (SSE)" userId="6b1ee1f4-4ab1-4ea7-a2d6-b83579485034" providerId="ADAL" clId="{933ED4B8-1731-4A8B-A6BF-74FF6B2AB3CB}" dt="2020-10-06T07:41:23.644" v="984" actId="478"/>
          <ac:spMkLst>
            <pc:docMk/>
            <pc:sldMk cId="3524008775" sldId="753"/>
            <ac:spMk id="13" creationId="{95BFF69C-A778-4845-8605-B93356CC0BFD}"/>
          </ac:spMkLst>
        </pc:spChg>
        <pc:spChg chg="add mod">
          <ac:chgData name="Simon Pun (SSE)" userId="6b1ee1f4-4ab1-4ea7-a2d6-b83579485034" providerId="ADAL" clId="{933ED4B8-1731-4A8B-A6BF-74FF6B2AB3CB}" dt="2020-10-06T07:41:40.725" v="990" actId="1076"/>
          <ac:spMkLst>
            <pc:docMk/>
            <pc:sldMk cId="3524008775" sldId="753"/>
            <ac:spMk id="14" creationId="{BECB2059-8856-4CC3-BB94-C24418B8202F}"/>
          </ac:spMkLst>
        </pc:spChg>
        <pc:spChg chg="add del">
          <ac:chgData name="Simon Pun (SSE)" userId="6b1ee1f4-4ab1-4ea7-a2d6-b83579485034" providerId="ADAL" clId="{933ED4B8-1731-4A8B-A6BF-74FF6B2AB3CB}" dt="2020-10-06T07:35:34.714" v="908"/>
          <ac:spMkLst>
            <pc:docMk/>
            <pc:sldMk cId="3524008775" sldId="753"/>
            <ac:spMk id="15" creationId="{B4823F99-97F2-41D3-A98C-63481DBC9808}"/>
          </ac:spMkLst>
        </pc:spChg>
        <pc:spChg chg="add del mod">
          <ac:chgData name="Simon Pun (SSE)" userId="6b1ee1f4-4ab1-4ea7-a2d6-b83579485034" providerId="ADAL" clId="{933ED4B8-1731-4A8B-A6BF-74FF6B2AB3CB}" dt="2020-10-06T03:03:36.669" v="825" actId="478"/>
          <ac:spMkLst>
            <pc:docMk/>
            <pc:sldMk cId="3524008775" sldId="753"/>
            <ac:spMk id="16" creationId="{F9373BB6-D1A3-411E-ADBA-0AA6EC698816}"/>
          </ac:spMkLst>
        </pc:spChg>
        <pc:spChg chg="add mod">
          <ac:chgData name="Simon Pun (SSE)" userId="6b1ee1f4-4ab1-4ea7-a2d6-b83579485034" providerId="ADAL" clId="{933ED4B8-1731-4A8B-A6BF-74FF6B2AB3CB}" dt="2020-10-08T12:17:05.696" v="3853" actId="1076"/>
          <ac:spMkLst>
            <pc:docMk/>
            <pc:sldMk cId="3524008775" sldId="753"/>
            <ac:spMk id="17" creationId="{9BCC0858-B447-4DCC-B0E7-BB5B092B6B8A}"/>
          </ac:spMkLst>
        </pc:spChg>
        <pc:spChg chg="add mod">
          <ac:chgData name="Simon Pun (SSE)" userId="6b1ee1f4-4ab1-4ea7-a2d6-b83579485034" providerId="ADAL" clId="{933ED4B8-1731-4A8B-A6BF-74FF6B2AB3CB}" dt="2020-10-06T07:23:52.578" v="900" actId="1076"/>
          <ac:spMkLst>
            <pc:docMk/>
            <pc:sldMk cId="3524008775" sldId="753"/>
            <ac:spMk id="18" creationId="{044D6864-BDC1-47CA-9FCB-EACAE7F37621}"/>
          </ac:spMkLst>
        </pc:spChg>
        <pc:spChg chg="add mod">
          <ac:chgData name="Simon Pun (SSE)" userId="6b1ee1f4-4ab1-4ea7-a2d6-b83579485034" providerId="ADAL" clId="{933ED4B8-1731-4A8B-A6BF-74FF6B2AB3CB}" dt="2020-10-06T07:41:36.556" v="989" actId="1076"/>
          <ac:spMkLst>
            <pc:docMk/>
            <pc:sldMk cId="3524008775" sldId="753"/>
            <ac:spMk id="19" creationId="{A92AF73C-3F70-479F-92FA-3C538D825833}"/>
          </ac:spMkLst>
        </pc:spChg>
        <pc:spChg chg="add mod">
          <ac:chgData name="Simon Pun (SSE)" userId="6b1ee1f4-4ab1-4ea7-a2d6-b83579485034" providerId="ADAL" clId="{933ED4B8-1731-4A8B-A6BF-74FF6B2AB3CB}" dt="2020-10-06T07:52:49.373" v="1079" actId="1076"/>
          <ac:spMkLst>
            <pc:docMk/>
            <pc:sldMk cId="3524008775" sldId="753"/>
            <ac:spMk id="20" creationId="{CA9A4203-B9A3-4D52-A9EF-346472EE21C9}"/>
          </ac:spMkLst>
        </pc:spChg>
        <pc:spChg chg="mod">
          <ac:chgData name="Simon Pun (SSE)" userId="6b1ee1f4-4ab1-4ea7-a2d6-b83579485034" providerId="ADAL" clId="{933ED4B8-1731-4A8B-A6BF-74FF6B2AB3CB}" dt="2020-10-06T07:41:31.068" v="987" actId="1076"/>
          <ac:spMkLst>
            <pc:docMk/>
            <pc:sldMk cId="3524008775" sldId="753"/>
            <ac:spMk id="32" creationId="{03A226DB-5CE7-4980-8EFA-1AD50237C4BA}"/>
          </ac:spMkLst>
        </pc:spChg>
        <pc:picChg chg="add del mod">
          <ac:chgData name="Simon Pun (SSE)" userId="6b1ee1f4-4ab1-4ea7-a2d6-b83579485034" providerId="ADAL" clId="{933ED4B8-1731-4A8B-A6BF-74FF6B2AB3CB}" dt="2020-10-06T03:01:26.448" v="796" actId="478"/>
          <ac:picMkLst>
            <pc:docMk/>
            <pc:sldMk cId="3524008775" sldId="753"/>
            <ac:picMk id="3" creationId="{5C4358EF-86FF-4868-8BEF-7D92BDB17582}"/>
          </ac:picMkLst>
        </pc:picChg>
        <pc:picChg chg="add del mod">
          <ac:chgData name="Simon Pun (SSE)" userId="6b1ee1f4-4ab1-4ea7-a2d6-b83579485034" providerId="ADAL" clId="{933ED4B8-1731-4A8B-A6BF-74FF6B2AB3CB}" dt="2020-10-06T03:01:21.882" v="794" actId="478"/>
          <ac:picMkLst>
            <pc:docMk/>
            <pc:sldMk cId="3524008775" sldId="753"/>
            <ac:picMk id="4" creationId="{FDF94DCD-18E0-4638-B8B8-C399D2A8E30F}"/>
          </ac:picMkLst>
        </pc:picChg>
        <pc:picChg chg="add mod">
          <ac:chgData name="Simon Pun (SSE)" userId="6b1ee1f4-4ab1-4ea7-a2d6-b83579485034" providerId="ADAL" clId="{933ED4B8-1731-4A8B-A6BF-74FF6B2AB3CB}" dt="2020-10-06T07:42:06.227" v="991" actId="1076"/>
          <ac:picMkLst>
            <pc:docMk/>
            <pc:sldMk cId="3524008775" sldId="753"/>
            <ac:picMk id="5" creationId="{585182AC-E321-496C-A8D3-3E913B34B56C}"/>
          </ac:picMkLst>
        </pc:picChg>
        <pc:picChg chg="add del mod">
          <ac:chgData name="Simon Pun (SSE)" userId="6b1ee1f4-4ab1-4ea7-a2d6-b83579485034" providerId="ADAL" clId="{933ED4B8-1731-4A8B-A6BF-74FF6B2AB3CB}" dt="2020-10-06T02:51:18.297" v="692" actId="478"/>
          <ac:picMkLst>
            <pc:docMk/>
            <pc:sldMk cId="3524008775" sldId="753"/>
            <ac:picMk id="6" creationId="{8966352C-ED1E-4630-9351-CB70A2E02F66}"/>
          </ac:picMkLst>
        </pc:picChg>
        <pc:picChg chg="add mod">
          <ac:chgData name="Simon Pun (SSE)" userId="6b1ee1f4-4ab1-4ea7-a2d6-b83579485034" providerId="ADAL" clId="{933ED4B8-1731-4A8B-A6BF-74FF6B2AB3CB}" dt="2020-10-06T03:02:05.256" v="808" actId="1076"/>
          <ac:picMkLst>
            <pc:docMk/>
            <pc:sldMk cId="3524008775" sldId="753"/>
            <ac:picMk id="9" creationId="{7DA8AE64-9EFB-49A9-8F19-1DE345B6E3EC}"/>
          </ac:picMkLst>
        </pc:picChg>
        <pc:picChg chg="add mod">
          <ac:chgData name="Simon Pun (SSE)" userId="6b1ee1f4-4ab1-4ea7-a2d6-b83579485034" providerId="ADAL" clId="{933ED4B8-1731-4A8B-A6BF-74FF6B2AB3CB}" dt="2020-10-06T03:03:09.153" v="819" actId="1076"/>
          <ac:picMkLst>
            <pc:docMk/>
            <pc:sldMk cId="3524008775" sldId="753"/>
            <ac:picMk id="11" creationId="{FC209AE8-EE5F-4020-84DC-85783E11E999}"/>
          </ac:picMkLst>
        </pc:picChg>
        <pc:picChg chg="del">
          <ac:chgData name="Simon Pun (SSE)" userId="6b1ee1f4-4ab1-4ea7-a2d6-b83579485034" providerId="ADAL" clId="{933ED4B8-1731-4A8B-A6BF-74FF6B2AB3CB}" dt="2020-10-06T02:03:18.684" v="688" actId="478"/>
          <ac:picMkLst>
            <pc:docMk/>
            <pc:sldMk cId="3524008775" sldId="753"/>
            <ac:picMk id="22" creationId="{334BFC1C-9128-4AB1-B8C6-A6B6F02AF3AF}"/>
          </ac:picMkLst>
        </pc:picChg>
      </pc:sldChg>
      <pc:sldChg chg="addSp delSp modSp add ord">
        <pc:chgData name="Simon Pun (SSE)" userId="6b1ee1f4-4ab1-4ea7-a2d6-b83579485034" providerId="ADAL" clId="{933ED4B8-1731-4A8B-A6BF-74FF6B2AB3CB}" dt="2020-10-08T12:15:36.073" v="3824" actId="20577"/>
        <pc:sldMkLst>
          <pc:docMk/>
          <pc:sldMk cId="4293434197" sldId="754"/>
        </pc:sldMkLst>
        <pc:spChg chg="mod">
          <ac:chgData name="Simon Pun (SSE)" userId="6b1ee1f4-4ab1-4ea7-a2d6-b83579485034" providerId="ADAL" clId="{933ED4B8-1731-4A8B-A6BF-74FF6B2AB3CB}" dt="2020-10-08T12:15:36.073" v="3824" actId="20577"/>
          <ac:spMkLst>
            <pc:docMk/>
            <pc:sldMk cId="4293434197" sldId="754"/>
            <ac:spMk id="2" creationId="{ED162A08-C445-4606-838D-2983942732DF}"/>
          </ac:spMkLst>
        </pc:spChg>
        <pc:spChg chg="add mod">
          <ac:chgData name="Simon Pun (SSE)" userId="6b1ee1f4-4ab1-4ea7-a2d6-b83579485034" providerId="ADAL" clId="{933ED4B8-1731-4A8B-A6BF-74FF6B2AB3CB}" dt="2020-10-06T09:00:12.895" v="1163" actId="1076"/>
          <ac:spMkLst>
            <pc:docMk/>
            <pc:sldMk cId="4293434197" sldId="754"/>
            <ac:spMk id="4" creationId="{5899D9FD-CC5E-44BE-8AE1-A4A58BF208FB}"/>
          </ac:spMkLst>
        </pc:spChg>
        <pc:spChg chg="del">
          <ac:chgData name="Simon Pun (SSE)" userId="6b1ee1f4-4ab1-4ea7-a2d6-b83579485034" providerId="ADAL" clId="{933ED4B8-1731-4A8B-A6BF-74FF6B2AB3CB}" dt="2020-10-06T08:52:31.662" v="1094" actId="478"/>
          <ac:spMkLst>
            <pc:docMk/>
            <pc:sldMk cId="4293434197" sldId="754"/>
            <ac:spMk id="7" creationId="{FE69D593-F5E0-4C5E-8B58-2274288E4A4E}"/>
          </ac:spMkLst>
        </pc:spChg>
        <pc:spChg chg="del">
          <ac:chgData name="Simon Pun (SSE)" userId="6b1ee1f4-4ab1-4ea7-a2d6-b83579485034" providerId="ADAL" clId="{933ED4B8-1731-4A8B-A6BF-74FF6B2AB3CB}" dt="2020-10-06T08:52:31.662" v="1094" actId="478"/>
          <ac:spMkLst>
            <pc:docMk/>
            <pc:sldMk cId="4293434197" sldId="754"/>
            <ac:spMk id="8" creationId="{B338C9FD-7B04-447B-80F9-CFF2A765F0C8}"/>
          </ac:spMkLst>
        </pc:spChg>
        <pc:spChg chg="del mod">
          <ac:chgData name="Simon Pun (SSE)" userId="6b1ee1f4-4ab1-4ea7-a2d6-b83579485034" providerId="ADAL" clId="{933ED4B8-1731-4A8B-A6BF-74FF6B2AB3CB}" dt="2020-10-06T08:52:46.141" v="1096" actId="478"/>
          <ac:spMkLst>
            <pc:docMk/>
            <pc:sldMk cId="4293434197" sldId="754"/>
            <ac:spMk id="10" creationId="{15775361-9D52-47D8-A7C0-85704C685A32}"/>
          </ac:spMkLst>
        </pc:spChg>
        <pc:spChg chg="del">
          <ac:chgData name="Simon Pun (SSE)" userId="6b1ee1f4-4ab1-4ea7-a2d6-b83579485034" providerId="ADAL" clId="{933ED4B8-1731-4A8B-A6BF-74FF6B2AB3CB}" dt="2020-10-06T08:52:31.662" v="1094" actId="478"/>
          <ac:spMkLst>
            <pc:docMk/>
            <pc:sldMk cId="4293434197" sldId="754"/>
            <ac:spMk id="12" creationId="{6C24292B-457D-4C40-AB5D-D266B6427957}"/>
          </ac:spMkLst>
        </pc:spChg>
        <pc:spChg chg="del mod">
          <ac:chgData name="Simon Pun (SSE)" userId="6b1ee1f4-4ab1-4ea7-a2d6-b83579485034" providerId="ADAL" clId="{933ED4B8-1731-4A8B-A6BF-74FF6B2AB3CB}" dt="2020-10-06T08:52:46.141" v="1096" actId="478"/>
          <ac:spMkLst>
            <pc:docMk/>
            <pc:sldMk cId="4293434197" sldId="754"/>
            <ac:spMk id="13" creationId="{95BFF69C-A778-4845-8605-B93356CC0BFD}"/>
          </ac:spMkLst>
        </pc:spChg>
        <pc:spChg chg="del mod">
          <ac:chgData name="Simon Pun (SSE)" userId="6b1ee1f4-4ab1-4ea7-a2d6-b83579485034" providerId="ADAL" clId="{933ED4B8-1731-4A8B-A6BF-74FF6B2AB3CB}" dt="2020-10-06T08:52:46.141" v="1096" actId="478"/>
          <ac:spMkLst>
            <pc:docMk/>
            <pc:sldMk cId="4293434197" sldId="754"/>
            <ac:spMk id="14" creationId="{BECB2059-8856-4CC3-BB94-C24418B8202F}"/>
          </ac:spMkLst>
        </pc:spChg>
        <pc:spChg chg="add">
          <ac:chgData name="Simon Pun (SSE)" userId="6b1ee1f4-4ab1-4ea7-a2d6-b83579485034" providerId="ADAL" clId="{933ED4B8-1731-4A8B-A6BF-74FF6B2AB3CB}" dt="2020-10-06T08:52:32.057" v="1095"/>
          <ac:spMkLst>
            <pc:docMk/>
            <pc:sldMk cId="4293434197" sldId="754"/>
            <ac:spMk id="16" creationId="{65608CCD-7827-436A-87EF-5080C5B51CDB}"/>
          </ac:spMkLst>
        </pc:spChg>
        <pc:spChg chg="add">
          <ac:chgData name="Simon Pun (SSE)" userId="6b1ee1f4-4ab1-4ea7-a2d6-b83579485034" providerId="ADAL" clId="{933ED4B8-1731-4A8B-A6BF-74FF6B2AB3CB}" dt="2020-10-06T08:52:32.057" v="1095"/>
          <ac:spMkLst>
            <pc:docMk/>
            <pc:sldMk cId="4293434197" sldId="754"/>
            <ac:spMk id="17" creationId="{63F6188A-03D9-4B4B-B444-1653A99E9C0E}"/>
          </ac:spMkLst>
        </pc:spChg>
        <pc:spChg chg="del">
          <ac:chgData name="Simon Pun (SSE)" userId="6b1ee1f4-4ab1-4ea7-a2d6-b83579485034" providerId="ADAL" clId="{933ED4B8-1731-4A8B-A6BF-74FF6B2AB3CB}" dt="2020-10-06T08:52:46.141" v="1096" actId="478"/>
          <ac:spMkLst>
            <pc:docMk/>
            <pc:sldMk cId="4293434197" sldId="754"/>
            <ac:spMk id="18" creationId="{044D6864-BDC1-47CA-9FCB-EACAE7F37621}"/>
          </ac:spMkLst>
        </pc:spChg>
        <pc:spChg chg="add">
          <ac:chgData name="Simon Pun (SSE)" userId="6b1ee1f4-4ab1-4ea7-a2d6-b83579485034" providerId="ADAL" clId="{933ED4B8-1731-4A8B-A6BF-74FF6B2AB3CB}" dt="2020-10-06T08:52:32.057" v="1095"/>
          <ac:spMkLst>
            <pc:docMk/>
            <pc:sldMk cId="4293434197" sldId="754"/>
            <ac:spMk id="19" creationId="{F682020E-213A-4F27-A4A7-AC6DB38F8C41}"/>
          </ac:spMkLst>
        </pc:spChg>
        <pc:spChg chg="add">
          <ac:chgData name="Simon Pun (SSE)" userId="6b1ee1f4-4ab1-4ea7-a2d6-b83579485034" providerId="ADAL" clId="{933ED4B8-1731-4A8B-A6BF-74FF6B2AB3CB}" dt="2020-10-06T08:52:32.057" v="1095"/>
          <ac:spMkLst>
            <pc:docMk/>
            <pc:sldMk cId="4293434197" sldId="754"/>
            <ac:spMk id="20" creationId="{45D0BC4C-C553-44D0-B889-FF7615DED283}"/>
          </ac:spMkLst>
        </pc:spChg>
        <pc:spChg chg="add del mod">
          <ac:chgData name="Simon Pun (SSE)" userId="6b1ee1f4-4ab1-4ea7-a2d6-b83579485034" providerId="ADAL" clId="{933ED4B8-1731-4A8B-A6BF-74FF6B2AB3CB}" dt="2020-10-06T08:55:29.266" v="1126"/>
          <ac:spMkLst>
            <pc:docMk/>
            <pc:sldMk cId="4293434197" sldId="754"/>
            <ac:spMk id="21" creationId="{A0467636-CD72-4D8A-8EB8-C389C8327678}"/>
          </ac:spMkLst>
        </pc:spChg>
        <pc:spChg chg="add del mod ord">
          <ac:chgData name="Simon Pun (SSE)" userId="6b1ee1f4-4ab1-4ea7-a2d6-b83579485034" providerId="ADAL" clId="{933ED4B8-1731-4A8B-A6BF-74FF6B2AB3CB}" dt="2020-10-06T08:55:53.847" v="1133"/>
          <ac:spMkLst>
            <pc:docMk/>
            <pc:sldMk cId="4293434197" sldId="754"/>
            <ac:spMk id="24" creationId="{0AC0D9FA-C535-4015-913D-83EC891A695B}"/>
          </ac:spMkLst>
        </pc:spChg>
        <pc:spChg chg="add del mod">
          <ac:chgData name="Simon Pun (SSE)" userId="6b1ee1f4-4ab1-4ea7-a2d6-b83579485034" providerId="ADAL" clId="{933ED4B8-1731-4A8B-A6BF-74FF6B2AB3CB}" dt="2020-10-06T08:55:53.847" v="1133"/>
          <ac:spMkLst>
            <pc:docMk/>
            <pc:sldMk cId="4293434197" sldId="754"/>
            <ac:spMk id="25" creationId="{937D6F19-7830-474E-89EC-D3993C862277}"/>
          </ac:spMkLst>
        </pc:spChg>
        <pc:spChg chg="add mod">
          <ac:chgData name="Simon Pun (SSE)" userId="6b1ee1f4-4ab1-4ea7-a2d6-b83579485034" providerId="ADAL" clId="{933ED4B8-1731-4A8B-A6BF-74FF6B2AB3CB}" dt="2020-10-06T09:00:16.733" v="1164" actId="14100"/>
          <ac:spMkLst>
            <pc:docMk/>
            <pc:sldMk cId="4293434197" sldId="754"/>
            <ac:spMk id="26" creationId="{609A5461-2F56-4656-861E-AD8F18F6695C}"/>
          </ac:spMkLst>
        </pc:spChg>
        <pc:spChg chg="add mod">
          <ac:chgData name="Simon Pun (SSE)" userId="6b1ee1f4-4ab1-4ea7-a2d6-b83579485034" providerId="ADAL" clId="{933ED4B8-1731-4A8B-A6BF-74FF6B2AB3CB}" dt="2020-10-06T09:00:12.895" v="1163" actId="1076"/>
          <ac:spMkLst>
            <pc:docMk/>
            <pc:sldMk cId="4293434197" sldId="754"/>
            <ac:spMk id="29" creationId="{D5FB70A1-E6CE-4ECD-B3F8-D537DAF93532}"/>
          </ac:spMkLst>
        </pc:spChg>
        <pc:spChg chg="add mod">
          <ac:chgData name="Simon Pun (SSE)" userId="6b1ee1f4-4ab1-4ea7-a2d6-b83579485034" providerId="ADAL" clId="{933ED4B8-1731-4A8B-A6BF-74FF6B2AB3CB}" dt="2020-10-06T08:57:47.302" v="1156" actId="1076"/>
          <ac:spMkLst>
            <pc:docMk/>
            <pc:sldMk cId="4293434197" sldId="754"/>
            <ac:spMk id="30" creationId="{53CD0B19-989A-40DD-B6FD-D34523DBCA13}"/>
          </ac:spMkLst>
        </pc:spChg>
        <pc:spChg chg="mod">
          <ac:chgData name="Simon Pun (SSE)" userId="6b1ee1f4-4ab1-4ea7-a2d6-b83579485034" providerId="ADAL" clId="{933ED4B8-1731-4A8B-A6BF-74FF6B2AB3CB}" dt="2020-10-06T08:57:47.302" v="1156" actId="1076"/>
          <ac:spMkLst>
            <pc:docMk/>
            <pc:sldMk cId="4293434197" sldId="754"/>
            <ac:spMk id="32" creationId="{03A226DB-5CE7-4980-8EFA-1AD50237C4BA}"/>
          </ac:spMkLst>
        </pc:spChg>
        <pc:spChg chg="add mod">
          <ac:chgData name="Simon Pun (SSE)" userId="6b1ee1f4-4ab1-4ea7-a2d6-b83579485034" providerId="ADAL" clId="{933ED4B8-1731-4A8B-A6BF-74FF6B2AB3CB}" dt="2020-10-06T09:00:36.020" v="1167" actId="571"/>
          <ac:spMkLst>
            <pc:docMk/>
            <pc:sldMk cId="4293434197" sldId="754"/>
            <ac:spMk id="33" creationId="{2922446E-E50E-43D0-AA5F-D6F413FB5D90}"/>
          </ac:spMkLst>
        </pc:spChg>
        <pc:picChg chg="add del mod">
          <ac:chgData name="Simon Pun (SSE)" userId="6b1ee1f4-4ab1-4ea7-a2d6-b83579485034" providerId="ADAL" clId="{933ED4B8-1731-4A8B-A6BF-74FF6B2AB3CB}" dt="2020-10-06T08:55:53.847" v="1133"/>
          <ac:picMkLst>
            <pc:docMk/>
            <pc:sldMk cId="4293434197" sldId="754"/>
            <ac:picMk id="3" creationId="{839EB111-3CDF-4E7F-B43D-9448FBFCFD89}"/>
          </ac:picMkLst>
        </pc:picChg>
        <pc:picChg chg="del">
          <ac:chgData name="Simon Pun (SSE)" userId="6b1ee1f4-4ab1-4ea7-a2d6-b83579485034" providerId="ADAL" clId="{933ED4B8-1731-4A8B-A6BF-74FF6B2AB3CB}" dt="2020-10-06T03:06:32.146" v="891" actId="478"/>
          <ac:picMkLst>
            <pc:docMk/>
            <pc:sldMk cId="4293434197" sldId="754"/>
            <ac:picMk id="5" creationId="{585182AC-E321-496C-A8D3-3E913B34B56C}"/>
          </ac:picMkLst>
        </pc:picChg>
        <pc:picChg chg="add mod">
          <ac:chgData name="Simon Pun (SSE)" userId="6b1ee1f4-4ab1-4ea7-a2d6-b83579485034" providerId="ADAL" clId="{933ED4B8-1731-4A8B-A6BF-74FF6B2AB3CB}" dt="2020-10-06T08:57:47.302" v="1156" actId="1076"/>
          <ac:picMkLst>
            <pc:docMk/>
            <pc:sldMk cId="4293434197" sldId="754"/>
            <ac:picMk id="6" creationId="{40DA29C2-F187-4492-9FD6-EF8A3440E11B}"/>
          </ac:picMkLst>
        </pc:picChg>
        <pc:picChg chg="del">
          <ac:chgData name="Simon Pun (SSE)" userId="6b1ee1f4-4ab1-4ea7-a2d6-b83579485034" providerId="ADAL" clId="{933ED4B8-1731-4A8B-A6BF-74FF6B2AB3CB}" dt="2020-10-06T03:06:32.146" v="891" actId="478"/>
          <ac:picMkLst>
            <pc:docMk/>
            <pc:sldMk cId="4293434197" sldId="754"/>
            <ac:picMk id="9" creationId="{7DA8AE64-9EFB-49A9-8F19-1DE345B6E3EC}"/>
          </ac:picMkLst>
        </pc:picChg>
        <pc:picChg chg="del">
          <ac:chgData name="Simon Pun (SSE)" userId="6b1ee1f4-4ab1-4ea7-a2d6-b83579485034" providerId="ADAL" clId="{933ED4B8-1731-4A8B-A6BF-74FF6B2AB3CB}" dt="2020-10-06T03:06:32.146" v="891" actId="478"/>
          <ac:picMkLst>
            <pc:docMk/>
            <pc:sldMk cId="4293434197" sldId="754"/>
            <ac:picMk id="11" creationId="{FC209AE8-EE5F-4020-84DC-85783E11E999}"/>
          </ac:picMkLst>
        </pc:picChg>
        <pc:picChg chg="add del mod">
          <ac:chgData name="Simon Pun (SSE)" userId="6b1ee1f4-4ab1-4ea7-a2d6-b83579485034" providerId="ADAL" clId="{933ED4B8-1731-4A8B-A6BF-74FF6B2AB3CB}" dt="2020-10-06T08:56:59.580" v="1146" actId="478"/>
          <ac:picMkLst>
            <pc:docMk/>
            <pc:sldMk cId="4293434197" sldId="754"/>
            <ac:picMk id="15" creationId="{69C2C37C-440A-46BF-A44D-F49A3C7AEE19}"/>
          </ac:picMkLst>
        </pc:picChg>
        <pc:picChg chg="add del mod">
          <ac:chgData name="Simon Pun (SSE)" userId="6b1ee1f4-4ab1-4ea7-a2d6-b83579485034" providerId="ADAL" clId="{933ED4B8-1731-4A8B-A6BF-74FF6B2AB3CB}" dt="2020-10-06T08:55:53.847" v="1133"/>
          <ac:picMkLst>
            <pc:docMk/>
            <pc:sldMk cId="4293434197" sldId="754"/>
            <ac:picMk id="22" creationId="{CB38C26A-F2CB-4621-A0D0-2E7E097AA1C1}"/>
          </ac:picMkLst>
        </pc:picChg>
        <pc:picChg chg="add del mod">
          <ac:chgData name="Simon Pun (SSE)" userId="6b1ee1f4-4ab1-4ea7-a2d6-b83579485034" providerId="ADAL" clId="{933ED4B8-1731-4A8B-A6BF-74FF6B2AB3CB}" dt="2020-10-06T08:54:53.308" v="1116" actId="478"/>
          <ac:picMkLst>
            <pc:docMk/>
            <pc:sldMk cId="4293434197" sldId="754"/>
            <ac:picMk id="23" creationId="{4E64370E-D35F-4CB2-8694-2D2E5B48CA4C}"/>
          </ac:picMkLst>
        </pc:picChg>
        <pc:picChg chg="add mod">
          <ac:chgData name="Simon Pun (SSE)" userId="6b1ee1f4-4ab1-4ea7-a2d6-b83579485034" providerId="ADAL" clId="{933ED4B8-1731-4A8B-A6BF-74FF6B2AB3CB}" dt="2020-10-06T09:00:12.895" v="1163" actId="1076"/>
          <ac:picMkLst>
            <pc:docMk/>
            <pc:sldMk cId="4293434197" sldId="754"/>
            <ac:picMk id="27" creationId="{8A52330F-B8D6-4370-A1CA-962BF768827D}"/>
          </ac:picMkLst>
        </pc:picChg>
        <pc:picChg chg="add mod">
          <ac:chgData name="Simon Pun (SSE)" userId="6b1ee1f4-4ab1-4ea7-a2d6-b83579485034" providerId="ADAL" clId="{933ED4B8-1731-4A8B-A6BF-74FF6B2AB3CB}" dt="2020-10-06T09:00:12.895" v="1163" actId="1076"/>
          <ac:picMkLst>
            <pc:docMk/>
            <pc:sldMk cId="4293434197" sldId="754"/>
            <ac:picMk id="28" creationId="{8E813BFE-6C6C-4CA8-B473-84106FD1671F}"/>
          </ac:picMkLst>
        </pc:picChg>
        <pc:picChg chg="add mod">
          <ac:chgData name="Simon Pun (SSE)" userId="6b1ee1f4-4ab1-4ea7-a2d6-b83579485034" providerId="ADAL" clId="{933ED4B8-1731-4A8B-A6BF-74FF6B2AB3CB}" dt="2020-10-06T09:00:22.222" v="1166" actId="208"/>
          <ac:picMkLst>
            <pc:docMk/>
            <pc:sldMk cId="4293434197" sldId="754"/>
            <ac:picMk id="31" creationId="{C35DC52A-15F8-474B-AD5A-0A235328D588}"/>
          </ac:picMkLst>
        </pc:picChg>
      </pc:sldChg>
      <pc:sldChg chg="addSp delSp modSp add">
        <pc:chgData name="Simon Pun (SSE)" userId="6b1ee1f4-4ab1-4ea7-a2d6-b83579485034" providerId="ADAL" clId="{933ED4B8-1731-4A8B-A6BF-74FF6B2AB3CB}" dt="2020-10-06T07:51:37.884" v="1074" actId="14100"/>
        <pc:sldMkLst>
          <pc:docMk/>
          <pc:sldMk cId="933186851" sldId="755"/>
        </pc:sldMkLst>
        <pc:spChg chg="mod">
          <ac:chgData name="Simon Pun (SSE)" userId="6b1ee1f4-4ab1-4ea7-a2d6-b83579485034" providerId="ADAL" clId="{933ED4B8-1731-4A8B-A6BF-74FF6B2AB3CB}" dt="2020-10-06T07:48:10.956" v="1037" actId="20577"/>
          <ac:spMkLst>
            <pc:docMk/>
            <pc:sldMk cId="933186851" sldId="755"/>
            <ac:spMk id="2" creationId="{ED162A08-C445-4606-838D-2983942732DF}"/>
          </ac:spMkLst>
        </pc:spChg>
        <pc:spChg chg="add mod">
          <ac:chgData name="Simon Pun (SSE)" userId="6b1ee1f4-4ab1-4ea7-a2d6-b83579485034" providerId="ADAL" clId="{933ED4B8-1731-4A8B-A6BF-74FF6B2AB3CB}" dt="2020-10-06T07:49:22.388" v="1051" actId="1076"/>
          <ac:spMkLst>
            <pc:docMk/>
            <pc:sldMk cId="933186851" sldId="755"/>
            <ac:spMk id="3" creationId="{E78F60F3-CDDD-49AE-BAE2-DABE43AF528F}"/>
          </ac:spMkLst>
        </pc:spChg>
        <pc:spChg chg="add mod">
          <ac:chgData name="Simon Pun (SSE)" userId="6b1ee1f4-4ab1-4ea7-a2d6-b83579485034" providerId="ADAL" clId="{933ED4B8-1731-4A8B-A6BF-74FF6B2AB3CB}" dt="2020-10-06T07:51:34.556" v="1072" actId="1076"/>
          <ac:spMkLst>
            <pc:docMk/>
            <pc:sldMk cId="933186851" sldId="755"/>
            <ac:spMk id="4" creationId="{4761B0F3-F2A0-462F-A6FC-57F87E215F38}"/>
          </ac:spMkLst>
        </pc:spChg>
        <pc:spChg chg="del">
          <ac:chgData name="Simon Pun (SSE)" userId="6b1ee1f4-4ab1-4ea7-a2d6-b83579485034" providerId="ADAL" clId="{933ED4B8-1731-4A8B-A6BF-74FF6B2AB3CB}" dt="2020-10-06T07:48:14.438" v="1038" actId="478"/>
          <ac:spMkLst>
            <pc:docMk/>
            <pc:sldMk cId="933186851" sldId="755"/>
            <ac:spMk id="7" creationId="{FE69D593-F5E0-4C5E-8B58-2274288E4A4E}"/>
          </ac:spMkLst>
        </pc:spChg>
        <pc:spChg chg="del">
          <ac:chgData name="Simon Pun (SSE)" userId="6b1ee1f4-4ab1-4ea7-a2d6-b83579485034" providerId="ADAL" clId="{933ED4B8-1731-4A8B-A6BF-74FF6B2AB3CB}" dt="2020-10-06T07:48:14.438" v="1038" actId="478"/>
          <ac:spMkLst>
            <pc:docMk/>
            <pc:sldMk cId="933186851" sldId="755"/>
            <ac:spMk id="8" creationId="{B338C9FD-7B04-447B-80F9-CFF2A765F0C8}"/>
          </ac:spMkLst>
        </pc:spChg>
        <pc:spChg chg="del">
          <ac:chgData name="Simon Pun (SSE)" userId="6b1ee1f4-4ab1-4ea7-a2d6-b83579485034" providerId="ADAL" clId="{933ED4B8-1731-4A8B-A6BF-74FF6B2AB3CB}" dt="2020-10-06T07:48:19.388" v="1040" actId="478"/>
          <ac:spMkLst>
            <pc:docMk/>
            <pc:sldMk cId="933186851" sldId="755"/>
            <ac:spMk id="10" creationId="{15775361-9D52-47D8-A7C0-85704C685A32}"/>
          </ac:spMkLst>
        </pc:spChg>
        <pc:spChg chg="del">
          <ac:chgData name="Simon Pun (SSE)" userId="6b1ee1f4-4ab1-4ea7-a2d6-b83579485034" providerId="ADAL" clId="{933ED4B8-1731-4A8B-A6BF-74FF6B2AB3CB}" dt="2020-10-06T07:48:16.989" v="1039" actId="478"/>
          <ac:spMkLst>
            <pc:docMk/>
            <pc:sldMk cId="933186851" sldId="755"/>
            <ac:spMk id="12" creationId="{6C24292B-457D-4C40-AB5D-D266B6427957}"/>
          </ac:spMkLst>
        </pc:spChg>
        <pc:spChg chg="del">
          <ac:chgData name="Simon Pun (SSE)" userId="6b1ee1f4-4ab1-4ea7-a2d6-b83579485034" providerId="ADAL" clId="{933ED4B8-1731-4A8B-A6BF-74FF6B2AB3CB}" dt="2020-10-06T07:48:19.388" v="1040" actId="478"/>
          <ac:spMkLst>
            <pc:docMk/>
            <pc:sldMk cId="933186851" sldId="755"/>
            <ac:spMk id="13" creationId="{95BFF69C-A778-4845-8605-B93356CC0BFD}"/>
          </ac:spMkLst>
        </pc:spChg>
        <pc:spChg chg="del">
          <ac:chgData name="Simon Pun (SSE)" userId="6b1ee1f4-4ab1-4ea7-a2d6-b83579485034" providerId="ADAL" clId="{933ED4B8-1731-4A8B-A6BF-74FF6B2AB3CB}" dt="2020-10-06T07:48:19.388" v="1040" actId="478"/>
          <ac:spMkLst>
            <pc:docMk/>
            <pc:sldMk cId="933186851" sldId="755"/>
            <ac:spMk id="14" creationId="{BECB2059-8856-4CC3-BB94-C24418B8202F}"/>
          </ac:spMkLst>
        </pc:spChg>
        <pc:spChg chg="add mod">
          <ac:chgData name="Simon Pun (SSE)" userId="6b1ee1f4-4ab1-4ea7-a2d6-b83579485034" providerId="ADAL" clId="{933ED4B8-1731-4A8B-A6BF-74FF6B2AB3CB}" dt="2020-10-06T07:51:21.265" v="1066" actId="20577"/>
          <ac:spMkLst>
            <pc:docMk/>
            <pc:sldMk cId="933186851" sldId="755"/>
            <ac:spMk id="16" creationId="{6227FBF2-4C4E-4AA7-852C-ED26C1B8AB5B}"/>
          </ac:spMkLst>
        </pc:spChg>
        <pc:spChg chg="del">
          <ac:chgData name="Simon Pun (SSE)" userId="6b1ee1f4-4ab1-4ea7-a2d6-b83579485034" providerId="ADAL" clId="{933ED4B8-1731-4A8B-A6BF-74FF6B2AB3CB}" dt="2020-10-06T07:48:19.388" v="1040" actId="478"/>
          <ac:spMkLst>
            <pc:docMk/>
            <pc:sldMk cId="933186851" sldId="755"/>
            <ac:spMk id="18" creationId="{044D6864-BDC1-47CA-9FCB-EACAE7F37621}"/>
          </ac:spMkLst>
        </pc:spChg>
        <pc:spChg chg="mod">
          <ac:chgData name="Simon Pun (SSE)" userId="6b1ee1f4-4ab1-4ea7-a2d6-b83579485034" providerId="ADAL" clId="{933ED4B8-1731-4A8B-A6BF-74FF6B2AB3CB}" dt="2020-10-06T07:51:37.884" v="1074" actId="14100"/>
          <ac:spMkLst>
            <pc:docMk/>
            <pc:sldMk cId="933186851" sldId="755"/>
            <ac:spMk id="32" creationId="{03A226DB-5CE7-4980-8EFA-1AD50237C4BA}"/>
          </ac:spMkLst>
        </pc:spChg>
        <pc:picChg chg="add mod">
          <ac:chgData name="Simon Pun (SSE)" userId="6b1ee1f4-4ab1-4ea7-a2d6-b83579485034" providerId="ADAL" clId="{933ED4B8-1731-4A8B-A6BF-74FF6B2AB3CB}" dt="2020-10-06T07:51:35.765" v="1073" actId="1076"/>
          <ac:picMkLst>
            <pc:docMk/>
            <pc:sldMk cId="933186851" sldId="755"/>
            <ac:picMk id="11" creationId="{3C16CEF5-D6FD-45E3-897F-9B52ECD373B7}"/>
          </ac:picMkLst>
        </pc:picChg>
        <pc:picChg chg="add mod">
          <ac:chgData name="Simon Pun (SSE)" userId="6b1ee1f4-4ab1-4ea7-a2d6-b83579485034" providerId="ADAL" clId="{933ED4B8-1731-4A8B-A6BF-74FF6B2AB3CB}" dt="2020-10-06T07:51:30.012" v="1070" actId="1076"/>
          <ac:picMkLst>
            <pc:docMk/>
            <pc:sldMk cId="933186851" sldId="755"/>
            <ac:picMk id="15" creationId="{AC614C84-4C37-4825-98C1-2488A7302DBA}"/>
          </ac:picMkLst>
        </pc:picChg>
      </pc:sldChg>
      <pc:sldChg chg="addSp delSp modSp add">
        <pc:chgData name="Simon Pun (SSE)" userId="6b1ee1f4-4ab1-4ea7-a2d6-b83579485034" providerId="ADAL" clId="{933ED4B8-1731-4A8B-A6BF-74FF6B2AB3CB}" dt="2020-10-06T09:10:40.855" v="1257" actId="1076"/>
        <pc:sldMkLst>
          <pc:docMk/>
          <pc:sldMk cId="2089755023" sldId="756"/>
        </pc:sldMkLst>
        <pc:spChg chg="mod">
          <ac:chgData name="Simon Pun (SSE)" userId="6b1ee1f4-4ab1-4ea7-a2d6-b83579485034" providerId="ADAL" clId="{933ED4B8-1731-4A8B-A6BF-74FF6B2AB3CB}" dt="2020-10-06T09:01:18.473" v="1168"/>
          <ac:spMkLst>
            <pc:docMk/>
            <pc:sldMk cId="2089755023" sldId="756"/>
            <ac:spMk id="2" creationId="{ED162A08-C445-4606-838D-2983942732DF}"/>
          </ac:spMkLst>
        </pc:spChg>
        <pc:spChg chg="add del mod">
          <ac:chgData name="Simon Pun (SSE)" userId="6b1ee1f4-4ab1-4ea7-a2d6-b83579485034" providerId="ADAL" clId="{933ED4B8-1731-4A8B-A6BF-74FF6B2AB3CB}" dt="2020-10-06T09:09:44.593" v="1238"/>
          <ac:spMkLst>
            <pc:docMk/>
            <pc:sldMk cId="2089755023" sldId="756"/>
            <ac:spMk id="3" creationId="{2E8CD73F-88C1-44F1-A5C1-2E93870C6152}"/>
          </ac:spMkLst>
        </pc:spChg>
        <pc:spChg chg="del">
          <ac:chgData name="Simon Pun (SSE)" userId="6b1ee1f4-4ab1-4ea7-a2d6-b83579485034" providerId="ADAL" clId="{933ED4B8-1731-4A8B-A6BF-74FF6B2AB3CB}" dt="2020-10-06T07:52:56.029" v="1082" actId="478"/>
          <ac:spMkLst>
            <pc:docMk/>
            <pc:sldMk cId="2089755023" sldId="756"/>
            <ac:spMk id="7" creationId="{FE69D593-F5E0-4C5E-8B58-2274288E4A4E}"/>
          </ac:spMkLst>
        </pc:spChg>
        <pc:spChg chg="del">
          <ac:chgData name="Simon Pun (SSE)" userId="6b1ee1f4-4ab1-4ea7-a2d6-b83579485034" providerId="ADAL" clId="{933ED4B8-1731-4A8B-A6BF-74FF6B2AB3CB}" dt="2020-10-06T07:52:56.029" v="1082" actId="478"/>
          <ac:spMkLst>
            <pc:docMk/>
            <pc:sldMk cId="2089755023" sldId="756"/>
            <ac:spMk id="8" creationId="{B338C9FD-7B04-447B-80F9-CFF2A765F0C8}"/>
          </ac:spMkLst>
        </pc:spChg>
        <pc:spChg chg="del">
          <ac:chgData name="Simon Pun (SSE)" userId="6b1ee1f4-4ab1-4ea7-a2d6-b83579485034" providerId="ADAL" clId="{933ED4B8-1731-4A8B-A6BF-74FF6B2AB3CB}" dt="2020-10-06T09:07:38.999" v="1170" actId="478"/>
          <ac:spMkLst>
            <pc:docMk/>
            <pc:sldMk cId="2089755023" sldId="756"/>
            <ac:spMk id="10" creationId="{15775361-9D52-47D8-A7C0-85704C685A32}"/>
          </ac:spMkLst>
        </pc:spChg>
        <pc:spChg chg="add del mod">
          <ac:chgData name="Simon Pun (SSE)" userId="6b1ee1f4-4ab1-4ea7-a2d6-b83579485034" providerId="ADAL" clId="{933ED4B8-1731-4A8B-A6BF-74FF6B2AB3CB}" dt="2020-10-06T07:53:14.505" v="1086" actId="478"/>
          <ac:spMkLst>
            <pc:docMk/>
            <pc:sldMk cId="2089755023" sldId="756"/>
            <ac:spMk id="11" creationId="{F0DCA3F3-8FF3-4770-9EF1-4BCD6ABF1E51}"/>
          </ac:spMkLst>
        </pc:spChg>
        <pc:spChg chg="del">
          <ac:chgData name="Simon Pun (SSE)" userId="6b1ee1f4-4ab1-4ea7-a2d6-b83579485034" providerId="ADAL" clId="{933ED4B8-1731-4A8B-A6BF-74FF6B2AB3CB}" dt="2020-10-06T07:52:59.957" v="1083" actId="478"/>
          <ac:spMkLst>
            <pc:docMk/>
            <pc:sldMk cId="2089755023" sldId="756"/>
            <ac:spMk id="12" creationId="{6C24292B-457D-4C40-AB5D-D266B6427957}"/>
          </ac:spMkLst>
        </pc:spChg>
        <pc:spChg chg="del">
          <ac:chgData name="Simon Pun (SSE)" userId="6b1ee1f4-4ab1-4ea7-a2d6-b83579485034" providerId="ADAL" clId="{933ED4B8-1731-4A8B-A6BF-74FF6B2AB3CB}" dt="2020-10-06T09:07:38.999" v="1170" actId="478"/>
          <ac:spMkLst>
            <pc:docMk/>
            <pc:sldMk cId="2089755023" sldId="756"/>
            <ac:spMk id="13" creationId="{95BFF69C-A778-4845-8605-B93356CC0BFD}"/>
          </ac:spMkLst>
        </pc:spChg>
        <pc:spChg chg="del">
          <ac:chgData name="Simon Pun (SSE)" userId="6b1ee1f4-4ab1-4ea7-a2d6-b83579485034" providerId="ADAL" clId="{933ED4B8-1731-4A8B-A6BF-74FF6B2AB3CB}" dt="2020-10-06T09:07:38.999" v="1170" actId="478"/>
          <ac:spMkLst>
            <pc:docMk/>
            <pc:sldMk cId="2089755023" sldId="756"/>
            <ac:spMk id="14" creationId="{BECB2059-8856-4CC3-BB94-C24418B8202F}"/>
          </ac:spMkLst>
        </pc:spChg>
        <pc:spChg chg="add mod">
          <ac:chgData name="Simon Pun (SSE)" userId="6b1ee1f4-4ab1-4ea7-a2d6-b83579485034" providerId="ADAL" clId="{933ED4B8-1731-4A8B-A6BF-74FF6B2AB3CB}" dt="2020-10-06T09:10:40.855" v="1257" actId="1076"/>
          <ac:spMkLst>
            <pc:docMk/>
            <pc:sldMk cId="2089755023" sldId="756"/>
            <ac:spMk id="15" creationId="{36218D0C-1BE2-46E1-9AB4-C22D498398D7}"/>
          </ac:spMkLst>
        </pc:spChg>
        <pc:spChg chg="add del">
          <ac:chgData name="Simon Pun (SSE)" userId="6b1ee1f4-4ab1-4ea7-a2d6-b83579485034" providerId="ADAL" clId="{933ED4B8-1731-4A8B-A6BF-74FF6B2AB3CB}" dt="2020-10-06T09:07:41.662" v="1171" actId="478"/>
          <ac:spMkLst>
            <pc:docMk/>
            <pc:sldMk cId="2089755023" sldId="756"/>
            <ac:spMk id="16" creationId="{EB4F0D99-5F7C-4446-94FB-7F508A35191B}"/>
          </ac:spMkLst>
        </pc:spChg>
        <pc:spChg chg="add del">
          <ac:chgData name="Simon Pun (SSE)" userId="6b1ee1f4-4ab1-4ea7-a2d6-b83579485034" providerId="ADAL" clId="{933ED4B8-1731-4A8B-A6BF-74FF6B2AB3CB}" dt="2020-10-06T09:07:41.662" v="1171" actId="478"/>
          <ac:spMkLst>
            <pc:docMk/>
            <pc:sldMk cId="2089755023" sldId="756"/>
            <ac:spMk id="17" creationId="{13318070-6D6A-4F2D-B432-FCA0199D5B0E}"/>
          </ac:spMkLst>
        </pc:spChg>
        <pc:spChg chg="del">
          <ac:chgData name="Simon Pun (SSE)" userId="6b1ee1f4-4ab1-4ea7-a2d6-b83579485034" providerId="ADAL" clId="{933ED4B8-1731-4A8B-A6BF-74FF6B2AB3CB}" dt="2020-10-06T09:07:38.999" v="1170" actId="478"/>
          <ac:spMkLst>
            <pc:docMk/>
            <pc:sldMk cId="2089755023" sldId="756"/>
            <ac:spMk id="18" creationId="{044D6864-BDC1-47CA-9FCB-EACAE7F37621}"/>
          </ac:spMkLst>
        </pc:spChg>
        <pc:spChg chg="add del mod">
          <ac:chgData name="Simon Pun (SSE)" userId="6b1ee1f4-4ab1-4ea7-a2d6-b83579485034" providerId="ADAL" clId="{933ED4B8-1731-4A8B-A6BF-74FF6B2AB3CB}" dt="2020-10-06T09:07:41.662" v="1171" actId="478"/>
          <ac:spMkLst>
            <pc:docMk/>
            <pc:sldMk cId="2089755023" sldId="756"/>
            <ac:spMk id="19" creationId="{8EE24FF9-895B-4E82-9BA6-7BBBD8554E08}"/>
          </ac:spMkLst>
        </pc:spChg>
        <pc:spChg chg="add mod">
          <ac:chgData name="Simon Pun (SSE)" userId="6b1ee1f4-4ab1-4ea7-a2d6-b83579485034" providerId="ADAL" clId="{933ED4B8-1731-4A8B-A6BF-74FF6B2AB3CB}" dt="2020-10-06T09:10:40.855" v="1257" actId="1076"/>
          <ac:spMkLst>
            <pc:docMk/>
            <pc:sldMk cId="2089755023" sldId="756"/>
            <ac:spMk id="20" creationId="{CFE7FD48-9066-40CD-B60F-F3E87DBABA62}"/>
          </ac:spMkLst>
        </pc:spChg>
        <pc:spChg chg="add mod">
          <ac:chgData name="Simon Pun (SSE)" userId="6b1ee1f4-4ab1-4ea7-a2d6-b83579485034" providerId="ADAL" clId="{933ED4B8-1731-4A8B-A6BF-74FF6B2AB3CB}" dt="2020-10-06T09:10:40.855" v="1257" actId="1076"/>
          <ac:spMkLst>
            <pc:docMk/>
            <pc:sldMk cId="2089755023" sldId="756"/>
            <ac:spMk id="21" creationId="{4D85C117-D706-4CF3-BF17-A76556E052A4}"/>
          </ac:spMkLst>
        </pc:spChg>
        <pc:spChg chg="del">
          <ac:chgData name="Simon Pun (SSE)" userId="6b1ee1f4-4ab1-4ea7-a2d6-b83579485034" providerId="ADAL" clId="{933ED4B8-1731-4A8B-A6BF-74FF6B2AB3CB}" dt="2020-10-06T09:07:36.119" v="1169" actId="478"/>
          <ac:spMkLst>
            <pc:docMk/>
            <pc:sldMk cId="2089755023" sldId="756"/>
            <ac:spMk id="32" creationId="{03A226DB-5CE7-4980-8EFA-1AD50237C4BA}"/>
          </ac:spMkLst>
        </pc:spChg>
        <pc:picChg chg="add mod">
          <ac:chgData name="Simon Pun (SSE)" userId="6b1ee1f4-4ab1-4ea7-a2d6-b83579485034" providerId="ADAL" clId="{933ED4B8-1731-4A8B-A6BF-74FF6B2AB3CB}" dt="2020-10-06T09:10:40.855" v="1257" actId="1076"/>
          <ac:picMkLst>
            <pc:docMk/>
            <pc:sldMk cId="2089755023" sldId="756"/>
            <ac:picMk id="22" creationId="{921B44BF-E52C-4A70-839C-D77DCC21EDD3}"/>
          </ac:picMkLst>
        </pc:picChg>
      </pc:sldChg>
      <pc:sldChg chg="addSp delSp modSp add">
        <pc:chgData name="Simon Pun (SSE)" userId="6b1ee1f4-4ab1-4ea7-a2d6-b83579485034" providerId="ADAL" clId="{933ED4B8-1731-4A8B-A6BF-74FF6B2AB3CB}" dt="2020-10-06T09:17:44.688" v="1366" actId="14100"/>
        <pc:sldMkLst>
          <pc:docMk/>
          <pc:sldMk cId="4205006719" sldId="757"/>
        </pc:sldMkLst>
        <pc:spChg chg="mod">
          <ac:chgData name="Simon Pun (SSE)" userId="6b1ee1f4-4ab1-4ea7-a2d6-b83579485034" providerId="ADAL" clId="{933ED4B8-1731-4A8B-A6BF-74FF6B2AB3CB}" dt="2020-10-06T09:12:50.367" v="1305" actId="20577"/>
          <ac:spMkLst>
            <pc:docMk/>
            <pc:sldMk cId="4205006719" sldId="757"/>
            <ac:spMk id="2" creationId="{ED162A08-C445-4606-838D-2983942732DF}"/>
          </ac:spMkLst>
        </pc:spChg>
        <pc:spChg chg="add mod">
          <ac:chgData name="Simon Pun (SSE)" userId="6b1ee1f4-4ab1-4ea7-a2d6-b83579485034" providerId="ADAL" clId="{933ED4B8-1731-4A8B-A6BF-74FF6B2AB3CB}" dt="2020-10-06T09:16:04.880" v="1362" actId="14100"/>
          <ac:spMkLst>
            <pc:docMk/>
            <pc:sldMk cId="4205006719" sldId="757"/>
            <ac:spMk id="10" creationId="{3320DC42-EB81-4EE5-9BDF-C0AC90082834}"/>
          </ac:spMkLst>
        </pc:spChg>
        <pc:spChg chg="del">
          <ac:chgData name="Simon Pun (SSE)" userId="6b1ee1f4-4ab1-4ea7-a2d6-b83579485034" providerId="ADAL" clId="{933ED4B8-1731-4A8B-A6BF-74FF6B2AB3CB}" dt="2020-10-06T09:12:10.677" v="1299" actId="478"/>
          <ac:spMkLst>
            <pc:docMk/>
            <pc:sldMk cId="4205006719" sldId="757"/>
            <ac:spMk id="15" creationId="{36218D0C-1BE2-46E1-9AB4-C22D498398D7}"/>
          </ac:spMkLst>
        </pc:spChg>
        <pc:spChg chg="mod">
          <ac:chgData name="Simon Pun (SSE)" userId="6b1ee1f4-4ab1-4ea7-a2d6-b83579485034" providerId="ADAL" clId="{933ED4B8-1731-4A8B-A6BF-74FF6B2AB3CB}" dt="2020-10-06T09:17:44.688" v="1366" actId="14100"/>
          <ac:spMkLst>
            <pc:docMk/>
            <pc:sldMk cId="4205006719" sldId="757"/>
            <ac:spMk id="20" creationId="{CFE7FD48-9066-40CD-B60F-F3E87DBABA62}"/>
          </ac:spMkLst>
        </pc:spChg>
        <pc:spChg chg="del mod">
          <ac:chgData name="Simon Pun (SSE)" userId="6b1ee1f4-4ab1-4ea7-a2d6-b83579485034" providerId="ADAL" clId="{933ED4B8-1731-4A8B-A6BF-74FF6B2AB3CB}" dt="2020-10-06T09:16:05.686" v="1364"/>
          <ac:spMkLst>
            <pc:docMk/>
            <pc:sldMk cId="4205006719" sldId="757"/>
            <ac:spMk id="21" creationId="{4D85C117-D706-4CF3-BF17-A76556E052A4}"/>
          </ac:spMkLst>
        </pc:spChg>
        <pc:picChg chg="add mod">
          <ac:chgData name="Simon Pun (SSE)" userId="6b1ee1f4-4ab1-4ea7-a2d6-b83579485034" providerId="ADAL" clId="{933ED4B8-1731-4A8B-A6BF-74FF6B2AB3CB}" dt="2020-10-06T09:15:35.294" v="1351" actId="14100"/>
          <ac:picMkLst>
            <pc:docMk/>
            <pc:sldMk cId="4205006719" sldId="757"/>
            <ac:picMk id="3" creationId="{7FC5E42B-293D-4626-9704-654C41B9A743}"/>
          </ac:picMkLst>
        </pc:picChg>
        <pc:picChg chg="add mod">
          <ac:chgData name="Simon Pun (SSE)" userId="6b1ee1f4-4ab1-4ea7-a2d6-b83579485034" providerId="ADAL" clId="{933ED4B8-1731-4A8B-A6BF-74FF6B2AB3CB}" dt="2020-10-06T09:16:09.854" v="1365" actId="1076"/>
          <ac:picMkLst>
            <pc:docMk/>
            <pc:sldMk cId="4205006719" sldId="757"/>
            <ac:picMk id="4" creationId="{A5808158-1E45-491A-BCED-DAAD33088F08}"/>
          </ac:picMkLst>
        </pc:picChg>
        <pc:picChg chg="add del mod">
          <ac:chgData name="Simon Pun (SSE)" userId="6b1ee1f4-4ab1-4ea7-a2d6-b83579485034" providerId="ADAL" clId="{933ED4B8-1731-4A8B-A6BF-74FF6B2AB3CB}" dt="2020-10-06T09:14:08.888" v="1332" actId="478"/>
          <ac:picMkLst>
            <pc:docMk/>
            <pc:sldMk cId="4205006719" sldId="757"/>
            <ac:picMk id="7" creationId="{BD5023F4-8DA5-46FD-86CE-DC95A22825F3}"/>
          </ac:picMkLst>
        </pc:picChg>
        <pc:picChg chg="del">
          <ac:chgData name="Simon Pun (SSE)" userId="6b1ee1f4-4ab1-4ea7-a2d6-b83579485034" providerId="ADAL" clId="{933ED4B8-1731-4A8B-A6BF-74FF6B2AB3CB}" dt="2020-10-06T09:13:32.214" v="1320" actId="478"/>
          <ac:picMkLst>
            <pc:docMk/>
            <pc:sldMk cId="4205006719" sldId="757"/>
            <ac:picMk id="22" creationId="{921B44BF-E52C-4A70-839C-D77DCC21EDD3}"/>
          </ac:picMkLst>
        </pc:picChg>
      </pc:sldChg>
      <pc:sldChg chg="addSp delSp modSp add">
        <pc:chgData name="Simon Pun (SSE)" userId="6b1ee1f4-4ab1-4ea7-a2d6-b83579485034" providerId="ADAL" clId="{933ED4B8-1731-4A8B-A6BF-74FF6B2AB3CB}" dt="2020-10-08T11:50:53.533" v="3686" actId="14100"/>
        <pc:sldMkLst>
          <pc:docMk/>
          <pc:sldMk cId="4015476629" sldId="758"/>
        </pc:sldMkLst>
        <pc:spChg chg="mod">
          <ac:chgData name="Simon Pun (SSE)" userId="6b1ee1f4-4ab1-4ea7-a2d6-b83579485034" providerId="ADAL" clId="{933ED4B8-1731-4A8B-A6BF-74FF6B2AB3CB}" dt="2020-10-06T09:24:45.193" v="1371" actId="20577"/>
          <ac:spMkLst>
            <pc:docMk/>
            <pc:sldMk cId="4015476629" sldId="758"/>
            <ac:spMk id="2" creationId="{ED162A08-C445-4606-838D-2983942732DF}"/>
          </ac:spMkLst>
        </pc:spChg>
        <pc:spChg chg="mod">
          <ac:chgData name="Simon Pun (SSE)" userId="6b1ee1f4-4ab1-4ea7-a2d6-b83579485034" providerId="ADAL" clId="{933ED4B8-1731-4A8B-A6BF-74FF6B2AB3CB}" dt="2020-10-06T09:28:12.560" v="1427" actId="1076"/>
          <ac:spMkLst>
            <pc:docMk/>
            <pc:sldMk cId="4015476629" sldId="758"/>
            <ac:spMk id="10" creationId="{3320DC42-EB81-4EE5-9BDF-C0AC90082834}"/>
          </ac:spMkLst>
        </pc:spChg>
        <pc:spChg chg="mod">
          <ac:chgData name="Simon Pun (SSE)" userId="6b1ee1f4-4ab1-4ea7-a2d6-b83579485034" providerId="ADAL" clId="{933ED4B8-1731-4A8B-A6BF-74FF6B2AB3CB}" dt="2020-10-08T11:50:53.533" v="3686" actId="14100"/>
          <ac:spMkLst>
            <pc:docMk/>
            <pc:sldMk cId="4015476629" sldId="758"/>
            <ac:spMk id="20" creationId="{CFE7FD48-9066-40CD-B60F-F3E87DBABA62}"/>
          </ac:spMkLst>
        </pc:spChg>
        <pc:picChg chg="del">
          <ac:chgData name="Simon Pun (SSE)" userId="6b1ee1f4-4ab1-4ea7-a2d6-b83579485034" providerId="ADAL" clId="{933ED4B8-1731-4A8B-A6BF-74FF6B2AB3CB}" dt="2020-10-06T09:25:42.113" v="1385" actId="478"/>
          <ac:picMkLst>
            <pc:docMk/>
            <pc:sldMk cId="4015476629" sldId="758"/>
            <ac:picMk id="3" creationId="{7FC5E42B-293D-4626-9704-654C41B9A743}"/>
          </ac:picMkLst>
        </pc:picChg>
        <pc:picChg chg="del">
          <ac:chgData name="Simon Pun (SSE)" userId="6b1ee1f4-4ab1-4ea7-a2d6-b83579485034" providerId="ADAL" clId="{933ED4B8-1731-4A8B-A6BF-74FF6B2AB3CB}" dt="2020-10-06T09:26:15.352" v="1393" actId="478"/>
          <ac:picMkLst>
            <pc:docMk/>
            <pc:sldMk cId="4015476629" sldId="758"/>
            <ac:picMk id="4" creationId="{A5808158-1E45-491A-BCED-DAAD33088F08}"/>
          </ac:picMkLst>
        </pc:picChg>
        <pc:picChg chg="add del mod">
          <ac:chgData name="Simon Pun (SSE)" userId="6b1ee1f4-4ab1-4ea7-a2d6-b83579485034" providerId="ADAL" clId="{933ED4B8-1731-4A8B-A6BF-74FF6B2AB3CB}" dt="2020-10-06T09:26:50.880" v="1403" actId="478"/>
          <ac:picMkLst>
            <pc:docMk/>
            <pc:sldMk cId="4015476629" sldId="758"/>
            <ac:picMk id="5" creationId="{94BF2DFA-31A8-4F0C-99B4-4463003DB51C}"/>
          </ac:picMkLst>
        </pc:picChg>
        <pc:picChg chg="add del mod">
          <ac:chgData name="Simon Pun (SSE)" userId="6b1ee1f4-4ab1-4ea7-a2d6-b83579485034" providerId="ADAL" clId="{933ED4B8-1731-4A8B-A6BF-74FF6B2AB3CB}" dt="2020-10-06T09:26:48.431" v="1402" actId="478"/>
          <ac:picMkLst>
            <pc:docMk/>
            <pc:sldMk cId="4015476629" sldId="758"/>
            <ac:picMk id="6" creationId="{6408EBFE-DAF9-4E28-BB4C-4B109D3760F4}"/>
          </ac:picMkLst>
        </pc:picChg>
        <pc:picChg chg="add mod">
          <ac:chgData name="Simon Pun (SSE)" userId="6b1ee1f4-4ab1-4ea7-a2d6-b83579485034" providerId="ADAL" clId="{933ED4B8-1731-4A8B-A6BF-74FF6B2AB3CB}" dt="2020-10-08T11:50:42.111" v="3683" actId="1076"/>
          <ac:picMkLst>
            <pc:docMk/>
            <pc:sldMk cId="4015476629" sldId="758"/>
            <ac:picMk id="9" creationId="{97C84A77-2947-4653-B8E0-3701663581E8}"/>
          </ac:picMkLst>
        </pc:picChg>
        <pc:picChg chg="add mod">
          <ac:chgData name="Simon Pun (SSE)" userId="6b1ee1f4-4ab1-4ea7-a2d6-b83579485034" providerId="ADAL" clId="{933ED4B8-1731-4A8B-A6BF-74FF6B2AB3CB}" dt="2020-10-06T09:28:27.951" v="1430" actId="1076"/>
          <ac:picMkLst>
            <pc:docMk/>
            <pc:sldMk cId="4015476629" sldId="758"/>
            <ac:picMk id="11" creationId="{DE73AA36-0082-46A1-8981-90981C5801C6}"/>
          </ac:picMkLst>
        </pc:picChg>
      </pc:sldChg>
      <pc:sldChg chg="addSp delSp modSp add">
        <pc:chgData name="Simon Pun (SSE)" userId="6b1ee1f4-4ab1-4ea7-a2d6-b83579485034" providerId="ADAL" clId="{933ED4B8-1731-4A8B-A6BF-74FF6B2AB3CB}" dt="2020-10-08T01:31:37.743" v="1881" actId="478"/>
        <pc:sldMkLst>
          <pc:docMk/>
          <pc:sldMk cId="3769541145" sldId="759"/>
        </pc:sldMkLst>
        <pc:spChg chg="mod">
          <ac:chgData name="Simon Pun (SSE)" userId="6b1ee1f4-4ab1-4ea7-a2d6-b83579485034" providerId="ADAL" clId="{933ED4B8-1731-4A8B-A6BF-74FF6B2AB3CB}" dt="2020-10-06T11:30:59.200" v="1462" actId="20577"/>
          <ac:spMkLst>
            <pc:docMk/>
            <pc:sldMk cId="3769541145" sldId="759"/>
            <ac:spMk id="2" creationId="{ED162A08-C445-4606-838D-2983942732DF}"/>
          </ac:spMkLst>
        </pc:spChg>
        <pc:spChg chg="add del mod">
          <ac:chgData name="Simon Pun (SSE)" userId="6b1ee1f4-4ab1-4ea7-a2d6-b83579485034" providerId="ADAL" clId="{933ED4B8-1731-4A8B-A6BF-74FF6B2AB3CB}" dt="2020-10-06T11:32:47.892" v="1471" actId="478"/>
          <ac:spMkLst>
            <pc:docMk/>
            <pc:sldMk cId="3769541145" sldId="759"/>
            <ac:spMk id="3" creationId="{31096CDC-FB9B-4F36-98B3-EA3FE60CAC23}"/>
          </ac:spMkLst>
        </pc:spChg>
        <pc:spChg chg="add mod">
          <ac:chgData name="Simon Pun (SSE)" userId="6b1ee1f4-4ab1-4ea7-a2d6-b83579485034" providerId="ADAL" clId="{933ED4B8-1731-4A8B-A6BF-74FF6B2AB3CB}" dt="2020-10-08T01:29:23.145" v="1869" actId="1076"/>
          <ac:spMkLst>
            <pc:docMk/>
            <pc:sldMk cId="3769541145" sldId="759"/>
            <ac:spMk id="3" creationId="{7ACD82E9-8327-4FE3-8D96-63C89EDAB3A9}"/>
          </ac:spMkLst>
        </pc:spChg>
        <pc:spChg chg="add mod">
          <ac:chgData name="Simon Pun (SSE)" userId="6b1ee1f4-4ab1-4ea7-a2d6-b83579485034" providerId="ADAL" clId="{933ED4B8-1731-4A8B-A6BF-74FF6B2AB3CB}" dt="2020-10-06T11:37:10.765" v="1518" actId="1076"/>
          <ac:spMkLst>
            <pc:docMk/>
            <pc:sldMk cId="3769541145" sldId="759"/>
            <ac:spMk id="4" creationId="{648C1737-8B64-43E0-8C3C-5D95CD00468C}"/>
          </ac:spMkLst>
        </pc:spChg>
        <pc:spChg chg="add del mod">
          <ac:chgData name="Simon Pun (SSE)" userId="6b1ee1f4-4ab1-4ea7-a2d6-b83579485034" providerId="ADAL" clId="{933ED4B8-1731-4A8B-A6BF-74FF6B2AB3CB}" dt="2020-10-08T01:31:36.207" v="1880" actId="478"/>
          <ac:spMkLst>
            <pc:docMk/>
            <pc:sldMk cId="3769541145" sldId="759"/>
            <ac:spMk id="5" creationId="{E4B813F9-7142-4EF7-959B-3BA2E284600D}"/>
          </ac:spMkLst>
        </pc:spChg>
        <pc:spChg chg="add mod">
          <ac:chgData name="Simon Pun (SSE)" userId="6b1ee1f4-4ab1-4ea7-a2d6-b83579485034" providerId="ADAL" clId="{933ED4B8-1731-4A8B-A6BF-74FF6B2AB3CB}" dt="2020-10-06T11:54:16.957" v="1576" actId="207"/>
          <ac:spMkLst>
            <pc:docMk/>
            <pc:sldMk cId="3769541145" sldId="759"/>
            <ac:spMk id="6" creationId="{D250CA02-93D6-481A-BF3C-76E94EB090B4}"/>
          </ac:spMkLst>
        </pc:spChg>
        <pc:spChg chg="add mod">
          <ac:chgData name="Simon Pun (SSE)" userId="6b1ee1f4-4ab1-4ea7-a2d6-b83579485034" providerId="ADAL" clId="{933ED4B8-1731-4A8B-A6BF-74FF6B2AB3CB}" dt="2020-10-06T11:54:44.120" v="1581" actId="208"/>
          <ac:spMkLst>
            <pc:docMk/>
            <pc:sldMk cId="3769541145" sldId="759"/>
            <ac:spMk id="8" creationId="{BA0DD28F-8C84-45CF-9A42-C412DD570631}"/>
          </ac:spMkLst>
        </pc:spChg>
        <pc:spChg chg="add mod ord">
          <ac:chgData name="Simon Pun (SSE)" userId="6b1ee1f4-4ab1-4ea7-a2d6-b83579485034" providerId="ADAL" clId="{933ED4B8-1731-4A8B-A6BF-74FF6B2AB3CB}" dt="2020-10-06T11:33:37.558" v="1484" actId="167"/>
          <ac:spMkLst>
            <pc:docMk/>
            <pc:sldMk cId="3769541145" sldId="759"/>
            <ac:spMk id="10" creationId="{26A6347E-285D-49D4-8101-053FC2E00E5B}"/>
          </ac:spMkLst>
        </pc:spChg>
        <pc:spChg chg="add mod">
          <ac:chgData name="Simon Pun (SSE)" userId="6b1ee1f4-4ab1-4ea7-a2d6-b83579485034" providerId="ADAL" clId="{933ED4B8-1731-4A8B-A6BF-74FF6B2AB3CB}" dt="2020-10-06T11:35:04.764" v="1499" actId="404"/>
          <ac:spMkLst>
            <pc:docMk/>
            <pc:sldMk cId="3769541145" sldId="759"/>
            <ac:spMk id="11" creationId="{F0C19817-BEF6-44EA-A061-1C9427A35B4B}"/>
          </ac:spMkLst>
        </pc:spChg>
        <pc:spChg chg="add del mod">
          <ac:chgData name="Simon Pun (SSE)" userId="6b1ee1f4-4ab1-4ea7-a2d6-b83579485034" providerId="ADAL" clId="{933ED4B8-1731-4A8B-A6BF-74FF6B2AB3CB}" dt="2020-10-08T01:31:37.743" v="1881" actId="478"/>
          <ac:spMkLst>
            <pc:docMk/>
            <pc:sldMk cId="3769541145" sldId="759"/>
            <ac:spMk id="14" creationId="{ACA6C474-9DE0-492B-B959-FCCFD747C0F9}"/>
          </ac:spMkLst>
        </pc:spChg>
        <pc:spChg chg="del mod">
          <ac:chgData name="Simon Pun (SSE)" userId="6b1ee1f4-4ab1-4ea7-a2d6-b83579485034" providerId="ADAL" clId="{933ED4B8-1731-4A8B-A6BF-74FF6B2AB3CB}" dt="2020-10-06T11:30:49.967" v="1459" actId="478"/>
          <ac:spMkLst>
            <pc:docMk/>
            <pc:sldMk cId="3769541145" sldId="759"/>
            <ac:spMk id="15" creationId="{36218D0C-1BE2-46E1-9AB4-C22D498398D7}"/>
          </ac:spMkLst>
        </pc:spChg>
        <pc:spChg chg="add mod">
          <ac:chgData name="Simon Pun (SSE)" userId="6b1ee1f4-4ab1-4ea7-a2d6-b83579485034" providerId="ADAL" clId="{933ED4B8-1731-4A8B-A6BF-74FF6B2AB3CB}" dt="2020-10-06T11:40:30.246" v="1544" actId="571"/>
          <ac:spMkLst>
            <pc:docMk/>
            <pc:sldMk cId="3769541145" sldId="759"/>
            <ac:spMk id="16" creationId="{F3664E41-B676-43FC-9D3D-B95B74A16E27}"/>
          </ac:spMkLst>
        </pc:spChg>
        <pc:spChg chg="add mod">
          <ac:chgData name="Simon Pun (SSE)" userId="6b1ee1f4-4ab1-4ea7-a2d6-b83579485034" providerId="ADAL" clId="{933ED4B8-1731-4A8B-A6BF-74FF6B2AB3CB}" dt="2020-10-06T11:54:54.647" v="1583" actId="1076"/>
          <ac:spMkLst>
            <pc:docMk/>
            <pc:sldMk cId="3769541145" sldId="759"/>
            <ac:spMk id="17" creationId="{5620541A-7561-48A3-BB6F-9BE14ED092FF}"/>
          </ac:spMkLst>
        </pc:spChg>
        <pc:spChg chg="add mod">
          <ac:chgData name="Simon Pun (SSE)" userId="6b1ee1f4-4ab1-4ea7-a2d6-b83579485034" providerId="ADAL" clId="{933ED4B8-1731-4A8B-A6BF-74FF6B2AB3CB}" dt="2020-10-06T11:55:13.592" v="1586" actId="1076"/>
          <ac:spMkLst>
            <pc:docMk/>
            <pc:sldMk cId="3769541145" sldId="759"/>
            <ac:spMk id="18" creationId="{C29B1892-E70A-4BEC-9276-EB0386D143D2}"/>
          </ac:spMkLst>
        </pc:spChg>
        <pc:spChg chg="add mod">
          <ac:chgData name="Simon Pun (SSE)" userId="6b1ee1f4-4ab1-4ea7-a2d6-b83579485034" providerId="ADAL" clId="{933ED4B8-1731-4A8B-A6BF-74FF6B2AB3CB}" dt="2020-10-06T11:55:13.592" v="1586" actId="1076"/>
          <ac:spMkLst>
            <pc:docMk/>
            <pc:sldMk cId="3769541145" sldId="759"/>
            <ac:spMk id="19" creationId="{DEAD5D34-4C41-4EAC-B902-E4B603B74F86}"/>
          </ac:spMkLst>
        </pc:spChg>
        <pc:spChg chg="mod">
          <ac:chgData name="Simon Pun (SSE)" userId="6b1ee1f4-4ab1-4ea7-a2d6-b83579485034" providerId="ADAL" clId="{933ED4B8-1731-4A8B-A6BF-74FF6B2AB3CB}" dt="2020-10-06T11:33:24.294" v="1479" actId="14100"/>
          <ac:spMkLst>
            <pc:docMk/>
            <pc:sldMk cId="3769541145" sldId="759"/>
            <ac:spMk id="20" creationId="{CFE7FD48-9066-40CD-B60F-F3E87DBABA62}"/>
          </ac:spMkLst>
        </pc:spChg>
        <pc:spChg chg="del">
          <ac:chgData name="Simon Pun (SSE)" userId="6b1ee1f4-4ab1-4ea7-a2d6-b83579485034" providerId="ADAL" clId="{933ED4B8-1731-4A8B-A6BF-74FF6B2AB3CB}" dt="2020-10-06T11:30:01.580" v="1439" actId="478"/>
          <ac:spMkLst>
            <pc:docMk/>
            <pc:sldMk cId="3769541145" sldId="759"/>
            <ac:spMk id="21" creationId="{4D85C117-D706-4CF3-BF17-A76556E052A4}"/>
          </ac:spMkLst>
        </pc:spChg>
        <pc:spChg chg="add mod">
          <ac:chgData name="Simon Pun (SSE)" userId="6b1ee1f4-4ab1-4ea7-a2d6-b83579485034" providerId="ADAL" clId="{933ED4B8-1731-4A8B-A6BF-74FF6B2AB3CB}" dt="2020-10-08T01:27:51.868" v="1855" actId="571"/>
          <ac:spMkLst>
            <pc:docMk/>
            <pc:sldMk cId="3769541145" sldId="759"/>
            <ac:spMk id="22" creationId="{9639D884-FE6C-4ECA-A302-32BEE6777667}"/>
          </ac:spMkLst>
        </pc:spChg>
        <pc:spChg chg="add mod">
          <ac:chgData name="Simon Pun (SSE)" userId="6b1ee1f4-4ab1-4ea7-a2d6-b83579485034" providerId="ADAL" clId="{933ED4B8-1731-4A8B-A6BF-74FF6B2AB3CB}" dt="2020-10-06T11:54:50.558" v="1582" actId="571"/>
          <ac:spMkLst>
            <pc:docMk/>
            <pc:sldMk cId="3769541145" sldId="759"/>
            <ac:spMk id="23" creationId="{EAC74756-8128-4462-94C0-0B0C2FD49042}"/>
          </ac:spMkLst>
        </pc:spChg>
        <pc:spChg chg="add mod">
          <ac:chgData name="Simon Pun (SSE)" userId="6b1ee1f4-4ab1-4ea7-a2d6-b83579485034" providerId="ADAL" clId="{933ED4B8-1731-4A8B-A6BF-74FF6B2AB3CB}" dt="2020-10-08T01:31:03.524" v="1877" actId="20577"/>
          <ac:spMkLst>
            <pc:docMk/>
            <pc:sldMk cId="3769541145" sldId="759"/>
            <ac:spMk id="24" creationId="{E13E7621-6F3C-4AD8-98B2-6FF8CA64BAC3}"/>
          </ac:spMkLst>
        </pc:spChg>
        <pc:spChg chg="add mod">
          <ac:chgData name="Simon Pun (SSE)" userId="6b1ee1f4-4ab1-4ea7-a2d6-b83579485034" providerId="ADAL" clId="{933ED4B8-1731-4A8B-A6BF-74FF6B2AB3CB}" dt="2020-10-08T01:29:38.801" v="1871" actId="14100"/>
          <ac:spMkLst>
            <pc:docMk/>
            <pc:sldMk cId="3769541145" sldId="759"/>
            <ac:spMk id="25" creationId="{083A45B7-7FE2-44E0-A8AB-324643E81D67}"/>
          </ac:spMkLst>
        </pc:spChg>
        <pc:spChg chg="add mod">
          <ac:chgData name="Simon Pun (SSE)" userId="6b1ee1f4-4ab1-4ea7-a2d6-b83579485034" providerId="ADAL" clId="{933ED4B8-1731-4A8B-A6BF-74FF6B2AB3CB}" dt="2020-10-08T01:29:50.175" v="1873" actId="208"/>
          <ac:spMkLst>
            <pc:docMk/>
            <pc:sldMk cId="3769541145" sldId="759"/>
            <ac:spMk id="26" creationId="{56F3AFF1-94E3-4BA0-8D12-9E446DFA4A17}"/>
          </ac:spMkLst>
        </pc:spChg>
        <pc:spChg chg="add mod">
          <ac:chgData name="Simon Pun (SSE)" userId="6b1ee1f4-4ab1-4ea7-a2d6-b83579485034" providerId="ADAL" clId="{933ED4B8-1731-4A8B-A6BF-74FF6B2AB3CB}" dt="2020-10-08T01:30:01.055" v="1875" actId="14100"/>
          <ac:spMkLst>
            <pc:docMk/>
            <pc:sldMk cId="3769541145" sldId="759"/>
            <ac:spMk id="27" creationId="{8AC52920-1559-4094-8FD0-4CC9D0D3827B}"/>
          </ac:spMkLst>
        </pc:spChg>
        <pc:picChg chg="add del mod">
          <ac:chgData name="Simon Pun (SSE)" userId="6b1ee1f4-4ab1-4ea7-a2d6-b83579485034" providerId="ADAL" clId="{933ED4B8-1731-4A8B-A6BF-74FF6B2AB3CB}" dt="2020-10-08T01:31:32.157" v="1879" actId="478"/>
          <ac:picMkLst>
            <pc:docMk/>
            <pc:sldMk cId="3769541145" sldId="759"/>
            <ac:picMk id="7" creationId="{7AA9592D-248E-4F00-9579-92A2D987FE38}"/>
          </ac:picMkLst>
        </pc:picChg>
        <pc:picChg chg="add mod">
          <ac:chgData name="Simon Pun (SSE)" userId="6b1ee1f4-4ab1-4ea7-a2d6-b83579485034" providerId="ADAL" clId="{933ED4B8-1731-4A8B-A6BF-74FF6B2AB3CB}" dt="2020-10-06T11:35:10.126" v="1500" actId="1076"/>
          <ac:picMkLst>
            <pc:docMk/>
            <pc:sldMk cId="3769541145" sldId="759"/>
            <ac:picMk id="9" creationId="{CDA12C21-BD37-4E19-AE56-DDDC2FC39D89}"/>
          </ac:picMkLst>
        </pc:picChg>
        <pc:picChg chg="add mod">
          <ac:chgData name="Simon Pun (SSE)" userId="6b1ee1f4-4ab1-4ea7-a2d6-b83579485034" providerId="ADAL" clId="{933ED4B8-1731-4A8B-A6BF-74FF6B2AB3CB}" dt="2020-10-08T01:27:51.868" v="1855" actId="571"/>
          <ac:picMkLst>
            <pc:docMk/>
            <pc:sldMk cId="3769541145" sldId="759"/>
            <ac:picMk id="21" creationId="{DCD349D9-ECF3-49FB-A134-997E43F12AF2}"/>
          </ac:picMkLst>
        </pc:picChg>
        <pc:picChg chg="del">
          <ac:chgData name="Simon Pun (SSE)" userId="6b1ee1f4-4ab1-4ea7-a2d6-b83579485034" providerId="ADAL" clId="{933ED4B8-1731-4A8B-A6BF-74FF6B2AB3CB}" dt="2020-10-06T11:29:58.781" v="1438" actId="478"/>
          <ac:picMkLst>
            <pc:docMk/>
            <pc:sldMk cId="3769541145" sldId="759"/>
            <ac:picMk id="22" creationId="{921B44BF-E52C-4A70-839C-D77DCC21EDD3}"/>
          </ac:picMkLst>
        </pc:picChg>
      </pc:sldChg>
      <pc:sldChg chg="addSp delSp modSp add">
        <pc:chgData name="Simon Pun (SSE)" userId="6b1ee1f4-4ab1-4ea7-a2d6-b83579485034" providerId="ADAL" clId="{933ED4B8-1731-4A8B-A6BF-74FF6B2AB3CB}" dt="2020-10-08T02:21:36.245" v="2257" actId="1076"/>
        <pc:sldMkLst>
          <pc:docMk/>
          <pc:sldMk cId="469934980" sldId="760"/>
        </pc:sldMkLst>
        <pc:spChg chg="mod">
          <ac:chgData name="Simon Pun (SSE)" userId="6b1ee1f4-4ab1-4ea7-a2d6-b83579485034" providerId="ADAL" clId="{933ED4B8-1731-4A8B-A6BF-74FF6B2AB3CB}" dt="2020-10-06T11:37:53.633" v="1522" actId="20577"/>
          <ac:spMkLst>
            <pc:docMk/>
            <pc:sldMk cId="469934980" sldId="760"/>
            <ac:spMk id="2" creationId="{ED162A08-C445-4606-838D-2983942732DF}"/>
          </ac:spMkLst>
        </pc:spChg>
        <pc:spChg chg="mod">
          <ac:chgData name="Simon Pun (SSE)" userId="6b1ee1f4-4ab1-4ea7-a2d6-b83579485034" providerId="ADAL" clId="{933ED4B8-1731-4A8B-A6BF-74FF6B2AB3CB}" dt="2020-10-08T02:21:36.245" v="2257" actId="1076"/>
          <ac:spMkLst>
            <pc:docMk/>
            <pc:sldMk cId="469934980" sldId="760"/>
            <ac:spMk id="4" creationId="{648C1737-8B64-43E0-8C3C-5D95CD00468C}"/>
          </ac:spMkLst>
        </pc:spChg>
        <pc:spChg chg="del">
          <ac:chgData name="Simon Pun (SSE)" userId="6b1ee1f4-4ab1-4ea7-a2d6-b83579485034" providerId="ADAL" clId="{933ED4B8-1731-4A8B-A6BF-74FF6B2AB3CB}" dt="2020-10-06T11:38:42.950" v="1530" actId="478"/>
          <ac:spMkLst>
            <pc:docMk/>
            <pc:sldMk cId="469934980" sldId="760"/>
            <ac:spMk id="10" creationId="{26A6347E-285D-49D4-8101-053FC2E00E5B}"/>
          </ac:spMkLst>
        </pc:spChg>
        <pc:spChg chg="add mod">
          <ac:chgData name="Simon Pun (SSE)" userId="6b1ee1f4-4ab1-4ea7-a2d6-b83579485034" providerId="ADAL" clId="{933ED4B8-1731-4A8B-A6BF-74FF6B2AB3CB}" dt="2020-10-08T02:21:30.831" v="2256" actId="1076"/>
          <ac:spMkLst>
            <pc:docMk/>
            <pc:sldMk cId="469934980" sldId="760"/>
            <ac:spMk id="10" creationId="{7D6ED126-2447-4424-BAC0-3BC1A6318D7A}"/>
          </ac:spMkLst>
        </pc:spChg>
        <pc:spChg chg="mod">
          <ac:chgData name="Simon Pun (SSE)" userId="6b1ee1f4-4ab1-4ea7-a2d6-b83579485034" providerId="ADAL" clId="{933ED4B8-1731-4A8B-A6BF-74FF6B2AB3CB}" dt="2020-10-08T02:21:36.245" v="2257" actId="1076"/>
          <ac:spMkLst>
            <pc:docMk/>
            <pc:sldMk cId="469934980" sldId="760"/>
            <ac:spMk id="11" creationId="{F0C19817-BEF6-44EA-A061-1C9427A35B4B}"/>
          </ac:spMkLst>
        </pc:spChg>
        <pc:spChg chg="add del mod">
          <ac:chgData name="Simon Pun (SSE)" userId="6b1ee1f4-4ab1-4ea7-a2d6-b83579485034" providerId="ADAL" clId="{933ED4B8-1731-4A8B-A6BF-74FF6B2AB3CB}" dt="2020-10-08T01:49:51.528" v="1885" actId="478"/>
          <ac:spMkLst>
            <pc:docMk/>
            <pc:sldMk cId="469934980" sldId="760"/>
            <ac:spMk id="13" creationId="{25307890-980E-43D2-8131-C52E00DAA82D}"/>
          </ac:spMkLst>
        </pc:spChg>
        <pc:spChg chg="add mod">
          <ac:chgData name="Simon Pun (SSE)" userId="6b1ee1f4-4ab1-4ea7-a2d6-b83579485034" providerId="ADAL" clId="{933ED4B8-1731-4A8B-A6BF-74FF6B2AB3CB}" dt="2020-10-08T02:21:30.831" v="2256" actId="1076"/>
          <ac:spMkLst>
            <pc:docMk/>
            <pc:sldMk cId="469934980" sldId="760"/>
            <ac:spMk id="14" creationId="{533511B9-A79E-4B23-A124-4B6B40DDA16A}"/>
          </ac:spMkLst>
        </pc:spChg>
        <pc:spChg chg="add del mod">
          <ac:chgData name="Simon Pun (SSE)" userId="6b1ee1f4-4ab1-4ea7-a2d6-b83579485034" providerId="ADAL" clId="{933ED4B8-1731-4A8B-A6BF-74FF6B2AB3CB}" dt="2020-10-06T11:41:49.718" v="1556" actId="478"/>
          <ac:spMkLst>
            <pc:docMk/>
            <pc:sldMk cId="469934980" sldId="760"/>
            <ac:spMk id="14" creationId="{C09163BF-5F19-42B4-91CF-5B258A4580BF}"/>
          </ac:spMkLst>
        </pc:spChg>
        <pc:spChg chg="add mod">
          <ac:chgData name="Simon Pun (SSE)" userId="6b1ee1f4-4ab1-4ea7-a2d6-b83579485034" providerId="ADAL" clId="{933ED4B8-1731-4A8B-A6BF-74FF6B2AB3CB}" dt="2020-10-08T02:21:30.831" v="2256" actId="1076"/>
          <ac:spMkLst>
            <pc:docMk/>
            <pc:sldMk cId="469934980" sldId="760"/>
            <ac:spMk id="15" creationId="{21C74D53-FB6A-4212-A8FB-9BE1E9ED0ED8}"/>
          </ac:spMkLst>
        </pc:spChg>
        <pc:spChg chg="add del mod">
          <ac:chgData name="Simon Pun (SSE)" userId="6b1ee1f4-4ab1-4ea7-a2d6-b83579485034" providerId="ADAL" clId="{933ED4B8-1731-4A8B-A6BF-74FF6B2AB3CB}" dt="2020-10-06T11:41:43.767" v="1554" actId="478"/>
          <ac:spMkLst>
            <pc:docMk/>
            <pc:sldMk cId="469934980" sldId="760"/>
            <ac:spMk id="15" creationId="{B8D7CC32-9B4C-4975-889D-D56CB011EBF6}"/>
          </ac:spMkLst>
        </pc:spChg>
        <pc:spChg chg="add mod">
          <ac:chgData name="Simon Pun (SSE)" userId="6b1ee1f4-4ab1-4ea7-a2d6-b83579485034" providerId="ADAL" clId="{933ED4B8-1731-4A8B-A6BF-74FF6B2AB3CB}" dt="2020-10-08T02:21:30.831" v="2256" actId="1076"/>
          <ac:spMkLst>
            <pc:docMk/>
            <pc:sldMk cId="469934980" sldId="760"/>
            <ac:spMk id="16" creationId="{B1FB901F-1AD2-4979-BA04-155A782892B2}"/>
          </ac:spMkLst>
        </pc:spChg>
        <pc:spChg chg="add mod">
          <ac:chgData name="Simon Pun (SSE)" userId="6b1ee1f4-4ab1-4ea7-a2d6-b83579485034" providerId="ADAL" clId="{933ED4B8-1731-4A8B-A6BF-74FF6B2AB3CB}" dt="2020-10-08T02:21:30.831" v="2256" actId="1076"/>
          <ac:spMkLst>
            <pc:docMk/>
            <pc:sldMk cId="469934980" sldId="760"/>
            <ac:spMk id="17" creationId="{4ED9AB3D-5DAB-4BA7-AEC4-0FA7BA1067E6}"/>
          </ac:spMkLst>
        </pc:spChg>
        <pc:spChg chg="add mod">
          <ac:chgData name="Simon Pun (SSE)" userId="6b1ee1f4-4ab1-4ea7-a2d6-b83579485034" providerId="ADAL" clId="{933ED4B8-1731-4A8B-A6BF-74FF6B2AB3CB}" dt="2020-10-08T02:21:30.831" v="2256" actId="1076"/>
          <ac:spMkLst>
            <pc:docMk/>
            <pc:sldMk cId="469934980" sldId="760"/>
            <ac:spMk id="18" creationId="{D30883C8-1B16-4CD2-B030-9E8A57F02835}"/>
          </ac:spMkLst>
        </pc:spChg>
        <pc:spChg chg="add mod">
          <ac:chgData name="Simon Pun (SSE)" userId="6b1ee1f4-4ab1-4ea7-a2d6-b83579485034" providerId="ADAL" clId="{933ED4B8-1731-4A8B-A6BF-74FF6B2AB3CB}" dt="2020-10-08T02:21:30.831" v="2256" actId="1076"/>
          <ac:spMkLst>
            <pc:docMk/>
            <pc:sldMk cId="469934980" sldId="760"/>
            <ac:spMk id="19" creationId="{4B538D31-8CB9-4C31-B2C7-9303EF65F444}"/>
          </ac:spMkLst>
        </pc:spChg>
        <pc:spChg chg="mod">
          <ac:chgData name="Simon Pun (SSE)" userId="6b1ee1f4-4ab1-4ea7-a2d6-b83579485034" providerId="ADAL" clId="{933ED4B8-1731-4A8B-A6BF-74FF6B2AB3CB}" dt="2020-10-08T02:21:30.831" v="2256" actId="1076"/>
          <ac:spMkLst>
            <pc:docMk/>
            <pc:sldMk cId="469934980" sldId="760"/>
            <ac:spMk id="20" creationId="{CFE7FD48-9066-40CD-B60F-F3E87DBABA62}"/>
          </ac:spMkLst>
        </pc:spChg>
        <pc:spChg chg="add mod">
          <ac:chgData name="Simon Pun (SSE)" userId="6b1ee1f4-4ab1-4ea7-a2d6-b83579485034" providerId="ADAL" clId="{933ED4B8-1731-4A8B-A6BF-74FF6B2AB3CB}" dt="2020-10-08T02:21:30.831" v="2256" actId="1076"/>
          <ac:spMkLst>
            <pc:docMk/>
            <pc:sldMk cId="469934980" sldId="760"/>
            <ac:spMk id="21" creationId="{F95BE43D-FDEB-40B6-8BDF-B61D1397F416}"/>
          </ac:spMkLst>
        </pc:spChg>
        <pc:spChg chg="add mod">
          <ac:chgData name="Simon Pun (SSE)" userId="6b1ee1f4-4ab1-4ea7-a2d6-b83579485034" providerId="ADAL" clId="{933ED4B8-1731-4A8B-A6BF-74FF6B2AB3CB}" dt="2020-10-08T02:21:30.831" v="2256" actId="1076"/>
          <ac:spMkLst>
            <pc:docMk/>
            <pc:sldMk cId="469934980" sldId="760"/>
            <ac:spMk id="22" creationId="{D636904D-D318-4DAD-B781-957E5DD1B05D}"/>
          </ac:spMkLst>
        </pc:spChg>
        <pc:spChg chg="add mod">
          <ac:chgData name="Simon Pun (SSE)" userId="6b1ee1f4-4ab1-4ea7-a2d6-b83579485034" providerId="ADAL" clId="{933ED4B8-1731-4A8B-A6BF-74FF6B2AB3CB}" dt="2020-10-08T02:21:30.831" v="2256" actId="1076"/>
          <ac:spMkLst>
            <pc:docMk/>
            <pc:sldMk cId="469934980" sldId="760"/>
            <ac:spMk id="23" creationId="{9BA5E799-EAC4-4732-AC87-E100946108E6}"/>
          </ac:spMkLst>
        </pc:spChg>
        <pc:picChg chg="del">
          <ac:chgData name="Simon Pun (SSE)" userId="6b1ee1f4-4ab1-4ea7-a2d6-b83579485034" providerId="ADAL" clId="{933ED4B8-1731-4A8B-A6BF-74FF6B2AB3CB}" dt="2020-10-06T11:38:32.022" v="1525" actId="478"/>
          <ac:picMkLst>
            <pc:docMk/>
            <pc:sldMk cId="469934980" sldId="760"/>
            <ac:picMk id="7" creationId="{7AA9592D-248E-4F00-9579-92A2D987FE38}"/>
          </ac:picMkLst>
        </pc:picChg>
        <pc:picChg chg="del">
          <ac:chgData name="Simon Pun (SSE)" userId="6b1ee1f4-4ab1-4ea7-a2d6-b83579485034" providerId="ADAL" clId="{933ED4B8-1731-4A8B-A6BF-74FF6B2AB3CB}" dt="2020-10-06T11:38:11.711" v="1523" actId="478"/>
          <ac:picMkLst>
            <pc:docMk/>
            <pc:sldMk cId="469934980" sldId="760"/>
            <ac:picMk id="9" creationId="{CDA12C21-BD37-4E19-AE56-DDDC2FC39D89}"/>
          </ac:picMkLst>
        </pc:picChg>
        <pc:picChg chg="add mod">
          <ac:chgData name="Simon Pun (SSE)" userId="6b1ee1f4-4ab1-4ea7-a2d6-b83579485034" providerId="ADAL" clId="{933ED4B8-1731-4A8B-A6BF-74FF6B2AB3CB}" dt="2020-10-08T02:21:30.831" v="2256" actId="1076"/>
          <ac:picMkLst>
            <pc:docMk/>
            <pc:sldMk cId="469934980" sldId="760"/>
            <ac:picMk id="12" creationId="{FE7BBBB2-0396-4B25-9E51-E7CB433B385F}"/>
          </ac:picMkLst>
        </pc:picChg>
        <pc:picChg chg="add mod">
          <ac:chgData name="Simon Pun (SSE)" userId="6b1ee1f4-4ab1-4ea7-a2d6-b83579485034" providerId="ADAL" clId="{933ED4B8-1731-4A8B-A6BF-74FF6B2AB3CB}" dt="2020-10-06T11:41:52.495" v="1558" actId="571"/>
          <ac:picMkLst>
            <pc:docMk/>
            <pc:sldMk cId="469934980" sldId="760"/>
            <ac:picMk id="17" creationId="{FA81D14C-72EB-4E5B-A143-BA13CDF54391}"/>
          </ac:picMkLst>
        </pc:picChg>
      </pc:sldChg>
      <pc:sldChg chg="addSp delSp modSp add">
        <pc:chgData name="Simon Pun (SSE)" userId="6b1ee1f4-4ab1-4ea7-a2d6-b83579485034" providerId="ADAL" clId="{933ED4B8-1731-4A8B-A6BF-74FF6B2AB3CB}" dt="2020-10-07T14:10:43.244" v="1844" actId="167"/>
        <pc:sldMkLst>
          <pc:docMk/>
          <pc:sldMk cId="258987004" sldId="761"/>
        </pc:sldMkLst>
        <pc:spChg chg="mod">
          <ac:chgData name="Simon Pun (SSE)" userId="6b1ee1f4-4ab1-4ea7-a2d6-b83579485034" providerId="ADAL" clId="{933ED4B8-1731-4A8B-A6BF-74FF6B2AB3CB}" dt="2020-10-07T13:34:23.708" v="1652"/>
          <ac:spMkLst>
            <pc:docMk/>
            <pc:sldMk cId="258987004" sldId="761"/>
            <ac:spMk id="2" creationId="{00000000-0000-0000-0000-000000000000}"/>
          </ac:spMkLst>
        </pc:spChg>
        <pc:spChg chg="mod">
          <ac:chgData name="Simon Pun (SSE)" userId="6b1ee1f4-4ab1-4ea7-a2d6-b83579485034" providerId="ADAL" clId="{933ED4B8-1731-4A8B-A6BF-74FF6B2AB3CB}" dt="2020-10-07T14:03:36.245" v="1743" actId="1076"/>
          <ac:spMkLst>
            <pc:docMk/>
            <pc:sldMk cId="258987004" sldId="761"/>
            <ac:spMk id="5" creationId="{E14FC276-53F2-4018-B66F-AB754FED4F6B}"/>
          </ac:spMkLst>
        </pc:spChg>
        <pc:spChg chg="del">
          <ac:chgData name="Simon Pun (SSE)" userId="6b1ee1f4-4ab1-4ea7-a2d6-b83579485034" providerId="ADAL" clId="{933ED4B8-1731-4A8B-A6BF-74FF6B2AB3CB}" dt="2020-10-07T14:03:18.758" v="1735" actId="478"/>
          <ac:spMkLst>
            <pc:docMk/>
            <pc:sldMk cId="258987004" sldId="761"/>
            <ac:spMk id="11" creationId="{E83ED24B-086E-4966-BD10-D2488F573657}"/>
          </ac:spMkLst>
        </pc:spChg>
        <pc:spChg chg="mod">
          <ac:chgData name="Simon Pun (SSE)" userId="6b1ee1f4-4ab1-4ea7-a2d6-b83579485034" providerId="ADAL" clId="{933ED4B8-1731-4A8B-A6BF-74FF6B2AB3CB}" dt="2020-10-07T14:03:43.150" v="1744" actId="1076"/>
          <ac:spMkLst>
            <pc:docMk/>
            <pc:sldMk cId="258987004" sldId="761"/>
            <ac:spMk id="12" creationId="{0EBBAEA9-AF2C-4622-A751-6B05776E3D6C}"/>
          </ac:spMkLst>
        </pc:spChg>
        <pc:spChg chg="mod">
          <ac:chgData name="Simon Pun (SSE)" userId="6b1ee1f4-4ab1-4ea7-a2d6-b83579485034" providerId="ADAL" clId="{933ED4B8-1731-4A8B-A6BF-74FF6B2AB3CB}" dt="2020-10-07T14:03:43.150" v="1744" actId="1076"/>
          <ac:spMkLst>
            <pc:docMk/>
            <pc:sldMk cId="258987004" sldId="761"/>
            <ac:spMk id="14" creationId="{524E54A1-835C-47B9-8434-574CDBAAB884}"/>
          </ac:spMkLst>
        </pc:spChg>
        <pc:spChg chg="mod">
          <ac:chgData name="Simon Pun (SSE)" userId="6b1ee1f4-4ab1-4ea7-a2d6-b83579485034" providerId="ADAL" clId="{933ED4B8-1731-4A8B-A6BF-74FF6B2AB3CB}" dt="2020-10-07T14:03:43.150" v="1744" actId="1076"/>
          <ac:spMkLst>
            <pc:docMk/>
            <pc:sldMk cId="258987004" sldId="761"/>
            <ac:spMk id="15" creationId="{B9308FF9-A5B9-4CA9-B8EC-E3C708907F35}"/>
          </ac:spMkLst>
        </pc:spChg>
        <pc:spChg chg="mod">
          <ac:chgData name="Simon Pun (SSE)" userId="6b1ee1f4-4ab1-4ea7-a2d6-b83579485034" providerId="ADAL" clId="{933ED4B8-1731-4A8B-A6BF-74FF6B2AB3CB}" dt="2020-10-07T14:03:43.150" v="1744" actId="1076"/>
          <ac:spMkLst>
            <pc:docMk/>
            <pc:sldMk cId="258987004" sldId="761"/>
            <ac:spMk id="16" creationId="{D823ED28-BBB1-4FF2-A2D9-7F8325DC1F56}"/>
          </ac:spMkLst>
        </pc:spChg>
        <pc:spChg chg="mod">
          <ac:chgData name="Simon Pun (SSE)" userId="6b1ee1f4-4ab1-4ea7-a2d6-b83579485034" providerId="ADAL" clId="{933ED4B8-1731-4A8B-A6BF-74FF6B2AB3CB}" dt="2020-10-07T14:03:43.150" v="1744" actId="1076"/>
          <ac:spMkLst>
            <pc:docMk/>
            <pc:sldMk cId="258987004" sldId="761"/>
            <ac:spMk id="17" creationId="{0B1EA30C-6A2C-44BD-A635-34F20861FBF8}"/>
          </ac:spMkLst>
        </pc:spChg>
        <pc:spChg chg="mod">
          <ac:chgData name="Simon Pun (SSE)" userId="6b1ee1f4-4ab1-4ea7-a2d6-b83579485034" providerId="ADAL" clId="{933ED4B8-1731-4A8B-A6BF-74FF6B2AB3CB}" dt="2020-10-07T14:03:43.150" v="1744" actId="1076"/>
          <ac:spMkLst>
            <pc:docMk/>
            <pc:sldMk cId="258987004" sldId="761"/>
            <ac:spMk id="19" creationId="{3EA07FAE-5135-43AF-93EB-E95A76DAB3E4}"/>
          </ac:spMkLst>
        </pc:spChg>
        <pc:spChg chg="add mod">
          <ac:chgData name="Simon Pun (SSE)" userId="6b1ee1f4-4ab1-4ea7-a2d6-b83579485034" providerId="ADAL" clId="{933ED4B8-1731-4A8B-A6BF-74FF6B2AB3CB}" dt="2020-10-07T14:10:25.383" v="1838" actId="1076"/>
          <ac:spMkLst>
            <pc:docMk/>
            <pc:sldMk cId="258987004" sldId="761"/>
            <ac:spMk id="20" creationId="{883FF774-C176-48D8-AF17-C1A90D476226}"/>
          </ac:spMkLst>
        </pc:spChg>
        <pc:spChg chg="del mod">
          <ac:chgData name="Simon Pun (SSE)" userId="6b1ee1f4-4ab1-4ea7-a2d6-b83579485034" providerId="ADAL" clId="{933ED4B8-1731-4A8B-A6BF-74FF6B2AB3CB}" dt="2020-10-07T14:04:07.701" v="1746" actId="478"/>
          <ac:spMkLst>
            <pc:docMk/>
            <pc:sldMk cId="258987004" sldId="761"/>
            <ac:spMk id="21" creationId="{9B1B54E6-9945-49A0-A6EA-E147A4A7B0BD}"/>
          </ac:spMkLst>
        </pc:spChg>
        <pc:spChg chg="add mod">
          <ac:chgData name="Simon Pun (SSE)" userId="6b1ee1f4-4ab1-4ea7-a2d6-b83579485034" providerId="ADAL" clId="{933ED4B8-1731-4A8B-A6BF-74FF6B2AB3CB}" dt="2020-10-07T14:10:29.952" v="1839" actId="1076"/>
          <ac:spMkLst>
            <pc:docMk/>
            <pc:sldMk cId="258987004" sldId="761"/>
            <ac:spMk id="26" creationId="{2278D016-8EC1-46AD-9E8D-C9DCDF218EA8}"/>
          </ac:spMkLst>
        </pc:spChg>
        <pc:spChg chg="add mod">
          <ac:chgData name="Simon Pun (SSE)" userId="6b1ee1f4-4ab1-4ea7-a2d6-b83579485034" providerId="ADAL" clId="{933ED4B8-1731-4A8B-A6BF-74FF6B2AB3CB}" dt="2020-10-07T14:10:29.952" v="1839" actId="1076"/>
          <ac:spMkLst>
            <pc:docMk/>
            <pc:sldMk cId="258987004" sldId="761"/>
            <ac:spMk id="27" creationId="{D6B85E44-997D-4700-B02D-06A188AF826A}"/>
          </ac:spMkLst>
        </pc:spChg>
        <pc:spChg chg="add mod">
          <ac:chgData name="Simon Pun (SSE)" userId="6b1ee1f4-4ab1-4ea7-a2d6-b83579485034" providerId="ADAL" clId="{933ED4B8-1731-4A8B-A6BF-74FF6B2AB3CB}" dt="2020-10-07T14:10:29.952" v="1839" actId="1076"/>
          <ac:spMkLst>
            <pc:docMk/>
            <pc:sldMk cId="258987004" sldId="761"/>
            <ac:spMk id="36" creationId="{8DB47182-E510-43E9-93E4-E890A3E075DD}"/>
          </ac:spMkLst>
        </pc:spChg>
        <pc:spChg chg="add mod">
          <ac:chgData name="Simon Pun (SSE)" userId="6b1ee1f4-4ab1-4ea7-a2d6-b83579485034" providerId="ADAL" clId="{933ED4B8-1731-4A8B-A6BF-74FF6B2AB3CB}" dt="2020-10-07T14:10:29.952" v="1839" actId="1076"/>
          <ac:spMkLst>
            <pc:docMk/>
            <pc:sldMk cId="258987004" sldId="761"/>
            <ac:spMk id="37" creationId="{98C70E36-4B03-40E6-87DC-4A3B77F9959E}"/>
          </ac:spMkLst>
        </pc:spChg>
        <pc:spChg chg="add mod">
          <ac:chgData name="Simon Pun (SSE)" userId="6b1ee1f4-4ab1-4ea7-a2d6-b83579485034" providerId="ADAL" clId="{933ED4B8-1731-4A8B-A6BF-74FF6B2AB3CB}" dt="2020-10-07T14:10:29.952" v="1839" actId="1076"/>
          <ac:spMkLst>
            <pc:docMk/>
            <pc:sldMk cId="258987004" sldId="761"/>
            <ac:spMk id="38" creationId="{93EEEE38-E813-4C38-B001-7ECCD534C989}"/>
          </ac:spMkLst>
        </pc:spChg>
        <pc:spChg chg="add mod">
          <ac:chgData name="Simon Pun (SSE)" userId="6b1ee1f4-4ab1-4ea7-a2d6-b83579485034" providerId="ADAL" clId="{933ED4B8-1731-4A8B-A6BF-74FF6B2AB3CB}" dt="2020-10-07T14:10:29.952" v="1839" actId="1076"/>
          <ac:spMkLst>
            <pc:docMk/>
            <pc:sldMk cId="258987004" sldId="761"/>
            <ac:spMk id="39" creationId="{0883495B-4726-4684-8BBC-B2EFEF605CBA}"/>
          </ac:spMkLst>
        </pc:spChg>
        <pc:spChg chg="add mod">
          <ac:chgData name="Simon Pun (SSE)" userId="6b1ee1f4-4ab1-4ea7-a2d6-b83579485034" providerId="ADAL" clId="{933ED4B8-1731-4A8B-A6BF-74FF6B2AB3CB}" dt="2020-10-07T14:10:29.952" v="1839" actId="1076"/>
          <ac:spMkLst>
            <pc:docMk/>
            <pc:sldMk cId="258987004" sldId="761"/>
            <ac:spMk id="40" creationId="{7673B0D0-6592-49B3-ABB2-B0795BAAB030}"/>
          </ac:spMkLst>
        </pc:spChg>
        <pc:spChg chg="add mod">
          <ac:chgData name="Simon Pun (SSE)" userId="6b1ee1f4-4ab1-4ea7-a2d6-b83579485034" providerId="ADAL" clId="{933ED4B8-1731-4A8B-A6BF-74FF6B2AB3CB}" dt="2020-10-07T14:10:29.952" v="1839" actId="1076"/>
          <ac:spMkLst>
            <pc:docMk/>
            <pc:sldMk cId="258987004" sldId="761"/>
            <ac:spMk id="41" creationId="{8F6F4F6D-9317-4342-BB95-165CB7E561D4}"/>
          </ac:spMkLst>
        </pc:spChg>
        <pc:spChg chg="add mod ord">
          <ac:chgData name="Simon Pun (SSE)" userId="6b1ee1f4-4ab1-4ea7-a2d6-b83579485034" providerId="ADAL" clId="{933ED4B8-1731-4A8B-A6BF-74FF6B2AB3CB}" dt="2020-10-07T14:10:43.244" v="1844" actId="167"/>
          <ac:spMkLst>
            <pc:docMk/>
            <pc:sldMk cId="258987004" sldId="761"/>
            <ac:spMk id="42" creationId="{F791EDAA-BAF9-4519-A775-F58353A8EF0D}"/>
          </ac:spMkLst>
        </pc:spChg>
        <pc:graphicFrameChg chg="mod modGraphic">
          <ac:chgData name="Simon Pun (SSE)" userId="6b1ee1f4-4ab1-4ea7-a2d6-b83579485034" providerId="ADAL" clId="{933ED4B8-1731-4A8B-A6BF-74FF6B2AB3CB}" dt="2020-10-07T14:03:36.245" v="1743" actId="1076"/>
          <ac:graphicFrameMkLst>
            <pc:docMk/>
            <pc:sldMk cId="258987004" sldId="761"/>
            <ac:graphicFrameMk id="3" creationId="{C5AD78EB-FC40-42ED-B25B-B9E808CA8E01}"/>
          </ac:graphicFrameMkLst>
        </pc:graphicFrameChg>
        <pc:graphicFrameChg chg="mod modGraphic">
          <ac:chgData name="Simon Pun (SSE)" userId="6b1ee1f4-4ab1-4ea7-a2d6-b83579485034" providerId="ADAL" clId="{933ED4B8-1731-4A8B-A6BF-74FF6B2AB3CB}" dt="2020-10-07T14:03:43.150" v="1744" actId="1076"/>
          <ac:graphicFrameMkLst>
            <pc:docMk/>
            <pc:sldMk cId="258987004" sldId="761"/>
            <ac:graphicFrameMk id="9" creationId="{A851A522-7305-48A6-9D04-CC24C339BE79}"/>
          </ac:graphicFrameMkLst>
        </pc:graphicFrameChg>
        <pc:picChg chg="add mod">
          <ac:chgData name="Simon Pun (SSE)" userId="6b1ee1f4-4ab1-4ea7-a2d6-b83579485034" providerId="ADAL" clId="{933ED4B8-1731-4A8B-A6BF-74FF6B2AB3CB}" dt="2020-10-07T14:10:29.952" v="1839" actId="1076"/>
          <ac:picMkLst>
            <pc:docMk/>
            <pc:sldMk cId="258987004" sldId="761"/>
            <ac:picMk id="4" creationId="{15165C0A-72B1-402B-9DD8-A8E8864831C6}"/>
          </ac:picMkLst>
        </pc:picChg>
        <pc:picChg chg="add mod">
          <ac:chgData name="Simon Pun (SSE)" userId="6b1ee1f4-4ab1-4ea7-a2d6-b83579485034" providerId="ADAL" clId="{933ED4B8-1731-4A8B-A6BF-74FF6B2AB3CB}" dt="2020-10-07T14:10:29.952" v="1839" actId="1076"/>
          <ac:picMkLst>
            <pc:docMk/>
            <pc:sldMk cId="258987004" sldId="761"/>
            <ac:picMk id="6" creationId="{E21A5AF5-F3E4-4FC2-9F4D-4B0C965F7B6C}"/>
          </ac:picMkLst>
        </pc:picChg>
        <pc:picChg chg="del">
          <ac:chgData name="Simon Pun (SSE)" userId="6b1ee1f4-4ab1-4ea7-a2d6-b83579485034" providerId="ADAL" clId="{933ED4B8-1731-4A8B-A6BF-74FF6B2AB3CB}" dt="2020-10-07T14:03:18.758" v="1735" actId="478"/>
          <ac:picMkLst>
            <pc:docMk/>
            <pc:sldMk cId="258987004" sldId="761"/>
            <ac:picMk id="7" creationId="{BBF443BC-138F-4E4E-B9B5-ACC131A9930C}"/>
          </ac:picMkLst>
        </pc:picChg>
        <pc:picChg chg="del mod">
          <ac:chgData name="Simon Pun (SSE)" userId="6b1ee1f4-4ab1-4ea7-a2d6-b83579485034" providerId="ADAL" clId="{933ED4B8-1731-4A8B-A6BF-74FF6B2AB3CB}" dt="2020-10-07T14:05:48.038" v="1761" actId="478"/>
          <ac:picMkLst>
            <pc:docMk/>
            <pc:sldMk cId="258987004" sldId="761"/>
            <ac:picMk id="18" creationId="{1BFF2E5C-29E8-4922-A66F-7BDBDDED7853}"/>
          </ac:picMkLst>
        </pc:picChg>
        <pc:cxnChg chg="mod">
          <ac:chgData name="Simon Pun (SSE)" userId="6b1ee1f4-4ab1-4ea7-a2d6-b83579485034" providerId="ADAL" clId="{933ED4B8-1731-4A8B-A6BF-74FF6B2AB3CB}" dt="2020-10-07T14:03:43.150" v="1744" actId="1076"/>
          <ac:cxnSpMkLst>
            <pc:docMk/>
            <pc:sldMk cId="258987004" sldId="761"/>
            <ac:cxnSpMk id="10" creationId="{8A023A9C-83FA-4410-9261-2D01FE782FB8}"/>
          </ac:cxnSpMkLst>
        </pc:cxnChg>
        <pc:cxnChg chg="add mod">
          <ac:chgData name="Simon Pun (SSE)" userId="6b1ee1f4-4ab1-4ea7-a2d6-b83579485034" providerId="ADAL" clId="{933ED4B8-1731-4A8B-A6BF-74FF6B2AB3CB}" dt="2020-10-07T14:10:29.952" v="1839" actId="1076"/>
          <ac:cxnSpMkLst>
            <pc:docMk/>
            <pc:sldMk cId="258987004" sldId="761"/>
            <ac:cxnSpMk id="13" creationId="{3840B035-84EC-4520-9D1B-D596E852584C}"/>
          </ac:cxnSpMkLst>
        </pc:cxnChg>
        <pc:cxnChg chg="add mod">
          <ac:chgData name="Simon Pun (SSE)" userId="6b1ee1f4-4ab1-4ea7-a2d6-b83579485034" providerId="ADAL" clId="{933ED4B8-1731-4A8B-A6BF-74FF6B2AB3CB}" dt="2020-10-07T14:10:29.952" v="1839" actId="1076"/>
          <ac:cxnSpMkLst>
            <pc:docMk/>
            <pc:sldMk cId="258987004" sldId="761"/>
            <ac:cxnSpMk id="22" creationId="{7D7C3696-F8AC-4570-844C-D403C4DCCA11}"/>
          </ac:cxnSpMkLst>
        </pc:cxnChg>
        <pc:cxnChg chg="add mod">
          <ac:chgData name="Simon Pun (SSE)" userId="6b1ee1f4-4ab1-4ea7-a2d6-b83579485034" providerId="ADAL" clId="{933ED4B8-1731-4A8B-A6BF-74FF6B2AB3CB}" dt="2020-10-07T14:10:29.952" v="1839" actId="1076"/>
          <ac:cxnSpMkLst>
            <pc:docMk/>
            <pc:sldMk cId="258987004" sldId="761"/>
            <ac:cxnSpMk id="28" creationId="{01906CEE-4E97-422B-9CC1-4B7CE35B2F43}"/>
          </ac:cxnSpMkLst>
        </pc:cxnChg>
        <pc:cxnChg chg="add mod">
          <ac:chgData name="Simon Pun (SSE)" userId="6b1ee1f4-4ab1-4ea7-a2d6-b83579485034" providerId="ADAL" clId="{933ED4B8-1731-4A8B-A6BF-74FF6B2AB3CB}" dt="2020-10-07T14:10:29.952" v="1839" actId="1076"/>
          <ac:cxnSpMkLst>
            <pc:docMk/>
            <pc:sldMk cId="258987004" sldId="761"/>
            <ac:cxnSpMk id="29" creationId="{E2C2D989-139E-4E43-9D0F-83414C975E35}"/>
          </ac:cxnSpMkLst>
        </pc:cxnChg>
        <pc:cxnChg chg="add mod">
          <ac:chgData name="Simon Pun (SSE)" userId="6b1ee1f4-4ab1-4ea7-a2d6-b83579485034" providerId="ADAL" clId="{933ED4B8-1731-4A8B-A6BF-74FF6B2AB3CB}" dt="2020-10-07T14:10:29.952" v="1839" actId="1076"/>
          <ac:cxnSpMkLst>
            <pc:docMk/>
            <pc:sldMk cId="258987004" sldId="761"/>
            <ac:cxnSpMk id="30" creationId="{D7EC98D8-F5B9-417F-884B-46F901A1D5B4}"/>
          </ac:cxnSpMkLst>
        </pc:cxnChg>
        <pc:cxnChg chg="add mod">
          <ac:chgData name="Simon Pun (SSE)" userId="6b1ee1f4-4ab1-4ea7-a2d6-b83579485034" providerId="ADAL" clId="{933ED4B8-1731-4A8B-A6BF-74FF6B2AB3CB}" dt="2020-10-07T14:10:29.952" v="1839" actId="1076"/>
          <ac:cxnSpMkLst>
            <pc:docMk/>
            <pc:sldMk cId="258987004" sldId="761"/>
            <ac:cxnSpMk id="31" creationId="{ACFEA04D-2604-4A06-B1D3-43CFCC3BDA9F}"/>
          </ac:cxnSpMkLst>
        </pc:cxnChg>
        <pc:cxnChg chg="add mod">
          <ac:chgData name="Simon Pun (SSE)" userId="6b1ee1f4-4ab1-4ea7-a2d6-b83579485034" providerId="ADAL" clId="{933ED4B8-1731-4A8B-A6BF-74FF6B2AB3CB}" dt="2020-10-07T14:10:29.952" v="1839" actId="1076"/>
          <ac:cxnSpMkLst>
            <pc:docMk/>
            <pc:sldMk cId="258987004" sldId="761"/>
            <ac:cxnSpMk id="34" creationId="{B4E92DDE-0274-49AD-A059-0779CF8865BF}"/>
          </ac:cxnSpMkLst>
        </pc:cxnChg>
      </pc:sldChg>
      <pc:sldChg chg="add del">
        <pc:chgData name="Simon Pun (SSE)" userId="6b1ee1f4-4ab1-4ea7-a2d6-b83579485034" providerId="ADAL" clId="{933ED4B8-1731-4A8B-A6BF-74FF6B2AB3CB}" dt="2020-10-07T13:34:16.576" v="1650"/>
        <pc:sldMkLst>
          <pc:docMk/>
          <pc:sldMk cId="1846870972" sldId="762"/>
        </pc:sldMkLst>
      </pc:sldChg>
      <pc:sldChg chg="addSp delSp modSp add">
        <pc:chgData name="Simon Pun (SSE)" userId="6b1ee1f4-4ab1-4ea7-a2d6-b83579485034" providerId="ADAL" clId="{933ED4B8-1731-4A8B-A6BF-74FF6B2AB3CB}" dt="2020-10-08T02:30:15.255" v="2336" actId="1076"/>
        <pc:sldMkLst>
          <pc:docMk/>
          <pc:sldMk cId="1888186112" sldId="762"/>
        </pc:sldMkLst>
        <pc:spChg chg="mod">
          <ac:chgData name="Simon Pun (SSE)" userId="6b1ee1f4-4ab1-4ea7-a2d6-b83579485034" providerId="ADAL" clId="{933ED4B8-1731-4A8B-A6BF-74FF6B2AB3CB}" dt="2020-10-08T02:22:19.300" v="2263" actId="14100"/>
          <ac:spMkLst>
            <pc:docMk/>
            <pc:sldMk cId="1888186112" sldId="762"/>
            <ac:spMk id="2" creationId="{ED162A08-C445-4606-838D-2983942732DF}"/>
          </ac:spMkLst>
        </pc:spChg>
        <pc:spChg chg="del mod">
          <ac:chgData name="Simon Pun (SSE)" userId="6b1ee1f4-4ab1-4ea7-a2d6-b83579485034" providerId="ADAL" clId="{933ED4B8-1731-4A8B-A6BF-74FF6B2AB3CB}" dt="2020-10-08T02:22:58.364" v="2270" actId="478"/>
          <ac:spMkLst>
            <pc:docMk/>
            <pc:sldMk cId="1888186112" sldId="762"/>
            <ac:spMk id="4" creationId="{648C1737-8B64-43E0-8C3C-5D95CD00468C}"/>
          </ac:spMkLst>
        </pc:spChg>
        <pc:spChg chg="mod">
          <ac:chgData name="Simon Pun (SSE)" userId="6b1ee1f4-4ab1-4ea7-a2d6-b83579485034" providerId="ADAL" clId="{933ED4B8-1731-4A8B-A6BF-74FF6B2AB3CB}" dt="2020-10-08T02:30:12.553" v="2335" actId="1076"/>
          <ac:spMkLst>
            <pc:docMk/>
            <pc:sldMk cId="1888186112" sldId="762"/>
            <ac:spMk id="10" creationId="{7D6ED126-2447-4424-BAC0-3BC1A6318D7A}"/>
          </ac:spMkLst>
        </pc:spChg>
        <pc:spChg chg="mod">
          <ac:chgData name="Simon Pun (SSE)" userId="6b1ee1f4-4ab1-4ea7-a2d6-b83579485034" providerId="ADAL" clId="{933ED4B8-1731-4A8B-A6BF-74FF6B2AB3CB}" dt="2020-10-08T02:30:15.255" v="2336" actId="1076"/>
          <ac:spMkLst>
            <pc:docMk/>
            <pc:sldMk cId="1888186112" sldId="762"/>
            <ac:spMk id="11" creationId="{F0C19817-BEF6-44EA-A061-1C9427A35B4B}"/>
          </ac:spMkLst>
        </pc:spChg>
        <pc:spChg chg="mod">
          <ac:chgData name="Simon Pun (SSE)" userId="6b1ee1f4-4ab1-4ea7-a2d6-b83579485034" providerId="ADAL" clId="{933ED4B8-1731-4A8B-A6BF-74FF6B2AB3CB}" dt="2020-10-08T02:30:12.553" v="2335" actId="1076"/>
          <ac:spMkLst>
            <pc:docMk/>
            <pc:sldMk cId="1888186112" sldId="762"/>
            <ac:spMk id="14" creationId="{533511B9-A79E-4B23-A124-4B6B40DDA16A}"/>
          </ac:spMkLst>
        </pc:spChg>
        <pc:spChg chg="del mod">
          <ac:chgData name="Simon Pun (SSE)" userId="6b1ee1f4-4ab1-4ea7-a2d6-b83579485034" providerId="ADAL" clId="{933ED4B8-1731-4A8B-A6BF-74FF6B2AB3CB}" dt="2020-10-08T02:25:38.303" v="2288" actId="478"/>
          <ac:spMkLst>
            <pc:docMk/>
            <pc:sldMk cId="1888186112" sldId="762"/>
            <ac:spMk id="15" creationId="{21C74D53-FB6A-4212-A8FB-9BE1E9ED0ED8}"/>
          </ac:spMkLst>
        </pc:spChg>
        <pc:spChg chg="mod">
          <ac:chgData name="Simon Pun (SSE)" userId="6b1ee1f4-4ab1-4ea7-a2d6-b83579485034" providerId="ADAL" clId="{933ED4B8-1731-4A8B-A6BF-74FF6B2AB3CB}" dt="2020-10-08T02:30:12.553" v="2335" actId="1076"/>
          <ac:spMkLst>
            <pc:docMk/>
            <pc:sldMk cId="1888186112" sldId="762"/>
            <ac:spMk id="16" creationId="{B1FB901F-1AD2-4979-BA04-155A782892B2}"/>
          </ac:spMkLst>
        </pc:spChg>
        <pc:spChg chg="mod">
          <ac:chgData name="Simon Pun (SSE)" userId="6b1ee1f4-4ab1-4ea7-a2d6-b83579485034" providerId="ADAL" clId="{933ED4B8-1731-4A8B-A6BF-74FF6B2AB3CB}" dt="2020-10-08T02:30:12.553" v="2335" actId="1076"/>
          <ac:spMkLst>
            <pc:docMk/>
            <pc:sldMk cId="1888186112" sldId="762"/>
            <ac:spMk id="17" creationId="{4ED9AB3D-5DAB-4BA7-AEC4-0FA7BA1067E6}"/>
          </ac:spMkLst>
        </pc:spChg>
        <pc:spChg chg="del mod">
          <ac:chgData name="Simon Pun (SSE)" userId="6b1ee1f4-4ab1-4ea7-a2d6-b83579485034" providerId="ADAL" clId="{933ED4B8-1731-4A8B-A6BF-74FF6B2AB3CB}" dt="2020-10-08T02:25:38.303" v="2288" actId="478"/>
          <ac:spMkLst>
            <pc:docMk/>
            <pc:sldMk cId="1888186112" sldId="762"/>
            <ac:spMk id="18" creationId="{D30883C8-1B16-4CD2-B030-9E8A57F02835}"/>
          </ac:spMkLst>
        </pc:spChg>
        <pc:spChg chg="mod">
          <ac:chgData name="Simon Pun (SSE)" userId="6b1ee1f4-4ab1-4ea7-a2d6-b83579485034" providerId="ADAL" clId="{933ED4B8-1731-4A8B-A6BF-74FF6B2AB3CB}" dt="2020-10-08T02:30:12.553" v="2335" actId="1076"/>
          <ac:spMkLst>
            <pc:docMk/>
            <pc:sldMk cId="1888186112" sldId="762"/>
            <ac:spMk id="19" creationId="{4B538D31-8CB9-4C31-B2C7-9303EF65F444}"/>
          </ac:spMkLst>
        </pc:spChg>
        <pc:spChg chg="mod">
          <ac:chgData name="Simon Pun (SSE)" userId="6b1ee1f4-4ab1-4ea7-a2d6-b83579485034" providerId="ADAL" clId="{933ED4B8-1731-4A8B-A6BF-74FF6B2AB3CB}" dt="2020-10-08T02:30:12.553" v="2335" actId="1076"/>
          <ac:spMkLst>
            <pc:docMk/>
            <pc:sldMk cId="1888186112" sldId="762"/>
            <ac:spMk id="20" creationId="{CFE7FD48-9066-40CD-B60F-F3E87DBABA62}"/>
          </ac:spMkLst>
        </pc:spChg>
        <pc:spChg chg="del mod">
          <ac:chgData name="Simon Pun (SSE)" userId="6b1ee1f4-4ab1-4ea7-a2d6-b83579485034" providerId="ADAL" clId="{933ED4B8-1731-4A8B-A6BF-74FF6B2AB3CB}" dt="2020-10-08T02:25:38.303" v="2288" actId="478"/>
          <ac:spMkLst>
            <pc:docMk/>
            <pc:sldMk cId="1888186112" sldId="762"/>
            <ac:spMk id="21" creationId="{F95BE43D-FDEB-40B6-8BDF-B61D1397F416}"/>
          </ac:spMkLst>
        </pc:spChg>
        <pc:spChg chg="mod">
          <ac:chgData name="Simon Pun (SSE)" userId="6b1ee1f4-4ab1-4ea7-a2d6-b83579485034" providerId="ADAL" clId="{933ED4B8-1731-4A8B-A6BF-74FF6B2AB3CB}" dt="2020-10-08T02:30:12.553" v="2335" actId="1076"/>
          <ac:spMkLst>
            <pc:docMk/>
            <pc:sldMk cId="1888186112" sldId="762"/>
            <ac:spMk id="22" creationId="{D636904D-D318-4DAD-B781-957E5DD1B05D}"/>
          </ac:spMkLst>
        </pc:spChg>
        <pc:spChg chg="del mod">
          <ac:chgData name="Simon Pun (SSE)" userId="6b1ee1f4-4ab1-4ea7-a2d6-b83579485034" providerId="ADAL" clId="{933ED4B8-1731-4A8B-A6BF-74FF6B2AB3CB}" dt="2020-10-08T02:25:38.303" v="2288" actId="478"/>
          <ac:spMkLst>
            <pc:docMk/>
            <pc:sldMk cId="1888186112" sldId="762"/>
            <ac:spMk id="23" creationId="{9BA5E799-EAC4-4732-AC87-E100946108E6}"/>
          </ac:spMkLst>
        </pc:spChg>
        <pc:picChg chg="del">
          <ac:chgData name="Simon Pun (SSE)" userId="6b1ee1f4-4ab1-4ea7-a2d6-b83579485034" providerId="ADAL" clId="{933ED4B8-1731-4A8B-A6BF-74FF6B2AB3CB}" dt="2020-10-08T02:22:21.076" v="2264" actId="478"/>
          <ac:picMkLst>
            <pc:docMk/>
            <pc:sldMk cId="1888186112" sldId="762"/>
            <ac:picMk id="12" creationId="{FE7BBBB2-0396-4B25-9E51-E7CB433B385F}"/>
          </ac:picMkLst>
        </pc:picChg>
        <pc:picChg chg="add mod">
          <ac:chgData name="Simon Pun (SSE)" userId="6b1ee1f4-4ab1-4ea7-a2d6-b83579485034" providerId="ADAL" clId="{933ED4B8-1731-4A8B-A6BF-74FF6B2AB3CB}" dt="2020-10-08T02:30:12.553" v="2335" actId="1076"/>
          <ac:picMkLst>
            <pc:docMk/>
            <pc:sldMk cId="1888186112" sldId="762"/>
            <ac:picMk id="24" creationId="{376B5F19-2B1F-42DE-A913-1CCFBAF51B1D}"/>
          </ac:picMkLst>
        </pc:picChg>
      </pc:sldChg>
      <pc:sldChg chg="addSp delSp modSp add">
        <pc:chgData name="Simon Pun (SSE)" userId="6b1ee1f4-4ab1-4ea7-a2d6-b83579485034" providerId="ADAL" clId="{933ED4B8-1731-4A8B-A6BF-74FF6B2AB3CB}" dt="2020-10-08T11:51:15.589" v="3689" actId="1076"/>
        <pc:sldMkLst>
          <pc:docMk/>
          <pc:sldMk cId="2986384910" sldId="763"/>
        </pc:sldMkLst>
        <pc:spChg chg="mod">
          <ac:chgData name="Simon Pun (SSE)" userId="6b1ee1f4-4ab1-4ea7-a2d6-b83579485034" providerId="ADAL" clId="{933ED4B8-1731-4A8B-A6BF-74FF6B2AB3CB}" dt="2020-10-08T02:31:20.246" v="2341" actId="27636"/>
          <ac:spMkLst>
            <pc:docMk/>
            <pc:sldMk cId="2986384910" sldId="763"/>
            <ac:spMk id="2" creationId="{ED162A08-C445-4606-838D-2983942732DF}"/>
          </ac:spMkLst>
        </pc:spChg>
        <pc:spChg chg="del">
          <ac:chgData name="Simon Pun (SSE)" userId="6b1ee1f4-4ab1-4ea7-a2d6-b83579485034" providerId="ADAL" clId="{933ED4B8-1731-4A8B-A6BF-74FF6B2AB3CB}" dt="2020-10-08T02:34:52.616" v="2354"/>
          <ac:spMkLst>
            <pc:docMk/>
            <pc:sldMk cId="2986384910" sldId="763"/>
            <ac:spMk id="10" creationId="{7D6ED126-2447-4424-BAC0-3BC1A6318D7A}"/>
          </ac:spMkLst>
        </pc:spChg>
        <pc:spChg chg="del">
          <ac:chgData name="Simon Pun (SSE)" userId="6b1ee1f4-4ab1-4ea7-a2d6-b83579485034" providerId="ADAL" clId="{933ED4B8-1731-4A8B-A6BF-74FF6B2AB3CB}" dt="2020-10-08T02:31:25.688" v="2342" actId="478"/>
          <ac:spMkLst>
            <pc:docMk/>
            <pc:sldMk cId="2986384910" sldId="763"/>
            <ac:spMk id="11" creationId="{F0C19817-BEF6-44EA-A061-1C9427A35B4B}"/>
          </ac:spMkLst>
        </pc:spChg>
        <pc:spChg chg="add mod">
          <ac:chgData name="Simon Pun (SSE)" userId="6b1ee1f4-4ab1-4ea7-a2d6-b83579485034" providerId="ADAL" clId="{933ED4B8-1731-4A8B-A6BF-74FF6B2AB3CB}" dt="2020-10-08T11:51:15.589" v="3689" actId="1076"/>
          <ac:spMkLst>
            <pc:docMk/>
            <pc:sldMk cId="2986384910" sldId="763"/>
            <ac:spMk id="12" creationId="{B96F8632-9883-428B-A8FB-532A7D187D2A}"/>
          </ac:spMkLst>
        </pc:spChg>
        <pc:spChg chg="del">
          <ac:chgData name="Simon Pun (SSE)" userId="6b1ee1f4-4ab1-4ea7-a2d6-b83579485034" providerId="ADAL" clId="{933ED4B8-1731-4A8B-A6BF-74FF6B2AB3CB}" dt="2020-10-08T02:34:52.616" v="2354"/>
          <ac:spMkLst>
            <pc:docMk/>
            <pc:sldMk cId="2986384910" sldId="763"/>
            <ac:spMk id="14" creationId="{533511B9-A79E-4B23-A124-4B6B40DDA16A}"/>
          </ac:spMkLst>
        </pc:spChg>
        <pc:spChg chg="del">
          <ac:chgData name="Simon Pun (SSE)" userId="6b1ee1f4-4ab1-4ea7-a2d6-b83579485034" providerId="ADAL" clId="{933ED4B8-1731-4A8B-A6BF-74FF6B2AB3CB}" dt="2020-10-08T02:34:52.616" v="2354"/>
          <ac:spMkLst>
            <pc:docMk/>
            <pc:sldMk cId="2986384910" sldId="763"/>
            <ac:spMk id="16" creationId="{B1FB901F-1AD2-4979-BA04-155A782892B2}"/>
          </ac:spMkLst>
        </pc:spChg>
        <pc:spChg chg="del">
          <ac:chgData name="Simon Pun (SSE)" userId="6b1ee1f4-4ab1-4ea7-a2d6-b83579485034" providerId="ADAL" clId="{933ED4B8-1731-4A8B-A6BF-74FF6B2AB3CB}" dt="2020-10-08T02:34:52.616" v="2354"/>
          <ac:spMkLst>
            <pc:docMk/>
            <pc:sldMk cId="2986384910" sldId="763"/>
            <ac:spMk id="17" creationId="{4ED9AB3D-5DAB-4BA7-AEC4-0FA7BA1067E6}"/>
          </ac:spMkLst>
        </pc:spChg>
        <pc:spChg chg="del">
          <ac:chgData name="Simon Pun (SSE)" userId="6b1ee1f4-4ab1-4ea7-a2d6-b83579485034" providerId="ADAL" clId="{933ED4B8-1731-4A8B-A6BF-74FF6B2AB3CB}" dt="2020-10-08T02:34:52.616" v="2354"/>
          <ac:spMkLst>
            <pc:docMk/>
            <pc:sldMk cId="2986384910" sldId="763"/>
            <ac:spMk id="19" creationId="{4B538D31-8CB9-4C31-B2C7-9303EF65F444}"/>
          </ac:spMkLst>
        </pc:spChg>
        <pc:spChg chg="del mod">
          <ac:chgData name="Simon Pun (SSE)" userId="6b1ee1f4-4ab1-4ea7-a2d6-b83579485034" providerId="ADAL" clId="{933ED4B8-1731-4A8B-A6BF-74FF6B2AB3CB}" dt="2020-10-08T02:34:52.616" v="2354"/>
          <ac:spMkLst>
            <pc:docMk/>
            <pc:sldMk cId="2986384910" sldId="763"/>
            <ac:spMk id="20" creationId="{CFE7FD48-9066-40CD-B60F-F3E87DBABA62}"/>
          </ac:spMkLst>
        </pc:spChg>
        <pc:spChg chg="del">
          <ac:chgData name="Simon Pun (SSE)" userId="6b1ee1f4-4ab1-4ea7-a2d6-b83579485034" providerId="ADAL" clId="{933ED4B8-1731-4A8B-A6BF-74FF6B2AB3CB}" dt="2020-10-08T02:31:09.342" v="2339" actId="478"/>
          <ac:spMkLst>
            <pc:docMk/>
            <pc:sldMk cId="2986384910" sldId="763"/>
            <ac:spMk id="22" creationId="{D636904D-D318-4DAD-B781-957E5DD1B05D}"/>
          </ac:spMkLst>
        </pc:spChg>
        <pc:picChg chg="del">
          <ac:chgData name="Simon Pun (SSE)" userId="6b1ee1f4-4ab1-4ea7-a2d6-b83579485034" providerId="ADAL" clId="{933ED4B8-1731-4A8B-A6BF-74FF6B2AB3CB}" dt="2020-10-08T02:31:05.736" v="2338" actId="478"/>
          <ac:picMkLst>
            <pc:docMk/>
            <pc:sldMk cId="2986384910" sldId="763"/>
            <ac:picMk id="24" creationId="{376B5F19-2B1F-42DE-A913-1CCFBAF51B1D}"/>
          </ac:picMkLst>
        </pc:picChg>
      </pc:sldChg>
      <pc:sldChg chg="addSp delSp modSp add ord">
        <pc:chgData name="Simon Pun (SSE)" userId="6b1ee1f4-4ab1-4ea7-a2d6-b83579485034" providerId="ADAL" clId="{933ED4B8-1731-4A8B-A6BF-74FF6B2AB3CB}" dt="2020-10-08T12:18:24.958" v="3867"/>
        <pc:sldMkLst>
          <pc:docMk/>
          <pc:sldMk cId="309630974" sldId="764"/>
        </pc:sldMkLst>
        <pc:spChg chg="mod">
          <ac:chgData name="Simon Pun (SSE)" userId="6b1ee1f4-4ab1-4ea7-a2d6-b83579485034" providerId="ADAL" clId="{933ED4B8-1731-4A8B-A6BF-74FF6B2AB3CB}" dt="2020-10-08T04:30:45.987" v="2769" actId="20577"/>
          <ac:spMkLst>
            <pc:docMk/>
            <pc:sldMk cId="309630974" sldId="764"/>
            <ac:spMk id="2" creationId="{ED162A08-C445-4606-838D-2983942732DF}"/>
          </ac:spMkLst>
        </pc:spChg>
        <pc:spChg chg="add mod">
          <ac:chgData name="Simon Pun (SSE)" userId="6b1ee1f4-4ab1-4ea7-a2d6-b83579485034" providerId="ADAL" clId="{933ED4B8-1731-4A8B-A6BF-74FF6B2AB3CB}" dt="2020-10-08T03:39:59.513" v="2479" actId="1038"/>
          <ac:spMkLst>
            <pc:docMk/>
            <pc:sldMk cId="309630974" sldId="764"/>
            <ac:spMk id="5" creationId="{4E0DC006-B784-4502-9D97-54B64FF372E0}"/>
          </ac:spMkLst>
        </pc:spChg>
        <pc:spChg chg="add mod">
          <ac:chgData name="Simon Pun (SSE)" userId="6b1ee1f4-4ab1-4ea7-a2d6-b83579485034" providerId="ADAL" clId="{933ED4B8-1731-4A8B-A6BF-74FF6B2AB3CB}" dt="2020-10-08T03:20:59.271" v="2368" actId="1076"/>
          <ac:spMkLst>
            <pc:docMk/>
            <pc:sldMk cId="309630974" sldId="764"/>
            <ac:spMk id="7" creationId="{A3D58A8B-F45C-4EF3-8152-E162A07F4A5F}"/>
          </ac:spMkLst>
        </pc:spChg>
        <pc:spChg chg="add mod">
          <ac:chgData name="Simon Pun (SSE)" userId="6b1ee1f4-4ab1-4ea7-a2d6-b83579485034" providerId="ADAL" clId="{933ED4B8-1731-4A8B-A6BF-74FF6B2AB3CB}" dt="2020-10-08T03:21:06.758" v="2371" actId="20577"/>
          <ac:spMkLst>
            <pc:docMk/>
            <pc:sldMk cId="309630974" sldId="764"/>
            <ac:spMk id="8" creationId="{EB0504B3-9617-452A-9DDD-B77B6B3AA0B1}"/>
          </ac:spMkLst>
        </pc:spChg>
        <pc:spChg chg="add mod">
          <ac:chgData name="Simon Pun (SSE)" userId="6b1ee1f4-4ab1-4ea7-a2d6-b83579485034" providerId="ADAL" clId="{933ED4B8-1731-4A8B-A6BF-74FF6B2AB3CB}" dt="2020-10-08T03:21:14.240" v="2374" actId="20577"/>
          <ac:spMkLst>
            <pc:docMk/>
            <pc:sldMk cId="309630974" sldId="764"/>
            <ac:spMk id="9" creationId="{042D231C-3958-4516-9401-8D0105CDFE76}"/>
          </ac:spMkLst>
        </pc:spChg>
        <pc:spChg chg="add mod">
          <ac:chgData name="Simon Pun (SSE)" userId="6b1ee1f4-4ab1-4ea7-a2d6-b83579485034" providerId="ADAL" clId="{933ED4B8-1731-4A8B-A6BF-74FF6B2AB3CB}" dt="2020-10-08T03:38:24.664" v="2459" actId="1076"/>
          <ac:spMkLst>
            <pc:docMk/>
            <pc:sldMk cId="309630974" sldId="764"/>
            <ac:spMk id="11" creationId="{B302306A-90B8-4CFE-ACC8-0DC1442427C5}"/>
          </ac:spMkLst>
        </pc:spChg>
        <pc:spChg chg="del">
          <ac:chgData name="Simon Pun (SSE)" userId="6b1ee1f4-4ab1-4ea7-a2d6-b83579485034" providerId="ADAL" clId="{933ED4B8-1731-4A8B-A6BF-74FF6B2AB3CB}" dt="2020-10-08T03:17:49.087" v="2356" actId="478"/>
          <ac:spMkLst>
            <pc:docMk/>
            <pc:sldMk cId="309630974" sldId="764"/>
            <ac:spMk id="12" creationId="{B96F8632-9883-428B-A8FB-532A7D187D2A}"/>
          </ac:spMkLst>
        </pc:spChg>
        <pc:spChg chg="add mod">
          <ac:chgData name="Simon Pun (SSE)" userId="6b1ee1f4-4ab1-4ea7-a2d6-b83579485034" providerId="ADAL" clId="{933ED4B8-1731-4A8B-A6BF-74FF6B2AB3CB}" dt="2020-10-08T03:39:56.986" v="2478" actId="1038"/>
          <ac:spMkLst>
            <pc:docMk/>
            <pc:sldMk cId="309630974" sldId="764"/>
            <ac:spMk id="13" creationId="{AB58FA8C-7F7F-45FF-81C8-0A8E745B23B3}"/>
          </ac:spMkLst>
        </pc:spChg>
        <pc:spChg chg="add mod">
          <ac:chgData name="Simon Pun (SSE)" userId="6b1ee1f4-4ab1-4ea7-a2d6-b83579485034" providerId="ADAL" clId="{933ED4B8-1731-4A8B-A6BF-74FF6B2AB3CB}" dt="2020-10-08T03:22:39.806" v="2391" actId="20577"/>
          <ac:spMkLst>
            <pc:docMk/>
            <pc:sldMk cId="309630974" sldId="764"/>
            <ac:spMk id="14" creationId="{7A953875-CEE4-4544-8AF3-47E45ACBC3F3}"/>
          </ac:spMkLst>
        </pc:spChg>
        <pc:spChg chg="add mod">
          <ac:chgData name="Simon Pun (SSE)" userId="6b1ee1f4-4ab1-4ea7-a2d6-b83579485034" providerId="ADAL" clId="{933ED4B8-1731-4A8B-A6BF-74FF6B2AB3CB}" dt="2020-10-08T03:39:33.976" v="2471" actId="1076"/>
          <ac:spMkLst>
            <pc:docMk/>
            <pc:sldMk cId="309630974" sldId="764"/>
            <ac:spMk id="15" creationId="{5EF7CFA6-E124-4A44-AB1C-D8B5F4B86DDF}"/>
          </ac:spMkLst>
        </pc:spChg>
        <pc:spChg chg="add mod">
          <ac:chgData name="Simon Pun (SSE)" userId="6b1ee1f4-4ab1-4ea7-a2d6-b83579485034" providerId="ADAL" clId="{933ED4B8-1731-4A8B-A6BF-74FF6B2AB3CB}" dt="2020-10-08T03:23:11.278" v="2396" actId="571"/>
          <ac:spMkLst>
            <pc:docMk/>
            <pc:sldMk cId="309630974" sldId="764"/>
            <ac:spMk id="16" creationId="{CE74781C-840E-4A3E-AD90-A1A7FC08C952}"/>
          </ac:spMkLst>
        </pc:spChg>
        <pc:spChg chg="add del mod">
          <ac:chgData name="Simon Pun (SSE)" userId="6b1ee1f4-4ab1-4ea7-a2d6-b83579485034" providerId="ADAL" clId="{933ED4B8-1731-4A8B-A6BF-74FF6B2AB3CB}" dt="2020-10-08T03:23:53.144" v="2406" actId="478"/>
          <ac:spMkLst>
            <pc:docMk/>
            <pc:sldMk cId="309630974" sldId="764"/>
            <ac:spMk id="17" creationId="{12F67CCF-0537-4F81-874B-2A2D80BBE3C8}"/>
          </ac:spMkLst>
        </pc:spChg>
        <pc:spChg chg="add mod">
          <ac:chgData name="Simon Pun (SSE)" userId="6b1ee1f4-4ab1-4ea7-a2d6-b83579485034" providerId="ADAL" clId="{933ED4B8-1731-4A8B-A6BF-74FF6B2AB3CB}" dt="2020-10-08T03:35:36.488" v="2435" actId="1076"/>
          <ac:spMkLst>
            <pc:docMk/>
            <pc:sldMk cId="309630974" sldId="764"/>
            <ac:spMk id="19" creationId="{817A575B-C040-46F4-9129-95B47DEFC0F9}"/>
          </ac:spMkLst>
        </pc:spChg>
        <pc:spChg chg="add mod">
          <ac:chgData name="Simon Pun (SSE)" userId="6b1ee1f4-4ab1-4ea7-a2d6-b83579485034" providerId="ADAL" clId="{933ED4B8-1731-4A8B-A6BF-74FF6B2AB3CB}" dt="2020-10-08T03:24:25.327" v="2414" actId="20577"/>
          <ac:spMkLst>
            <pc:docMk/>
            <pc:sldMk cId="309630974" sldId="764"/>
            <ac:spMk id="20" creationId="{84396A17-1E96-435B-A784-EA52503BAF8C}"/>
          </ac:spMkLst>
        </pc:spChg>
        <pc:spChg chg="add mod">
          <ac:chgData name="Simon Pun (SSE)" userId="6b1ee1f4-4ab1-4ea7-a2d6-b83579485034" providerId="ADAL" clId="{933ED4B8-1731-4A8B-A6BF-74FF6B2AB3CB}" dt="2020-10-08T03:24:37.535" v="2417" actId="20577"/>
          <ac:spMkLst>
            <pc:docMk/>
            <pc:sldMk cId="309630974" sldId="764"/>
            <ac:spMk id="21" creationId="{49E7E674-616F-468F-ABC6-92E413E77BFC}"/>
          </ac:spMkLst>
        </pc:spChg>
        <pc:spChg chg="add del mod">
          <ac:chgData name="Simon Pun (SSE)" userId="6b1ee1f4-4ab1-4ea7-a2d6-b83579485034" providerId="ADAL" clId="{933ED4B8-1731-4A8B-A6BF-74FF6B2AB3CB}" dt="2020-10-08T03:54:46.147" v="2593" actId="478"/>
          <ac:spMkLst>
            <pc:docMk/>
            <pc:sldMk cId="309630974" sldId="764"/>
            <ac:spMk id="24" creationId="{36322B74-DEFB-4D02-8AE1-F17E878FFDBA}"/>
          </ac:spMkLst>
        </pc:spChg>
        <pc:spChg chg="add mod">
          <ac:chgData name="Simon Pun (SSE)" userId="6b1ee1f4-4ab1-4ea7-a2d6-b83579485034" providerId="ADAL" clId="{933ED4B8-1731-4A8B-A6BF-74FF6B2AB3CB}" dt="2020-10-08T03:54:33.593" v="2592" actId="1076"/>
          <ac:spMkLst>
            <pc:docMk/>
            <pc:sldMk cId="309630974" sldId="764"/>
            <ac:spMk id="25" creationId="{17AB2B6F-FCEF-493C-A462-232D8B623EE5}"/>
          </ac:spMkLst>
        </pc:spChg>
        <pc:spChg chg="add mod">
          <ac:chgData name="Simon Pun (SSE)" userId="6b1ee1f4-4ab1-4ea7-a2d6-b83579485034" providerId="ADAL" clId="{933ED4B8-1731-4A8B-A6BF-74FF6B2AB3CB}" dt="2020-10-08T03:40:41.437" v="2488" actId="1076"/>
          <ac:spMkLst>
            <pc:docMk/>
            <pc:sldMk cId="309630974" sldId="764"/>
            <ac:spMk id="55" creationId="{3E15BCA3-1E21-4FA1-ACEC-38BE2352AD0E}"/>
          </ac:spMkLst>
        </pc:spChg>
        <pc:spChg chg="add mod">
          <ac:chgData name="Simon Pun (SSE)" userId="6b1ee1f4-4ab1-4ea7-a2d6-b83579485034" providerId="ADAL" clId="{933ED4B8-1731-4A8B-A6BF-74FF6B2AB3CB}" dt="2020-10-08T03:41:37.200" v="2505" actId="1076"/>
          <ac:spMkLst>
            <pc:docMk/>
            <pc:sldMk cId="309630974" sldId="764"/>
            <ac:spMk id="56" creationId="{C57BEEA4-A35B-4847-8E71-0D5BFE7BE4AC}"/>
          </ac:spMkLst>
        </pc:spChg>
        <pc:spChg chg="add mod">
          <ac:chgData name="Simon Pun (SSE)" userId="6b1ee1f4-4ab1-4ea7-a2d6-b83579485034" providerId="ADAL" clId="{933ED4B8-1731-4A8B-A6BF-74FF6B2AB3CB}" dt="2020-10-08T03:41:44.231" v="2506" actId="1076"/>
          <ac:spMkLst>
            <pc:docMk/>
            <pc:sldMk cId="309630974" sldId="764"/>
            <ac:spMk id="57" creationId="{9E40137E-06A0-49FC-890B-CD3EA9624432}"/>
          </ac:spMkLst>
        </pc:spChg>
        <pc:spChg chg="add mod">
          <ac:chgData name="Simon Pun (SSE)" userId="6b1ee1f4-4ab1-4ea7-a2d6-b83579485034" providerId="ADAL" clId="{933ED4B8-1731-4A8B-A6BF-74FF6B2AB3CB}" dt="2020-10-08T03:41:29.872" v="2504" actId="1076"/>
          <ac:spMkLst>
            <pc:docMk/>
            <pc:sldMk cId="309630974" sldId="764"/>
            <ac:spMk id="58" creationId="{1CDC5E81-DCB9-438D-B712-2E7201DC38F3}"/>
          </ac:spMkLst>
        </pc:spChg>
        <pc:spChg chg="add mod">
          <ac:chgData name="Simon Pun (SSE)" userId="6b1ee1f4-4ab1-4ea7-a2d6-b83579485034" providerId="ADAL" clId="{933ED4B8-1731-4A8B-A6BF-74FF6B2AB3CB}" dt="2020-10-08T03:55:11.634" v="2596" actId="1076"/>
          <ac:spMkLst>
            <pc:docMk/>
            <pc:sldMk cId="309630974" sldId="764"/>
            <ac:spMk id="59" creationId="{902A08FB-E794-4416-8F5E-3C677DA2BAD3}"/>
          </ac:spMkLst>
        </pc:spChg>
        <pc:spChg chg="add mod ord">
          <ac:chgData name="Simon Pun (SSE)" userId="6b1ee1f4-4ab1-4ea7-a2d6-b83579485034" providerId="ADAL" clId="{933ED4B8-1731-4A8B-A6BF-74FF6B2AB3CB}" dt="2020-10-08T03:42:30.597" v="2524" actId="167"/>
          <ac:spMkLst>
            <pc:docMk/>
            <pc:sldMk cId="309630974" sldId="764"/>
            <ac:spMk id="60" creationId="{79D8C761-84B6-4130-ADFF-14128442E133}"/>
          </ac:spMkLst>
        </pc:spChg>
        <pc:spChg chg="add mod">
          <ac:chgData name="Simon Pun (SSE)" userId="6b1ee1f4-4ab1-4ea7-a2d6-b83579485034" providerId="ADAL" clId="{933ED4B8-1731-4A8B-A6BF-74FF6B2AB3CB}" dt="2020-10-08T03:55:19.033" v="2601" actId="14100"/>
          <ac:spMkLst>
            <pc:docMk/>
            <pc:sldMk cId="309630974" sldId="764"/>
            <ac:spMk id="62" creationId="{E7352C99-2ECE-4670-8B1A-B00FC0A254FE}"/>
          </ac:spMkLst>
        </pc:spChg>
        <pc:spChg chg="add mod">
          <ac:chgData name="Simon Pun (SSE)" userId="6b1ee1f4-4ab1-4ea7-a2d6-b83579485034" providerId="ADAL" clId="{933ED4B8-1731-4A8B-A6BF-74FF6B2AB3CB}" dt="2020-10-08T03:55:36.425" v="2606" actId="1076"/>
          <ac:spMkLst>
            <pc:docMk/>
            <pc:sldMk cId="309630974" sldId="764"/>
            <ac:spMk id="63" creationId="{E2720859-893F-4490-B342-08391C3D2256}"/>
          </ac:spMkLst>
        </pc:spChg>
        <pc:spChg chg="add mod">
          <ac:chgData name="Simon Pun (SSE)" userId="6b1ee1f4-4ab1-4ea7-a2d6-b83579485034" providerId="ADAL" clId="{933ED4B8-1731-4A8B-A6BF-74FF6B2AB3CB}" dt="2020-10-08T03:55:39.298" v="2607" actId="571"/>
          <ac:spMkLst>
            <pc:docMk/>
            <pc:sldMk cId="309630974" sldId="764"/>
            <ac:spMk id="64" creationId="{607C6862-FCFD-4FF2-BE9F-FA8DC29D5404}"/>
          </ac:spMkLst>
        </pc:spChg>
        <pc:spChg chg="add mod">
          <ac:chgData name="Simon Pun (SSE)" userId="6b1ee1f4-4ab1-4ea7-a2d6-b83579485034" providerId="ADAL" clId="{933ED4B8-1731-4A8B-A6BF-74FF6B2AB3CB}" dt="2020-10-08T03:55:43.678" v="2608" actId="571"/>
          <ac:spMkLst>
            <pc:docMk/>
            <pc:sldMk cId="309630974" sldId="764"/>
            <ac:spMk id="65" creationId="{937705E4-E39B-43FA-B826-85E4E7157518}"/>
          </ac:spMkLst>
        </pc:spChg>
        <pc:picChg chg="add del mod">
          <ac:chgData name="Simon Pun (SSE)" userId="6b1ee1f4-4ab1-4ea7-a2d6-b83579485034" providerId="ADAL" clId="{933ED4B8-1731-4A8B-A6BF-74FF6B2AB3CB}" dt="2020-10-08T03:53:42.514" v="2575" actId="478"/>
          <ac:picMkLst>
            <pc:docMk/>
            <pc:sldMk cId="309630974" sldId="764"/>
            <ac:picMk id="3" creationId="{9A78CFDA-AC2C-484C-9B8F-CC6DEB33DDF4}"/>
          </ac:picMkLst>
        </pc:picChg>
        <pc:picChg chg="add mod">
          <ac:chgData name="Simon Pun (SSE)" userId="6b1ee1f4-4ab1-4ea7-a2d6-b83579485034" providerId="ADAL" clId="{933ED4B8-1731-4A8B-A6BF-74FF6B2AB3CB}" dt="2020-10-08T03:42:34.306" v="2525" actId="1076"/>
          <ac:picMkLst>
            <pc:docMk/>
            <pc:sldMk cId="309630974" sldId="764"/>
            <ac:picMk id="4" creationId="{390D8BEE-2DDE-4141-8573-08EF9B256444}"/>
          </ac:picMkLst>
        </pc:picChg>
        <pc:picChg chg="add mod">
          <ac:chgData name="Simon Pun (SSE)" userId="6b1ee1f4-4ab1-4ea7-a2d6-b83579485034" providerId="ADAL" clId="{933ED4B8-1731-4A8B-A6BF-74FF6B2AB3CB}" dt="2020-10-08T03:42:23.704" v="2522" actId="1076"/>
          <ac:picMkLst>
            <pc:docMk/>
            <pc:sldMk cId="309630974" sldId="764"/>
            <ac:picMk id="6" creationId="{411187F5-1904-459C-BDF1-E20646A94B52}"/>
          </ac:picMkLst>
        </pc:picChg>
        <pc:picChg chg="add del mod">
          <ac:chgData name="Simon Pun (SSE)" userId="6b1ee1f4-4ab1-4ea7-a2d6-b83579485034" providerId="ADAL" clId="{933ED4B8-1731-4A8B-A6BF-74FF6B2AB3CB}" dt="2020-10-08T03:54:58.066" v="2595" actId="478"/>
          <ac:picMkLst>
            <pc:docMk/>
            <pc:sldMk cId="309630974" sldId="764"/>
            <ac:picMk id="22" creationId="{6A11766E-A173-4B01-91D4-DFC55F00F68C}"/>
          </ac:picMkLst>
        </pc:picChg>
        <pc:picChg chg="add mod ord">
          <ac:chgData name="Simon Pun (SSE)" userId="6b1ee1f4-4ab1-4ea7-a2d6-b83579485034" providerId="ADAL" clId="{933ED4B8-1731-4A8B-A6BF-74FF6B2AB3CB}" dt="2020-10-08T03:54:26.026" v="2591" actId="1076"/>
          <ac:picMkLst>
            <pc:docMk/>
            <pc:sldMk cId="309630974" sldId="764"/>
            <ac:picMk id="61" creationId="{FA7DD398-A23A-4060-A36B-6DA8236B477D}"/>
          </ac:picMkLst>
        </pc:picChg>
        <pc:cxnChg chg="add del mod">
          <ac:chgData name="Simon Pun (SSE)" userId="6b1ee1f4-4ab1-4ea7-a2d6-b83579485034" providerId="ADAL" clId="{933ED4B8-1731-4A8B-A6BF-74FF6B2AB3CB}" dt="2020-10-08T03:35:06.850" v="2431" actId="478"/>
          <ac:cxnSpMkLst>
            <pc:docMk/>
            <pc:sldMk cId="309630974" sldId="764"/>
            <ac:cxnSpMk id="18" creationId="{83F91246-5E5B-4B27-AC0A-0CBCEA19FAEC}"/>
          </ac:cxnSpMkLst>
        </pc:cxnChg>
        <pc:cxnChg chg="add mod">
          <ac:chgData name="Simon Pun (SSE)" userId="6b1ee1f4-4ab1-4ea7-a2d6-b83579485034" providerId="ADAL" clId="{933ED4B8-1731-4A8B-A6BF-74FF6B2AB3CB}" dt="2020-10-08T03:35:39.441" v="2436" actId="14100"/>
          <ac:cxnSpMkLst>
            <pc:docMk/>
            <pc:sldMk cId="309630974" sldId="764"/>
            <ac:cxnSpMk id="28" creationId="{DAF890B2-5DB5-4220-AF5B-5E4881CADB9E}"/>
          </ac:cxnSpMkLst>
        </pc:cxnChg>
        <pc:cxnChg chg="add del mod">
          <ac:chgData name="Simon Pun (SSE)" userId="6b1ee1f4-4ab1-4ea7-a2d6-b83579485034" providerId="ADAL" clId="{933ED4B8-1731-4A8B-A6BF-74FF6B2AB3CB}" dt="2020-10-08T03:37:35.729" v="2445" actId="11529"/>
          <ac:cxnSpMkLst>
            <pc:docMk/>
            <pc:sldMk cId="309630974" sldId="764"/>
            <ac:cxnSpMk id="31" creationId="{6BADB1B4-6398-4707-AE08-913A5E7D0E72}"/>
          </ac:cxnSpMkLst>
        </pc:cxnChg>
        <pc:cxnChg chg="add mod">
          <ac:chgData name="Simon Pun (SSE)" userId="6b1ee1f4-4ab1-4ea7-a2d6-b83579485034" providerId="ADAL" clId="{933ED4B8-1731-4A8B-A6BF-74FF6B2AB3CB}" dt="2020-10-08T03:39:21.616" v="2469" actId="14100"/>
          <ac:cxnSpMkLst>
            <pc:docMk/>
            <pc:sldMk cId="309630974" sldId="764"/>
            <ac:cxnSpMk id="35" creationId="{E8FFF6A3-B366-4F0D-A114-0C95CEA7BAA2}"/>
          </ac:cxnSpMkLst>
        </pc:cxnChg>
        <pc:cxnChg chg="add del mod">
          <ac:chgData name="Simon Pun (SSE)" userId="6b1ee1f4-4ab1-4ea7-a2d6-b83579485034" providerId="ADAL" clId="{933ED4B8-1731-4A8B-A6BF-74FF6B2AB3CB}" dt="2020-10-08T03:38:18.607" v="2456" actId="478"/>
          <ac:cxnSpMkLst>
            <pc:docMk/>
            <pc:sldMk cId="309630974" sldId="764"/>
            <ac:cxnSpMk id="41" creationId="{A8BFC8F2-E4C5-404D-A8A3-A690A5A88175}"/>
          </ac:cxnSpMkLst>
        </pc:cxnChg>
        <pc:cxnChg chg="add mod">
          <ac:chgData name="Simon Pun (SSE)" userId="6b1ee1f4-4ab1-4ea7-a2d6-b83579485034" providerId="ADAL" clId="{933ED4B8-1731-4A8B-A6BF-74FF6B2AB3CB}" dt="2020-10-08T03:39:29.296" v="2470" actId="14100"/>
          <ac:cxnSpMkLst>
            <pc:docMk/>
            <pc:sldMk cId="309630974" sldId="764"/>
            <ac:cxnSpMk id="49" creationId="{92B072FC-25E9-433F-929E-51A6D354E39B}"/>
          </ac:cxnSpMkLst>
        </pc:cxnChg>
      </pc:sldChg>
      <pc:sldChg chg="addSp modSp add">
        <pc:chgData name="Simon Pun (SSE)" userId="6b1ee1f4-4ab1-4ea7-a2d6-b83579485034" providerId="ADAL" clId="{933ED4B8-1731-4A8B-A6BF-74FF6B2AB3CB}" dt="2020-10-08T07:50:39.127" v="2850" actId="1076"/>
        <pc:sldMkLst>
          <pc:docMk/>
          <pc:sldMk cId="2233856942" sldId="765"/>
        </pc:sldMkLst>
        <pc:spChg chg="mod">
          <ac:chgData name="Simon Pun (SSE)" userId="6b1ee1f4-4ab1-4ea7-a2d6-b83579485034" providerId="ADAL" clId="{933ED4B8-1731-4A8B-A6BF-74FF6B2AB3CB}" dt="2020-10-08T07:50:32.239" v="2849" actId="20577"/>
          <ac:spMkLst>
            <pc:docMk/>
            <pc:sldMk cId="2233856942" sldId="765"/>
            <ac:spMk id="2" creationId="{05EDB6B2-F934-4D7E-AE0F-B6AC186BFBE6}"/>
          </ac:spMkLst>
        </pc:spChg>
        <pc:picChg chg="add mod">
          <ac:chgData name="Simon Pun (SSE)" userId="6b1ee1f4-4ab1-4ea7-a2d6-b83579485034" providerId="ADAL" clId="{933ED4B8-1731-4A8B-A6BF-74FF6B2AB3CB}" dt="2020-10-08T07:50:39.127" v="2850" actId="1076"/>
          <ac:picMkLst>
            <pc:docMk/>
            <pc:sldMk cId="2233856942" sldId="765"/>
            <ac:picMk id="3" creationId="{A06E24AF-1BB2-480C-8EFE-3BCF68E42F15}"/>
          </ac:picMkLst>
        </pc:picChg>
      </pc:sldChg>
      <pc:sldChg chg="addSp modSp add">
        <pc:chgData name="Simon Pun (SSE)" userId="6b1ee1f4-4ab1-4ea7-a2d6-b83579485034" providerId="ADAL" clId="{933ED4B8-1731-4A8B-A6BF-74FF6B2AB3CB}" dt="2020-10-08T08:02:56.392" v="3009" actId="1076"/>
        <pc:sldMkLst>
          <pc:docMk/>
          <pc:sldMk cId="1576193599" sldId="766"/>
        </pc:sldMkLst>
        <pc:spChg chg="mod">
          <ac:chgData name="Simon Pun (SSE)" userId="6b1ee1f4-4ab1-4ea7-a2d6-b83579485034" providerId="ADAL" clId="{933ED4B8-1731-4A8B-A6BF-74FF6B2AB3CB}" dt="2020-10-08T07:56:22.319" v="2906" actId="1076"/>
          <ac:spMkLst>
            <pc:docMk/>
            <pc:sldMk cId="1576193599" sldId="766"/>
            <ac:spMk id="2" creationId="{10D7C5A4-18D0-46CF-9C02-037AB409C322}"/>
          </ac:spMkLst>
        </pc:spChg>
        <pc:spChg chg="add mod">
          <ac:chgData name="Simon Pun (SSE)" userId="6b1ee1f4-4ab1-4ea7-a2d6-b83579485034" providerId="ADAL" clId="{933ED4B8-1731-4A8B-A6BF-74FF6B2AB3CB}" dt="2020-10-08T08:02:56.392" v="3009" actId="1076"/>
          <ac:spMkLst>
            <pc:docMk/>
            <pc:sldMk cId="1576193599" sldId="766"/>
            <ac:spMk id="4" creationId="{0B1B2586-8B65-464D-A94D-FF69FC2EE00A}"/>
          </ac:spMkLst>
        </pc:spChg>
        <pc:spChg chg="add mod">
          <ac:chgData name="Simon Pun (SSE)" userId="6b1ee1f4-4ab1-4ea7-a2d6-b83579485034" providerId="ADAL" clId="{933ED4B8-1731-4A8B-A6BF-74FF6B2AB3CB}" dt="2020-10-08T08:02:56.392" v="3009" actId="1076"/>
          <ac:spMkLst>
            <pc:docMk/>
            <pc:sldMk cId="1576193599" sldId="766"/>
            <ac:spMk id="5" creationId="{C1606297-B0BF-4154-A7F0-01954E3FAE21}"/>
          </ac:spMkLst>
        </pc:spChg>
        <pc:spChg chg="add mod">
          <ac:chgData name="Simon Pun (SSE)" userId="6b1ee1f4-4ab1-4ea7-a2d6-b83579485034" providerId="ADAL" clId="{933ED4B8-1731-4A8B-A6BF-74FF6B2AB3CB}" dt="2020-10-08T07:56:16.274" v="2905" actId="1076"/>
          <ac:spMkLst>
            <pc:docMk/>
            <pc:sldMk cId="1576193599" sldId="766"/>
            <ac:spMk id="6" creationId="{439C4AC7-D06C-4E34-AEE9-AFE7DE3A0238}"/>
          </ac:spMkLst>
        </pc:spChg>
        <pc:spChg chg="add mod">
          <ac:chgData name="Simon Pun (SSE)" userId="6b1ee1f4-4ab1-4ea7-a2d6-b83579485034" providerId="ADAL" clId="{933ED4B8-1731-4A8B-A6BF-74FF6B2AB3CB}" dt="2020-10-08T07:56:16.274" v="2905" actId="1076"/>
          <ac:spMkLst>
            <pc:docMk/>
            <pc:sldMk cId="1576193599" sldId="766"/>
            <ac:spMk id="7" creationId="{E413FD2F-896B-4B80-8940-05463FD2571F}"/>
          </ac:spMkLst>
        </pc:spChg>
        <pc:spChg chg="add mod">
          <ac:chgData name="Simon Pun (SSE)" userId="6b1ee1f4-4ab1-4ea7-a2d6-b83579485034" providerId="ADAL" clId="{933ED4B8-1731-4A8B-A6BF-74FF6B2AB3CB}" dt="2020-10-08T07:56:16.274" v="2905" actId="1076"/>
          <ac:spMkLst>
            <pc:docMk/>
            <pc:sldMk cId="1576193599" sldId="766"/>
            <ac:spMk id="8" creationId="{3720A85E-4186-4E36-ABFB-CF4107B7FFCD}"/>
          </ac:spMkLst>
        </pc:spChg>
        <pc:spChg chg="add mod">
          <ac:chgData name="Simon Pun (SSE)" userId="6b1ee1f4-4ab1-4ea7-a2d6-b83579485034" providerId="ADAL" clId="{933ED4B8-1731-4A8B-A6BF-74FF6B2AB3CB}" dt="2020-10-08T08:02:10.040" v="3007" actId="1076"/>
          <ac:spMkLst>
            <pc:docMk/>
            <pc:sldMk cId="1576193599" sldId="766"/>
            <ac:spMk id="9" creationId="{B6806F7D-E224-43F7-BFF8-A5F863C9A8C4}"/>
          </ac:spMkLst>
        </pc:spChg>
        <pc:spChg chg="add mod">
          <ac:chgData name="Simon Pun (SSE)" userId="6b1ee1f4-4ab1-4ea7-a2d6-b83579485034" providerId="ADAL" clId="{933ED4B8-1731-4A8B-A6BF-74FF6B2AB3CB}" dt="2020-10-08T08:02:04.625" v="3004" actId="1076"/>
          <ac:spMkLst>
            <pc:docMk/>
            <pc:sldMk cId="1576193599" sldId="766"/>
            <ac:spMk id="10" creationId="{0623BF31-4366-47FB-8294-D7BD6FF7E274}"/>
          </ac:spMkLst>
        </pc:spChg>
        <pc:picChg chg="add mod">
          <ac:chgData name="Simon Pun (SSE)" userId="6b1ee1f4-4ab1-4ea7-a2d6-b83579485034" providerId="ADAL" clId="{933ED4B8-1731-4A8B-A6BF-74FF6B2AB3CB}" dt="2020-10-08T08:02:07.367" v="3006" actId="1076"/>
          <ac:picMkLst>
            <pc:docMk/>
            <pc:sldMk cId="1576193599" sldId="766"/>
            <ac:picMk id="3" creationId="{4A8BA3C2-9264-4C37-92E2-A14015DD56DD}"/>
          </ac:picMkLst>
        </pc:picChg>
      </pc:sldChg>
      <pc:sldChg chg="addSp delSp modSp add">
        <pc:chgData name="Simon Pun (SSE)" userId="6b1ee1f4-4ab1-4ea7-a2d6-b83579485034" providerId="ADAL" clId="{933ED4B8-1731-4A8B-A6BF-74FF6B2AB3CB}" dt="2020-10-08T11:35:44.267" v="3476" actId="6549"/>
        <pc:sldMkLst>
          <pc:docMk/>
          <pc:sldMk cId="1200147008" sldId="767"/>
        </pc:sldMkLst>
        <pc:spChg chg="mod">
          <ac:chgData name="Simon Pun (SSE)" userId="6b1ee1f4-4ab1-4ea7-a2d6-b83579485034" providerId="ADAL" clId="{933ED4B8-1731-4A8B-A6BF-74FF6B2AB3CB}" dt="2020-10-08T08:54:46.820" v="3279" actId="1076"/>
          <ac:spMkLst>
            <pc:docMk/>
            <pc:sldMk cId="1200147008" sldId="767"/>
            <ac:spMk id="2" creationId="{AB9B48D8-DCF4-4956-922E-9873EE537565}"/>
          </ac:spMkLst>
        </pc:spChg>
        <pc:spChg chg="add del mod">
          <ac:chgData name="Simon Pun (SSE)" userId="6b1ee1f4-4ab1-4ea7-a2d6-b83579485034" providerId="ADAL" clId="{933ED4B8-1731-4A8B-A6BF-74FF6B2AB3CB}" dt="2020-10-08T08:45:53.916" v="3099" actId="478"/>
          <ac:spMkLst>
            <pc:docMk/>
            <pc:sldMk cId="1200147008" sldId="767"/>
            <ac:spMk id="4" creationId="{1CF8B1A4-2425-4898-A601-8594F95053A0}"/>
          </ac:spMkLst>
        </pc:spChg>
        <pc:spChg chg="add mod">
          <ac:chgData name="Simon Pun (SSE)" userId="6b1ee1f4-4ab1-4ea7-a2d6-b83579485034" providerId="ADAL" clId="{933ED4B8-1731-4A8B-A6BF-74FF6B2AB3CB}" dt="2020-10-08T11:03:39.865" v="3296" actId="1076"/>
          <ac:spMkLst>
            <pc:docMk/>
            <pc:sldMk cId="1200147008" sldId="767"/>
            <ac:spMk id="5" creationId="{5A37AE09-54E1-44FE-8C48-4152DAB7F34A}"/>
          </ac:spMkLst>
        </pc:spChg>
        <pc:spChg chg="add mod ord">
          <ac:chgData name="Simon Pun (SSE)" userId="6b1ee1f4-4ab1-4ea7-a2d6-b83579485034" providerId="ADAL" clId="{933ED4B8-1731-4A8B-A6BF-74FF6B2AB3CB}" dt="2020-10-08T11:03:36.394" v="3295" actId="1076"/>
          <ac:spMkLst>
            <pc:docMk/>
            <pc:sldMk cId="1200147008" sldId="767"/>
            <ac:spMk id="6" creationId="{9427BC14-EF6E-4D39-8271-3798888A3129}"/>
          </ac:spMkLst>
        </pc:spChg>
        <pc:spChg chg="add mod">
          <ac:chgData name="Simon Pun (SSE)" userId="6b1ee1f4-4ab1-4ea7-a2d6-b83579485034" providerId="ADAL" clId="{933ED4B8-1731-4A8B-A6BF-74FF6B2AB3CB}" dt="2020-10-08T11:35:44.267" v="3476" actId="6549"/>
          <ac:spMkLst>
            <pc:docMk/>
            <pc:sldMk cId="1200147008" sldId="767"/>
            <ac:spMk id="7" creationId="{5DC32E9B-BEA3-46C7-B0D3-E5756F02AB01}"/>
          </ac:spMkLst>
        </pc:spChg>
        <pc:spChg chg="add mod">
          <ac:chgData name="Simon Pun (SSE)" userId="6b1ee1f4-4ab1-4ea7-a2d6-b83579485034" providerId="ADAL" clId="{933ED4B8-1731-4A8B-A6BF-74FF6B2AB3CB}" dt="2020-10-08T11:03:21.138" v="3292" actId="20577"/>
          <ac:spMkLst>
            <pc:docMk/>
            <pc:sldMk cId="1200147008" sldId="767"/>
            <ac:spMk id="8" creationId="{BEBA60FD-1CB3-423B-B268-531DC3180CCA}"/>
          </ac:spMkLst>
        </pc:spChg>
        <pc:picChg chg="add mod">
          <ac:chgData name="Simon Pun (SSE)" userId="6b1ee1f4-4ab1-4ea7-a2d6-b83579485034" providerId="ADAL" clId="{933ED4B8-1731-4A8B-A6BF-74FF6B2AB3CB}" dt="2020-10-08T11:03:36.394" v="3295" actId="1076"/>
          <ac:picMkLst>
            <pc:docMk/>
            <pc:sldMk cId="1200147008" sldId="767"/>
            <ac:picMk id="3" creationId="{5183F316-07B6-41A4-8DD2-6225989885BC}"/>
          </ac:picMkLst>
        </pc:picChg>
      </pc:sldChg>
      <pc:sldChg chg="addSp delSp modSp add ord">
        <pc:chgData name="Simon Pun (SSE)" userId="6b1ee1f4-4ab1-4ea7-a2d6-b83579485034" providerId="ADAL" clId="{933ED4B8-1731-4A8B-A6BF-74FF6B2AB3CB}" dt="2020-10-08T11:53:18.334" v="3727" actId="1076"/>
        <pc:sldMkLst>
          <pc:docMk/>
          <pc:sldMk cId="2743626637" sldId="768"/>
        </pc:sldMkLst>
        <pc:spChg chg="mod">
          <ac:chgData name="Simon Pun (SSE)" userId="6b1ee1f4-4ab1-4ea7-a2d6-b83579485034" providerId="ADAL" clId="{933ED4B8-1731-4A8B-A6BF-74FF6B2AB3CB}" dt="2020-10-08T11:07:12.938" v="3346" actId="20577"/>
          <ac:spMkLst>
            <pc:docMk/>
            <pc:sldMk cId="2743626637" sldId="768"/>
            <ac:spMk id="2" creationId="{D96A0EE2-8EAC-4C01-BCB8-C23493FB8DF3}"/>
          </ac:spMkLst>
        </pc:spChg>
        <pc:spChg chg="add del mod">
          <ac:chgData name="Simon Pun (SSE)" userId="6b1ee1f4-4ab1-4ea7-a2d6-b83579485034" providerId="ADAL" clId="{933ED4B8-1731-4A8B-A6BF-74FF6B2AB3CB}" dt="2020-10-08T11:20:09.805" v="3365"/>
          <ac:spMkLst>
            <pc:docMk/>
            <pc:sldMk cId="2743626637" sldId="768"/>
            <ac:spMk id="5" creationId="{AD48B8FB-76DC-49BB-8407-5F0EA3E3544B}"/>
          </ac:spMkLst>
        </pc:spChg>
        <pc:spChg chg="add del mod">
          <ac:chgData name="Simon Pun (SSE)" userId="6b1ee1f4-4ab1-4ea7-a2d6-b83579485034" providerId="ADAL" clId="{933ED4B8-1731-4A8B-A6BF-74FF6B2AB3CB}" dt="2020-10-08T11:20:09.805" v="3365"/>
          <ac:spMkLst>
            <pc:docMk/>
            <pc:sldMk cId="2743626637" sldId="768"/>
            <ac:spMk id="6" creationId="{59C2FF78-2F70-4508-8C3C-C514ADFD36D3}"/>
          </ac:spMkLst>
        </pc:spChg>
        <pc:spChg chg="add mod">
          <ac:chgData name="Simon Pun (SSE)" userId="6b1ee1f4-4ab1-4ea7-a2d6-b83579485034" providerId="ADAL" clId="{933ED4B8-1731-4A8B-A6BF-74FF6B2AB3CB}" dt="2020-10-08T11:53:18.334" v="3727" actId="1076"/>
          <ac:spMkLst>
            <pc:docMk/>
            <pc:sldMk cId="2743626637" sldId="768"/>
            <ac:spMk id="7" creationId="{E2418308-3553-415B-8126-318D9D0818B3}"/>
          </ac:spMkLst>
        </pc:spChg>
        <pc:spChg chg="add mod">
          <ac:chgData name="Simon Pun (SSE)" userId="6b1ee1f4-4ab1-4ea7-a2d6-b83579485034" providerId="ADAL" clId="{933ED4B8-1731-4A8B-A6BF-74FF6B2AB3CB}" dt="2020-10-08T11:53:11.301" v="3725" actId="1076"/>
          <ac:spMkLst>
            <pc:docMk/>
            <pc:sldMk cId="2743626637" sldId="768"/>
            <ac:spMk id="9" creationId="{47E4768F-3460-4D53-9FD2-70EB22DFA44F}"/>
          </ac:spMkLst>
        </pc:spChg>
        <pc:spChg chg="add del mod">
          <ac:chgData name="Simon Pun (SSE)" userId="6b1ee1f4-4ab1-4ea7-a2d6-b83579485034" providerId="ADAL" clId="{933ED4B8-1731-4A8B-A6BF-74FF6B2AB3CB}" dt="2020-10-08T11:52:39.119" v="3719" actId="478"/>
          <ac:spMkLst>
            <pc:docMk/>
            <pc:sldMk cId="2743626637" sldId="768"/>
            <ac:spMk id="10" creationId="{D3123255-C032-4D9E-948D-90185D01B1A5}"/>
          </ac:spMkLst>
        </pc:spChg>
        <pc:spChg chg="add del mod">
          <ac:chgData name="Simon Pun (SSE)" userId="6b1ee1f4-4ab1-4ea7-a2d6-b83579485034" providerId="ADAL" clId="{933ED4B8-1731-4A8B-A6BF-74FF6B2AB3CB}" dt="2020-10-08T11:52:16.965" v="3714" actId="478"/>
          <ac:spMkLst>
            <pc:docMk/>
            <pc:sldMk cId="2743626637" sldId="768"/>
            <ac:spMk id="12" creationId="{3F0F8B9C-6F9C-4AF8-A3EF-0A40747AA46F}"/>
          </ac:spMkLst>
        </pc:spChg>
        <pc:spChg chg="add del mod">
          <ac:chgData name="Simon Pun (SSE)" userId="6b1ee1f4-4ab1-4ea7-a2d6-b83579485034" providerId="ADAL" clId="{933ED4B8-1731-4A8B-A6BF-74FF6B2AB3CB}" dt="2020-10-08T11:52:16.965" v="3714" actId="478"/>
          <ac:spMkLst>
            <pc:docMk/>
            <pc:sldMk cId="2743626637" sldId="768"/>
            <ac:spMk id="13" creationId="{D732E41C-5223-4842-AD32-6AEFFB726CA7}"/>
          </ac:spMkLst>
        </pc:spChg>
        <pc:spChg chg="add mod">
          <ac:chgData name="Simon Pun (SSE)" userId="6b1ee1f4-4ab1-4ea7-a2d6-b83579485034" providerId="ADAL" clId="{933ED4B8-1731-4A8B-A6BF-74FF6B2AB3CB}" dt="2020-10-08T11:52:14.870" v="3713" actId="1076"/>
          <ac:spMkLst>
            <pc:docMk/>
            <pc:sldMk cId="2743626637" sldId="768"/>
            <ac:spMk id="14" creationId="{E329A5BF-859D-4B43-9FCD-836FD390061E}"/>
          </ac:spMkLst>
        </pc:spChg>
        <pc:spChg chg="add mod">
          <ac:chgData name="Simon Pun (SSE)" userId="6b1ee1f4-4ab1-4ea7-a2d6-b83579485034" providerId="ADAL" clId="{933ED4B8-1731-4A8B-A6BF-74FF6B2AB3CB}" dt="2020-10-08T11:53:11.301" v="3725" actId="1076"/>
          <ac:spMkLst>
            <pc:docMk/>
            <pc:sldMk cId="2743626637" sldId="768"/>
            <ac:spMk id="15" creationId="{FA7F5C4F-1A89-4FC7-AD93-33C47B266269}"/>
          </ac:spMkLst>
        </pc:spChg>
        <pc:picChg chg="add mod">
          <ac:chgData name="Simon Pun (SSE)" userId="6b1ee1f4-4ab1-4ea7-a2d6-b83579485034" providerId="ADAL" clId="{933ED4B8-1731-4A8B-A6BF-74FF6B2AB3CB}" dt="2020-10-08T11:53:11.301" v="3725" actId="1076"/>
          <ac:picMkLst>
            <pc:docMk/>
            <pc:sldMk cId="2743626637" sldId="768"/>
            <ac:picMk id="3" creationId="{AD4369C7-98FB-4837-A6ED-80EA7BF951D3}"/>
          </ac:picMkLst>
        </pc:picChg>
        <pc:picChg chg="add del mod">
          <ac:chgData name="Simon Pun (SSE)" userId="6b1ee1f4-4ab1-4ea7-a2d6-b83579485034" providerId="ADAL" clId="{933ED4B8-1731-4A8B-A6BF-74FF6B2AB3CB}" dt="2020-10-08T11:20:09.805" v="3365"/>
          <ac:picMkLst>
            <pc:docMk/>
            <pc:sldMk cId="2743626637" sldId="768"/>
            <ac:picMk id="4" creationId="{1F7764BD-4D70-4D47-8063-F7921634D03A}"/>
          </ac:picMkLst>
        </pc:picChg>
        <pc:picChg chg="add mod">
          <ac:chgData name="Simon Pun (SSE)" userId="6b1ee1f4-4ab1-4ea7-a2d6-b83579485034" providerId="ADAL" clId="{933ED4B8-1731-4A8B-A6BF-74FF6B2AB3CB}" dt="2020-10-08T11:52:14.870" v="3713" actId="1076"/>
          <ac:picMkLst>
            <pc:docMk/>
            <pc:sldMk cId="2743626637" sldId="768"/>
            <ac:picMk id="8" creationId="{B5DBC42F-12DF-4E3E-957C-4A5E425BD187}"/>
          </ac:picMkLst>
        </pc:picChg>
        <pc:picChg chg="add mod">
          <ac:chgData name="Simon Pun (SSE)" userId="6b1ee1f4-4ab1-4ea7-a2d6-b83579485034" providerId="ADAL" clId="{933ED4B8-1731-4A8B-A6BF-74FF6B2AB3CB}" dt="2020-10-08T11:52:14.870" v="3713" actId="1076"/>
          <ac:picMkLst>
            <pc:docMk/>
            <pc:sldMk cId="2743626637" sldId="768"/>
            <ac:picMk id="11" creationId="{4F65D6D7-2060-49E0-AF2B-9B999D1CEF8B}"/>
          </ac:picMkLst>
        </pc:picChg>
      </pc:sldChg>
      <pc:sldChg chg="addSp delSp modSp add ord">
        <pc:chgData name="Simon Pun (SSE)" userId="6b1ee1f4-4ab1-4ea7-a2d6-b83579485034" providerId="ADAL" clId="{933ED4B8-1731-4A8B-A6BF-74FF6B2AB3CB}" dt="2020-10-08T11:51:48.173" v="3705" actId="1076"/>
        <pc:sldMkLst>
          <pc:docMk/>
          <pc:sldMk cId="1461601126" sldId="769"/>
        </pc:sldMkLst>
        <pc:spChg chg="del mod">
          <ac:chgData name="Simon Pun (SSE)" userId="6b1ee1f4-4ab1-4ea7-a2d6-b83579485034" providerId="ADAL" clId="{933ED4B8-1731-4A8B-A6BF-74FF6B2AB3CB}" dt="2020-10-08T11:06:06.255" v="3333" actId="478"/>
          <ac:spMkLst>
            <pc:docMk/>
            <pc:sldMk cId="1461601126" sldId="769"/>
            <ac:spMk id="2" creationId="{8EC202E6-60C3-4A45-A773-49E6768CFC88}"/>
          </ac:spMkLst>
        </pc:spChg>
        <pc:spChg chg="add mod">
          <ac:chgData name="Simon Pun (SSE)" userId="6b1ee1f4-4ab1-4ea7-a2d6-b83579485034" providerId="ADAL" clId="{933ED4B8-1731-4A8B-A6BF-74FF6B2AB3CB}" dt="2020-10-08T11:06:12.914" v="3335" actId="1076"/>
          <ac:spMkLst>
            <pc:docMk/>
            <pc:sldMk cId="1461601126" sldId="769"/>
            <ac:spMk id="5" creationId="{74C9DF07-B8D4-45AE-8DF6-FFF32F4EDBF7}"/>
          </ac:spMkLst>
        </pc:spChg>
        <pc:spChg chg="add del mod">
          <ac:chgData name="Simon Pun (SSE)" userId="6b1ee1f4-4ab1-4ea7-a2d6-b83579485034" providerId="ADAL" clId="{933ED4B8-1731-4A8B-A6BF-74FF6B2AB3CB}" dt="2020-10-08T11:06:08.506" v="3334" actId="478"/>
          <ac:spMkLst>
            <pc:docMk/>
            <pc:sldMk cId="1461601126" sldId="769"/>
            <ac:spMk id="7" creationId="{EF76B275-486D-495F-85FA-C2214E502AC1}"/>
          </ac:spMkLst>
        </pc:spChg>
        <pc:spChg chg="add mod">
          <ac:chgData name="Simon Pun (SSE)" userId="6b1ee1f4-4ab1-4ea7-a2d6-b83579485034" providerId="ADAL" clId="{933ED4B8-1731-4A8B-A6BF-74FF6B2AB3CB}" dt="2020-10-08T11:37:15.196" v="3496" actId="1076"/>
          <ac:spMkLst>
            <pc:docMk/>
            <pc:sldMk cId="1461601126" sldId="769"/>
            <ac:spMk id="9" creationId="{44A1F482-06BC-4210-B7E5-920FEABCDAEE}"/>
          </ac:spMkLst>
        </pc:spChg>
        <pc:spChg chg="add mod">
          <ac:chgData name="Simon Pun (SSE)" userId="6b1ee1f4-4ab1-4ea7-a2d6-b83579485034" providerId="ADAL" clId="{933ED4B8-1731-4A8B-A6BF-74FF6B2AB3CB}" dt="2020-10-08T11:37:20.676" v="3497" actId="1076"/>
          <ac:spMkLst>
            <pc:docMk/>
            <pc:sldMk cId="1461601126" sldId="769"/>
            <ac:spMk id="10" creationId="{CD737084-299D-4065-BED9-AF3E6DC17E03}"/>
          </ac:spMkLst>
        </pc:spChg>
        <pc:spChg chg="add del mod">
          <ac:chgData name="Simon Pun (SSE)" userId="6b1ee1f4-4ab1-4ea7-a2d6-b83579485034" providerId="ADAL" clId="{933ED4B8-1731-4A8B-A6BF-74FF6B2AB3CB}" dt="2020-10-08T11:27:57.468" v="3460" actId="478"/>
          <ac:spMkLst>
            <pc:docMk/>
            <pc:sldMk cId="1461601126" sldId="769"/>
            <ac:spMk id="12" creationId="{FDC15960-CA77-4D46-98BD-6A7408936F11}"/>
          </ac:spMkLst>
        </pc:spChg>
        <pc:spChg chg="add mod">
          <ac:chgData name="Simon Pun (SSE)" userId="6b1ee1f4-4ab1-4ea7-a2d6-b83579485034" providerId="ADAL" clId="{933ED4B8-1731-4A8B-A6BF-74FF6B2AB3CB}" dt="2020-10-08T11:25:38.594" v="3438" actId="1076"/>
          <ac:spMkLst>
            <pc:docMk/>
            <pc:sldMk cId="1461601126" sldId="769"/>
            <ac:spMk id="16" creationId="{B21312CE-0BED-4BDC-BA26-A0E09376574A}"/>
          </ac:spMkLst>
        </pc:spChg>
        <pc:spChg chg="add mod">
          <ac:chgData name="Simon Pun (SSE)" userId="6b1ee1f4-4ab1-4ea7-a2d6-b83579485034" providerId="ADAL" clId="{933ED4B8-1731-4A8B-A6BF-74FF6B2AB3CB}" dt="2020-10-08T11:24:45.892" v="3413" actId="1076"/>
          <ac:spMkLst>
            <pc:docMk/>
            <pc:sldMk cId="1461601126" sldId="769"/>
            <ac:spMk id="17" creationId="{63FB1D49-5AD5-46AD-B411-6F64BB0F97D5}"/>
          </ac:spMkLst>
        </pc:spChg>
        <pc:spChg chg="add mod">
          <ac:chgData name="Simon Pun (SSE)" userId="6b1ee1f4-4ab1-4ea7-a2d6-b83579485034" providerId="ADAL" clId="{933ED4B8-1731-4A8B-A6BF-74FF6B2AB3CB}" dt="2020-10-08T11:25:31.221" v="3436" actId="1076"/>
          <ac:spMkLst>
            <pc:docMk/>
            <pc:sldMk cId="1461601126" sldId="769"/>
            <ac:spMk id="18" creationId="{5EE7B418-CBDC-45EA-8439-599E25E6FE5D}"/>
          </ac:spMkLst>
        </pc:spChg>
        <pc:spChg chg="add mod">
          <ac:chgData name="Simon Pun (SSE)" userId="6b1ee1f4-4ab1-4ea7-a2d6-b83579485034" providerId="ADAL" clId="{933ED4B8-1731-4A8B-A6BF-74FF6B2AB3CB}" dt="2020-10-08T11:25:31.221" v="3436" actId="1076"/>
          <ac:spMkLst>
            <pc:docMk/>
            <pc:sldMk cId="1461601126" sldId="769"/>
            <ac:spMk id="19" creationId="{35C3814C-5509-49D1-B8BC-84F9CD8C32FC}"/>
          </ac:spMkLst>
        </pc:spChg>
        <pc:spChg chg="add mod">
          <ac:chgData name="Simon Pun (SSE)" userId="6b1ee1f4-4ab1-4ea7-a2d6-b83579485034" providerId="ADAL" clId="{933ED4B8-1731-4A8B-A6BF-74FF6B2AB3CB}" dt="2020-10-08T11:25:31.221" v="3436" actId="1076"/>
          <ac:spMkLst>
            <pc:docMk/>
            <pc:sldMk cId="1461601126" sldId="769"/>
            <ac:spMk id="20" creationId="{BD10696F-1D22-42DD-AA0C-9ED4B82557B6}"/>
          </ac:spMkLst>
        </pc:spChg>
        <pc:spChg chg="add mod">
          <ac:chgData name="Simon Pun (SSE)" userId="6b1ee1f4-4ab1-4ea7-a2d6-b83579485034" providerId="ADAL" clId="{933ED4B8-1731-4A8B-A6BF-74FF6B2AB3CB}" dt="2020-10-08T11:25:31.221" v="3436" actId="1076"/>
          <ac:spMkLst>
            <pc:docMk/>
            <pc:sldMk cId="1461601126" sldId="769"/>
            <ac:spMk id="21" creationId="{E2B7B664-4B53-43C8-9626-3F2BF7C270A0}"/>
          </ac:spMkLst>
        </pc:spChg>
        <pc:spChg chg="add mod">
          <ac:chgData name="Simon Pun (SSE)" userId="6b1ee1f4-4ab1-4ea7-a2d6-b83579485034" providerId="ADAL" clId="{933ED4B8-1731-4A8B-A6BF-74FF6B2AB3CB}" dt="2020-10-08T11:23:46.211" v="3394" actId="1076"/>
          <ac:spMkLst>
            <pc:docMk/>
            <pc:sldMk cId="1461601126" sldId="769"/>
            <ac:spMk id="22" creationId="{8A815BDD-C3A2-463F-9E92-ADE5DCD485B3}"/>
          </ac:spMkLst>
        </pc:spChg>
        <pc:spChg chg="add mod">
          <ac:chgData name="Simon Pun (SSE)" userId="6b1ee1f4-4ab1-4ea7-a2d6-b83579485034" providerId="ADAL" clId="{933ED4B8-1731-4A8B-A6BF-74FF6B2AB3CB}" dt="2020-10-08T11:23:46.211" v="3394" actId="1076"/>
          <ac:spMkLst>
            <pc:docMk/>
            <pc:sldMk cId="1461601126" sldId="769"/>
            <ac:spMk id="23" creationId="{873201B9-E43A-42B3-B21B-010DFA9CF474}"/>
          </ac:spMkLst>
        </pc:spChg>
        <pc:spChg chg="add mod">
          <ac:chgData name="Simon Pun (SSE)" userId="6b1ee1f4-4ab1-4ea7-a2d6-b83579485034" providerId="ADAL" clId="{933ED4B8-1731-4A8B-A6BF-74FF6B2AB3CB}" dt="2020-10-08T11:27:11.382" v="3453" actId="207"/>
          <ac:spMkLst>
            <pc:docMk/>
            <pc:sldMk cId="1461601126" sldId="769"/>
            <ac:spMk id="25" creationId="{0EB07088-8415-40E6-B807-1B013F44DF9D}"/>
          </ac:spMkLst>
        </pc:spChg>
        <pc:spChg chg="add mod">
          <ac:chgData name="Simon Pun (SSE)" userId="6b1ee1f4-4ab1-4ea7-a2d6-b83579485034" providerId="ADAL" clId="{933ED4B8-1731-4A8B-A6BF-74FF6B2AB3CB}" dt="2020-10-08T11:27:44.012" v="3459" actId="207"/>
          <ac:spMkLst>
            <pc:docMk/>
            <pc:sldMk cId="1461601126" sldId="769"/>
            <ac:spMk id="26" creationId="{97F92AA7-430D-431B-AA15-EED5D469AF97}"/>
          </ac:spMkLst>
        </pc:spChg>
        <pc:spChg chg="add mod">
          <ac:chgData name="Simon Pun (SSE)" userId="6b1ee1f4-4ab1-4ea7-a2d6-b83579485034" providerId="ADAL" clId="{933ED4B8-1731-4A8B-A6BF-74FF6B2AB3CB}" dt="2020-10-08T11:28:14.739" v="3464" actId="1076"/>
          <ac:spMkLst>
            <pc:docMk/>
            <pc:sldMk cId="1461601126" sldId="769"/>
            <ac:spMk id="27" creationId="{FE9892B3-4F76-4C24-B9FE-D59C0D490792}"/>
          </ac:spMkLst>
        </pc:spChg>
        <pc:spChg chg="add mod">
          <ac:chgData name="Simon Pun (SSE)" userId="6b1ee1f4-4ab1-4ea7-a2d6-b83579485034" providerId="ADAL" clId="{933ED4B8-1731-4A8B-A6BF-74FF6B2AB3CB}" dt="2020-10-08T11:36:18.004" v="3482" actId="1076"/>
          <ac:spMkLst>
            <pc:docMk/>
            <pc:sldMk cId="1461601126" sldId="769"/>
            <ac:spMk id="28" creationId="{E5EF0257-C161-4232-96A0-1D02407BCEB0}"/>
          </ac:spMkLst>
        </pc:spChg>
        <pc:spChg chg="add mod">
          <ac:chgData name="Simon Pun (SSE)" userId="6b1ee1f4-4ab1-4ea7-a2d6-b83579485034" providerId="ADAL" clId="{933ED4B8-1731-4A8B-A6BF-74FF6B2AB3CB}" dt="2020-10-08T11:51:48.173" v="3705" actId="1076"/>
          <ac:spMkLst>
            <pc:docMk/>
            <pc:sldMk cId="1461601126" sldId="769"/>
            <ac:spMk id="29" creationId="{B0620AC2-9067-44E5-9B35-A9DF8A98C4E3}"/>
          </ac:spMkLst>
        </pc:spChg>
        <pc:graphicFrameChg chg="add mod modGraphic">
          <ac:chgData name="Simon Pun (SSE)" userId="6b1ee1f4-4ab1-4ea7-a2d6-b83579485034" providerId="ADAL" clId="{933ED4B8-1731-4A8B-A6BF-74FF6B2AB3CB}" dt="2020-10-08T11:26:22.705" v="3450" actId="20577"/>
          <ac:graphicFrameMkLst>
            <pc:docMk/>
            <pc:sldMk cId="1461601126" sldId="769"/>
            <ac:graphicFrameMk id="14" creationId="{A5D34361-3803-4BBA-B0AE-8707A3DAE7B7}"/>
          </ac:graphicFrameMkLst>
        </pc:graphicFrameChg>
        <pc:picChg chg="add mod">
          <ac:chgData name="Simon Pun (SSE)" userId="6b1ee1f4-4ab1-4ea7-a2d6-b83579485034" providerId="ADAL" clId="{933ED4B8-1731-4A8B-A6BF-74FF6B2AB3CB}" dt="2020-10-08T11:37:11.484" v="3495" actId="1076"/>
          <ac:picMkLst>
            <pc:docMk/>
            <pc:sldMk cId="1461601126" sldId="769"/>
            <ac:picMk id="3" creationId="{F0AA905B-309E-44FA-84A2-2A87A61116F9}"/>
          </ac:picMkLst>
        </pc:picChg>
        <pc:picChg chg="add del mod">
          <ac:chgData name="Simon Pun (SSE)" userId="6b1ee1f4-4ab1-4ea7-a2d6-b83579485034" providerId="ADAL" clId="{933ED4B8-1731-4A8B-A6BF-74FF6B2AB3CB}" dt="2020-10-08T11:31:43.720" v="3465"/>
          <ac:picMkLst>
            <pc:docMk/>
            <pc:sldMk cId="1461601126" sldId="769"/>
            <ac:picMk id="4" creationId="{397BA245-29B5-4749-BCFD-EEF55BF2573F}"/>
          </ac:picMkLst>
        </pc:picChg>
        <pc:picChg chg="add mod">
          <ac:chgData name="Simon Pun (SSE)" userId="6b1ee1f4-4ab1-4ea7-a2d6-b83579485034" providerId="ADAL" clId="{933ED4B8-1731-4A8B-A6BF-74FF6B2AB3CB}" dt="2020-10-08T11:23:41.162" v="3392" actId="1076"/>
          <ac:picMkLst>
            <pc:docMk/>
            <pc:sldMk cId="1461601126" sldId="769"/>
            <ac:picMk id="8" creationId="{DDDFB551-9FF4-42CA-86D2-70717E2CFAA8}"/>
          </ac:picMkLst>
        </pc:picChg>
        <pc:picChg chg="add del mod">
          <ac:chgData name="Simon Pun (SSE)" userId="6b1ee1f4-4ab1-4ea7-a2d6-b83579485034" providerId="ADAL" clId="{933ED4B8-1731-4A8B-A6BF-74FF6B2AB3CB}" dt="2020-10-08T11:21:46.398" v="3388"/>
          <ac:picMkLst>
            <pc:docMk/>
            <pc:sldMk cId="1461601126" sldId="769"/>
            <ac:picMk id="11" creationId="{FE333A34-9E31-4E56-808E-4087B1A4971C}"/>
          </ac:picMkLst>
        </pc:picChg>
        <pc:picChg chg="add mod">
          <ac:chgData name="Simon Pun (SSE)" userId="6b1ee1f4-4ab1-4ea7-a2d6-b83579485034" providerId="ADAL" clId="{933ED4B8-1731-4A8B-A6BF-74FF6B2AB3CB}" dt="2020-10-08T11:28:08.362" v="3462" actId="1076"/>
          <ac:picMkLst>
            <pc:docMk/>
            <pc:sldMk cId="1461601126" sldId="769"/>
            <ac:picMk id="13" creationId="{AFBA695B-FCA1-4FC7-A43F-D45CD9D7916F}"/>
          </ac:picMkLst>
        </pc:picChg>
        <pc:picChg chg="add mod">
          <ac:chgData name="Simon Pun (SSE)" userId="6b1ee1f4-4ab1-4ea7-a2d6-b83579485034" providerId="ADAL" clId="{933ED4B8-1731-4A8B-A6BF-74FF6B2AB3CB}" dt="2020-10-08T11:51:45.613" v="3704" actId="1076"/>
          <ac:picMkLst>
            <pc:docMk/>
            <pc:sldMk cId="1461601126" sldId="769"/>
            <ac:picMk id="30" creationId="{FEC8301F-C9B9-4518-B4E5-7A59A8D17ECE}"/>
          </ac:picMkLst>
        </pc:picChg>
        <pc:cxnChg chg="add mod">
          <ac:chgData name="Simon Pun (SSE)" userId="6b1ee1f4-4ab1-4ea7-a2d6-b83579485034" providerId="ADAL" clId="{933ED4B8-1731-4A8B-A6BF-74FF6B2AB3CB}" dt="2020-10-08T11:25:35.954" v="3437" actId="14100"/>
          <ac:cxnSpMkLst>
            <pc:docMk/>
            <pc:sldMk cId="1461601126" sldId="769"/>
            <ac:cxnSpMk id="15" creationId="{0A54C5AC-CA66-4500-B6EF-C786AE38063B}"/>
          </ac:cxnSpMkLst>
        </pc:cxnChg>
      </pc:sldChg>
      <pc:sldChg chg="addSp delSp modSp add">
        <pc:chgData name="Simon Pun (SSE)" userId="6b1ee1f4-4ab1-4ea7-a2d6-b83579485034" providerId="ADAL" clId="{933ED4B8-1731-4A8B-A6BF-74FF6B2AB3CB}" dt="2020-10-08T11:49:03.173" v="3682" actId="1076"/>
        <pc:sldMkLst>
          <pc:docMk/>
          <pc:sldMk cId="2222006950" sldId="770"/>
        </pc:sldMkLst>
        <pc:spChg chg="del mod">
          <ac:chgData name="Simon Pun (SSE)" userId="6b1ee1f4-4ab1-4ea7-a2d6-b83579485034" providerId="ADAL" clId="{933ED4B8-1731-4A8B-A6BF-74FF6B2AB3CB}" dt="2020-10-08T11:39:56.533" v="3541" actId="478"/>
          <ac:spMkLst>
            <pc:docMk/>
            <pc:sldMk cId="2222006950" sldId="770"/>
            <ac:spMk id="2" creationId="{D1986675-1361-4790-BAEE-E85C15999880}"/>
          </ac:spMkLst>
        </pc:spChg>
        <pc:spChg chg="add mod">
          <ac:chgData name="Simon Pun (SSE)" userId="6b1ee1f4-4ab1-4ea7-a2d6-b83579485034" providerId="ADAL" clId="{933ED4B8-1731-4A8B-A6BF-74FF6B2AB3CB}" dt="2020-10-08T11:47:05.292" v="3633" actId="1076"/>
          <ac:spMkLst>
            <pc:docMk/>
            <pc:sldMk cId="2222006950" sldId="770"/>
            <ac:spMk id="6" creationId="{52A145CE-6E62-44C8-9AE8-C0B01327ABBF}"/>
          </ac:spMkLst>
        </pc:spChg>
        <pc:spChg chg="add mod">
          <ac:chgData name="Simon Pun (SSE)" userId="6b1ee1f4-4ab1-4ea7-a2d6-b83579485034" providerId="ADAL" clId="{933ED4B8-1731-4A8B-A6BF-74FF6B2AB3CB}" dt="2020-10-08T11:47:09.630" v="3634" actId="14100"/>
          <ac:spMkLst>
            <pc:docMk/>
            <pc:sldMk cId="2222006950" sldId="770"/>
            <ac:spMk id="7" creationId="{2A2006CE-A164-4D8B-85AD-DE4F116F3A2D}"/>
          </ac:spMkLst>
        </pc:spChg>
        <pc:spChg chg="add del mod ord">
          <ac:chgData name="Simon Pun (SSE)" userId="6b1ee1f4-4ab1-4ea7-a2d6-b83579485034" providerId="ADAL" clId="{933ED4B8-1731-4A8B-A6BF-74FF6B2AB3CB}" dt="2020-10-08T11:41:33.618" v="3559"/>
          <ac:spMkLst>
            <pc:docMk/>
            <pc:sldMk cId="2222006950" sldId="770"/>
            <ac:spMk id="8" creationId="{33333A0D-41B6-4FFD-A780-E19B865081D1}"/>
          </ac:spMkLst>
        </pc:spChg>
        <pc:spChg chg="add">
          <ac:chgData name="Simon Pun (SSE)" userId="6b1ee1f4-4ab1-4ea7-a2d6-b83579485034" providerId="ADAL" clId="{933ED4B8-1731-4A8B-A6BF-74FF6B2AB3CB}" dt="2020-10-08T11:41:33.888" v="3560"/>
          <ac:spMkLst>
            <pc:docMk/>
            <pc:sldMk cId="2222006950" sldId="770"/>
            <ac:spMk id="9" creationId="{B3E52D16-EF65-4D79-83B8-0D21DBF949EB}"/>
          </ac:spMkLst>
        </pc:spChg>
        <pc:spChg chg="add del mod">
          <ac:chgData name="Simon Pun (SSE)" userId="6b1ee1f4-4ab1-4ea7-a2d6-b83579485034" providerId="ADAL" clId="{933ED4B8-1731-4A8B-A6BF-74FF6B2AB3CB}" dt="2020-10-08T11:46:31.396" v="3622" actId="478"/>
          <ac:spMkLst>
            <pc:docMk/>
            <pc:sldMk cId="2222006950" sldId="770"/>
            <ac:spMk id="11" creationId="{474713AC-657A-4382-B5B0-F57650C7B76F}"/>
          </ac:spMkLst>
        </pc:spChg>
        <pc:spChg chg="add mod">
          <ac:chgData name="Simon Pun (SSE)" userId="6b1ee1f4-4ab1-4ea7-a2d6-b83579485034" providerId="ADAL" clId="{933ED4B8-1731-4A8B-A6BF-74FF6B2AB3CB}" dt="2020-10-08T11:46:56.477" v="3631" actId="1076"/>
          <ac:spMkLst>
            <pc:docMk/>
            <pc:sldMk cId="2222006950" sldId="770"/>
            <ac:spMk id="12" creationId="{2C6A6046-5A21-49A6-8DA4-1C9E4C0353E2}"/>
          </ac:spMkLst>
        </pc:spChg>
        <pc:spChg chg="add mod">
          <ac:chgData name="Simon Pun (SSE)" userId="6b1ee1f4-4ab1-4ea7-a2d6-b83579485034" providerId="ADAL" clId="{933ED4B8-1731-4A8B-A6BF-74FF6B2AB3CB}" dt="2020-10-08T11:49:01.309" v="3681" actId="1076"/>
          <ac:spMkLst>
            <pc:docMk/>
            <pc:sldMk cId="2222006950" sldId="770"/>
            <ac:spMk id="13" creationId="{744EA725-ED53-4EDD-8398-745BF3F1BA88}"/>
          </ac:spMkLst>
        </pc:spChg>
        <pc:picChg chg="add del mod">
          <ac:chgData name="Simon Pun (SSE)" userId="6b1ee1f4-4ab1-4ea7-a2d6-b83579485034" providerId="ADAL" clId="{933ED4B8-1731-4A8B-A6BF-74FF6B2AB3CB}" dt="2020-10-08T11:05:04.259" v="3313"/>
          <ac:picMkLst>
            <pc:docMk/>
            <pc:sldMk cId="2222006950" sldId="770"/>
            <ac:picMk id="3" creationId="{E03C2D57-8738-48D8-9294-FD09EFDDC162}"/>
          </ac:picMkLst>
        </pc:picChg>
        <pc:picChg chg="add mod">
          <ac:chgData name="Simon Pun (SSE)" userId="6b1ee1f4-4ab1-4ea7-a2d6-b83579485034" providerId="ADAL" clId="{933ED4B8-1731-4A8B-A6BF-74FF6B2AB3CB}" dt="2020-10-08T11:48:37.606" v="3636" actId="1076"/>
          <ac:picMkLst>
            <pc:docMk/>
            <pc:sldMk cId="2222006950" sldId="770"/>
            <ac:picMk id="4" creationId="{FD05AC88-679F-4E87-897D-E61668017CDD}"/>
          </ac:picMkLst>
        </pc:picChg>
        <pc:picChg chg="add del mod">
          <ac:chgData name="Simon Pun (SSE)" userId="6b1ee1f4-4ab1-4ea7-a2d6-b83579485034" providerId="ADAL" clId="{933ED4B8-1731-4A8B-A6BF-74FF6B2AB3CB}" dt="2020-10-08T11:41:33.618" v="3559"/>
          <ac:picMkLst>
            <pc:docMk/>
            <pc:sldMk cId="2222006950" sldId="770"/>
            <ac:picMk id="5" creationId="{E3E9E78B-DA26-4551-9860-CD6337CF77FF}"/>
          </ac:picMkLst>
        </pc:picChg>
        <pc:picChg chg="add mod">
          <ac:chgData name="Simon Pun (SSE)" userId="6b1ee1f4-4ab1-4ea7-a2d6-b83579485034" providerId="ADAL" clId="{933ED4B8-1731-4A8B-A6BF-74FF6B2AB3CB}" dt="2020-10-08T11:42:12.470" v="3567" actId="1036"/>
          <ac:picMkLst>
            <pc:docMk/>
            <pc:sldMk cId="2222006950" sldId="770"/>
            <ac:picMk id="10" creationId="{F042CC77-E5D6-4F2A-83FA-FD50370C4F48}"/>
          </ac:picMkLst>
        </pc:picChg>
        <pc:picChg chg="add mod">
          <ac:chgData name="Simon Pun (SSE)" userId="6b1ee1f4-4ab1-4ea7-a2d6-b83579485034" providerId="ADAL" clId="{933ED4B8-1731-4A8B-A6BF-74FF6B2AB3CB}" dt="2020-10-08T11:49:03.173" v="3682" actId="1076"/>
          <ac:picMkLst>
            <pc:docMk/>
            <pc:sldMk cId="2222006950" sldId="770"/>
            <ac:picMk id="14" creationId="{7D70D7B6-A658-402F-BB1A-3BAAD8716D3A}"/>
          </ac:picMkLst>
        </pc:picChg>
      </pc:sldChg>
      <pc:sldChg chg="addSp modSp add">
        <pc:chgData name="Simon Pun (SSE)" userId="6b1ee1f4-4ab1-4ea7-a2d6-b83579485034" providerId="ADAL" clId="{933ED4B8-1731-4A8B-A6BF-74FF6B2AB3CB}" dt="2020-10-08T12:04:17.739" v="3779" actId="571"/>
        <pc:sldMkLst>
          <pc:docMk/>
          <pc:sldMk cId="327833979" sldId="771"/>
        </pc:sldMkLst>
        <pc:picChg chg="add mod">
          <ac:chgData name="Simon Pun (SSE)" userId="6b1ee1f4-4ab1-4ea7-a2d6-b83579485034" providerId="ADAL" clId="{933ED4B8-1731-4A8B-A6BF-74FF6B2AB3CB}" dt="2020-10-08T12:03:52.231" v="3771" actId="1076"/>
          <ac:picMkLst>
            <pc:docMk/>
            <pc:sldMk cId="327833979" sldId="771"/>
            <ac:picMk id="4" creationId="{23C10267-3727-4B1C-8D41-11E31261D7A0}"/>
          </ac:picMkLst>
        </pc:picChg>
        <pc:picChg chg="add mod">
          <ac:chgData name="Simon Pun (SSE)" userId="6b1ee1f4-4ab1-4ea7-a2d6-b83579485034" providerId="ADAL" clId="{933ED4B8-1731-4A8B-A6BF-74FF6B2AB3CB}" dt="2020-10-08T12:03:50.519" v="3770" actId="1076"/>
          <ac:picMkLst>
            <pc:docMk/>
            <pc:sldMk cId="327833979" sldId="771"/>
            <ac:picMk id="5" creationId="{65DD2766-638D-45D0-A3EE-AF53F4E7B652}"/>
          </ac:picMkLst>
        </pc:picChg>
        <pc:picChg chg="add mod">
          <ac:chgData name="Simon Pun (SSE)" userId="6b1ee1f4-4ab1-4ea7-a2d6-b83579485034" providerId="ADAL" clId="{933ED4B8-1731-4A8B-A6BF-74FF6B2AB3CB}" dt="2020-10-08T12:03:55.090" v="3772" actId="571"/>
          <ac:picMkLst>
            <pc:docMk/>
            <pc:sldMk cId="327833979" sldId="771"/>
            <ac:picMk id="6" creationId="{272C071B-00D1-4D38-BE7B-B68303C6B72E}"/>
          </ac:picMkLst>
        </pc:picChg>
        <pc:picChg chg="add mod">
          <ac:chgData name="Simon Pun (SSE)" userId="6b1ee1f4-4ab1-4ea7-a2d6-b83579485034" providerId="ADAL" clId="{933ED4B8-1731-4A8B-A6BF-74FF6B2AB3CB}" dt="2020-10-08T12:03:57.730" v="3773" actId="571"/>
          <ac:picMkLst>
            <pc:docMk/>
            <pc:sldMk cId="327833979" sldId="771"/>
            <ac:picMk id="7" creationId="{965E1852-B7A5-4475-9C37-46983C94597F}"/>
          </ac:picMkLst>
        </pc:picChg>
        <pc:picChg chg="add mod">
          <ac:chgData name="Simon Pun (SSE)" userId="6b1ee1f4-4ab1-4ea7-a2d6-b83579485034" providerId="ADAL" clId="{933ED4B8-1731-4A8B-A6BF-74FF6B2AB3CB}" dt="2020-10-08T12:04:00.869" v="3774" actId="571"/>
          <ac:picMkLst>
            <pc:docMk/>
            <pc:sldMk cId="327833979" sldId="771"/>
            <ac:picMk id="8" creationId="{DAC306BB-1354-4FDE-989D-CFA551660A96}"/>
          </ac:picMkLst>
        </pc:picChg>
        <pc:picChg chg="add mod">
          <ac:chgData name="Simon Pun (SSE)" userId="6b1ee1f4-4ab1-4ea7-a2d6-b83579485034" providerId="ADAL" clId="{933ED4B8-1731-4A8B-A6BF-74FF6B2AB3CB}" dt="2020-10-08T12:04:05.890" v="3775" actId="571"/>
          <ac:picMkLst>
            <pc:docMk/>
            <pc:sldMk cId="327833979" sldId="771"/>
            <ac:picMk id="9" creationId="{333B9EE1-6789-4EB1-94D0-0AD97A0BDD6F}"/>
          </ac:picMkLst>
        </pc:picChg>
        <pc:picChg chg="add mod">
          <ac:chgData name="Simon Pun (SSE)" userId="6b1ee1f4-4ab1-4ea7-a2d6-b83579485034" providerId="ADAL" clId="{933ED4B8-1731-4A8B-A6BF-74FF6B2AB3CB}" dt="2020-10-08T12:04:07.779" v="3776" actId="571"/>
          <ac:picMkLst>
            <pc:docMk/>
            <pc:sldMk cId="327833979" sldId="771"/>
            <ac:picMk id="10" creationId="{21CC7A95-5A5F-436B-95AA-2AC410A85E0C}"/>
          </ac:picMkLst>
        </pc:picChg>
        <pc:picChg chg="add mod">
          <ac:chgData name="Simon Pun (SSE)" userId="6b1ee1f4-4ab1-4ea7-a2d6-b83579485034" providerId="ADAL" clId="{933ED4B8-1731-4A8B-A6BF-74FF6B2AB3CB}" dt="2020-10-08T12:04:12.118" v="3777" actId="1076"/>
          <ac:picMkLst>
            <pc:docMk/>
            <pc:sldMk cId="327833979" sldId="771"/>
            <ac:picMk id="11" creationId="{4A6BF0DE-E038-4207-8358-46EFCC913C05}"/>
          </ac:picMkLst>
        </pc:picChg>
        <pc:picChg chg="add mod">
          <ac:chgData name="Simon Pun (SSE)" userId="6b1ee1f4-4ab1-4ea7-a2d6-b83579485034" providerId="ADAL" clId="{933ED4B8-1731-4A8B-A6BF-74FF6B2AB3CB}" dt="2020-10-08T12:04:13.843" v="3778" actId="571"/>
          <ac:picMkLst>
            <pc:docMk/>
            <pc:sldMk cId="327833979" sldId="771"/>
            <ac:picMk id="12" creationId="{98969434-0216-4FF7-98A4-8C64EF8E64B5}"/>
          </ac:picMkLst>
        </pc:picChg>
        <pc:picChg chg="add mod">
          <ac:chgData name="Simon Pun (SSE)" userId="6b1ee1f4-4ab1-4ea7-a2d6-b83579485034" providerId="ADAL" clId="{933ED4B8-1731-4A8B-A6BF-74FF6B2AB3CB}" dt="2020-10-08T12:04:17.739" v="3779" actId="571"/>
          <ac:picMkLst>
            <pc:docMk/>
            <pc:sldMk cId="327833979" sldId="771"/>
            <ac:picMk id="13" creationId="{25EEDE41-F504-4EE5-9E71-25451C1FEE68}"/>
          </ac:picMkLst>
        </pc:picChg>
      </pc:sldChg>
    </pc:docChg>
  </pc:docChgLst>
  <pc:docChgLst>
    <pc:chgData name="Simon Pun (SSE)" userId="6b1ee1f4-4ab1-4ea7-a2d6-b83579485034" providerId="ADAL" clId="{1BEF0587-F4EB-4D6C-BC21-05EAFB11EA41}"/>
    <pc:docChg chg="undo redo custSel addSld modSld">
      <pc:chgData name="Simon Pun (SSE)" userId="6b1ee1f4-4ab1-4ea7-a2d6-b83579485034" providerId="ADAL" clId="{1BEF0587-F4EB-4D6C-BC21-05EAFB11EA41}" dt="2020-09-11T09:48:49.771" v="2889" actId="1076"/>
      <pc:docMkLst>
        <pc:docMk/>
      </pc:docMkLst>
      <pc:sldChg chg="modSp mod">
        <pc:chgData name="Simon Pun (SSE)" userId="6b1ee1f4-4ab1-4ea7-a2d6-b83579485034" providerId="ADAL" clId="{1BEF0587-F4EB-4D6C-BC21-05EAFB11EA41}" dt="2020-09-11T06:37:51.563" v="1987" actId="1076"/>
        <pc:sldMkLst>
          <pc:docMk/>
          <pc:sldMk cId="987707257" sldId="663"/>
        </pc:sldMkLst>
        <pc:spChg chg="mod">
          <ac:chgData name="Simon Pun (SSE)" userId="6b1ee1f4-4ab1-4ea7-a2d6-b83579485034" providerId="ADAL" clId="{1BEF0587-F4EB-4D6C-BC21-05EAFB11EA41}" dt="2020-09-11T06:37:06.221" v="1966" actId="1076"/>
          <ac:spMkLst>
            <pc:docMk/>
            <pc:sldMk cId="987707257" sldId="663"/>
            <ac:spMk id="2" creationId="{00000000-0000-0000-0000-000000000000}"/>
          </ac:spMkLst>
        </pc:spChg>
        <pc:spChg chg="mod">
          <ac:chgData name="Simon Pun (SSE)" userId="6b1ee1f4-4ab1-4ea7-a2d6-b83579485034" providerId="ADAL" clId="{1BEF0587-F4EB-4D6C-BC21-05EAFB11EA41}" dt="2020-09-11T06:37:51.563" v="1987" actId="1076"/>
          <ac:spMkLst>
            <pc:docMk/>
            <pc:sldMk cId="987707257" sldId="663"/>
            <ac:spMk id="24" creationId="{84A70063-B996-4037-9B58-6478AB787EE6}"/>
          </ac:spMkLst>
        </pc:spChg>
      </pc:sldChg>
      <pc:sldChg chg="modSp mod">
        <pc:chgData name="Simon Pun (SSE)" userId="6b1ee1f4-4ab1-4ea7-a2d6-b83579485034" providerId="ADAL" clId="{1BEF0587-F4EB-4D6C-BC21-05EAFB11EA41}" dt="2020-09-11T06:39:00.063" v="2006" actId="20577"/>
        <pc:sldMkLst>
          <pc:docMk/>
          <pc:sldMk cId="4265996644" sldId="664"/>
        </pc:sldMkLst>
        <pc:spChg chg="mod">
          <ac:chgData name="Simon Pun (SSE)" userId="6b1ee1f4-4ab1-4ea7-a2d6-b83579485034" providerId="ADAL" clId="{1BEF0587-F4EB-4D6C-BC21-05EAFB11EA41}" dt="2020-09-11T06:39:00.063" v="2006" actId="20577"/>
          <ac:spMkLst>
            <pc:docMk/>
            <pc:sldMk cId="4265996644" sldId="664"/>
            <ac:spMk id="24" creationId="{84A70063-B996-4037-9B58-6478AB787EE6}"/>
          </ac:spMkLst>
        </pc:spChg>
      </pc:sldChg>
      <pc:sldChg chg="addSp delSp modSp mod">
        <pc:chgData name="Simon Pun (SSE)" userId="6b1ee1f4-4ab1-4ea7-a2d6-b83579485034" providerId="ADAL" clId="{1BEF0587-F4EB-4D6C-BC21-05EAFB11EA41}" dt="2020-09-11T06:41:47.952" v="2029" actId="571"/>
        <pc:sldMkLst>
          <pc:docMk/>
          <pc:sldMk cId="3081449611" sldId="665"/>
        </pc:sldMkLst>
        <pc:spChg chg="add mod">
          <ac:chgData name="Simon Pun (SSE)" userId="6b1ee1f4-4ab1-4ea7-a2d6-b83579485034" providerId="ADAL" clId="{1BEF0587-F4EB-4D6C-BC21-05EAFB11EA41}" dt="2020-09-11T06:39:38.983" v="2012" actId="1076"/>
          <ac:spMkLst>
            <pc:docMk/>
            <pc:sldMk cId="3081449611" sldId="665"/>
            <ac:spMk id="5" creationId="{41887976-2666-460B-A032-C5ECCB2B1EDC}"/>
          </ac:spMkLst>
        </pc:spChg>
        <pc:spChg chg="del">
          <ac:chgData name="Simon Pun (SSE)" userId="6b1ee1f4-4ab1-4ea7-a2d6-b83579485034" providerId="ADAL" clId="{1BEF0587-F4EB-4D6C-BC21-05EAFB11EA41}" dt="2020-09-11T06:39:07.641" v="2007" actId="478"/>
          <ac:spMkLst>
            <pc:docMk/>
            <pc:sldMk cId="3081449611" sldId="665"/>
            <ac:spMk id="14" creationId="{87363814-9B29-4906-9FB4-155BDBABA2B0}"/>
          </ac:spMkLst>
        </pc:spChg>
        <pc:picChg chg="del">
          <ac:chgData name="Simon Pun (SSE)" userId="6b1ee1f4-4ab1-4ea7-a2d6-b83579485034" providerId="ADAL" clId="{1BEF0587-F4EB-4D6C-BC21-05EAFB11EA41}" dt="2020-09-11T06:39:17.897" v="2010" actId="478"/>
          <ac:picMkLst>
            <pc:docMk/>
            <pc:sldMk cId="3081449611" sldId="665"/>
            <ac:picMk id="3" creationId="{ED0CA7FC-518A-42D9-8F4D-0B515AD66952}"/>
          </ac:picMkLst>
        </pc:picChg>
        <pc:picChg chg="del">
          <ac:chgData name="Simon Pun (SSE)" userId="6b1ee1f4-4ab1-4ea7-a2d6-b83579485034" providerId="ADAL" clId="{1BEF0587-F4EB-4D6C-BC21-05EAFB11EA41}" dt="2020-09-11T06:39:17.897" v="2010" actId="478"/>
          <ac:picMkLst>
            <pc:docMk/>
            <pc:sldMk cId="3081449611" sldId="665"/>
            <ac:picMk id="4" creationId="{10AC8CD6-7629-49CC-9B49-8D273C79DF18}"/>
          </ac:picMkLst>
        </pc:picChg>
        <pc:picChg chg="del">
          <ac:chgData name="Simon Pun (SSE)" userId="6b1ee1f4-4ab1-4ea7-a2d6-b83579485034" providerId="ADAL" clId="{1BEF0587-F4EB-4D6C-BC21-05EAFB11EA41}" dt="2020-09-11T06:39:17.897" v="2010" actId="478"/>
          <ac:picMkLst>
            <pc:docMk/>
            <pc:sldMk cId="3081449611" sldId="665"/>
            <ac:picMk id="6" creationId="{6FE7325A-3FA4-4014-80E6-3F6CB897818B}"/>
          </ac:picMkLst>
        </pc:picChg>
        <pc:picChg chg="del">
          <ac:chgData name="Simon Pun (SSE)" userId="6b1ee1f4-4ab1-4ea7-a2d6-b83579485034" providerId="ADAL" clId="{1BEF0587-F4EB-4D6C-BC21-05EAFB11EA41}" dt="2020-09-11T06:39:17.897" v="2010" actId="478"/>
          <ac:picMkLst>
            <pc:docMk/>
            <pc:sldMk cId="3081449611" sldId="665"/>
            <ac:picMk id="7" creationId="{35FCAB50-C342-458E-B791-C2C01273D743}"/>
          </ac:picMkLst>
        </pc:picChg>
        <pc:picChg chg="del">
          <ac:chgData name="Simon Pun (SSE)" userId="6b1ee1f4-4ab1-4ea7-a2d6-b83579485034" providerId="ADAL" clId="{1BEF0587-F4EB-4D6C-BC21-05EAFB11EA41}" dt="2020-09-11T06:39:17.897" v="2010" actId="478"/>
          <ac:picMkLst>
            <pc:docMk/>
            <pc:sldMk cId="3081449611" sldId="665"/>
            <ac:picMk id="8" creationId="{7CCE3934-98EE-411C-8C6A-542B51440C9C}"/>
          </ac:picMkLst>
        </pc:picChg>
        <pc:picChg chg="del">
          <ac:chgData name="Simon Pun (SSE)" userId="6b1ee1f4-4ab1-4ea7-a2d6-b83579485034" providerId="ADAL" clId="{1BEF0587-F4EB-4D6C-BC21-05EAFB11EA41}" dt="2020-09-11T06:39:17.897" v="2010" actId="478"/>
          <ac:picMkLst>
            <pc:docMk/>
            <pc:sldMk cId="3081449611" sldId="665"/>
            <ac:picMk id="9" creationId="{ED34964D-FCC9-4BC2-8634-A9ADEB42ABE0}"/>
          </ac:picMkLst>
        </pc:picChg>
        <pc:picChg chg="del">
          <ac:chgData name="Simon Pun (SSE)" userId="6b1ee1f4-4ab1-4ea7-a2d6-b83579485034" providerId="ADAL" clId="{1BEF0587-F4EB-4D6C-BC21-05EAFB11EA41}" dt="2020-09-11T06:39:17.897" v="2010" actId="478"/>
          <ac:picMkLst>
            <pc:docMk/>
            <pc:sldMk cId="3081449611" sldId="665"/>
            <ac:picMk id="10" creationId="{5B7D9308-57E1-4ABF-ACFA-CA4F28312815}"/>
          </ac:picMkLst>
        </pc:picChg>
        <pc:picChg chg="del">
          <ac:chgData name="Simon Pun (SSE)" userId="6b1ee1f4-4ab1-4ea7-a2d6-b83579485034" providerId="ADAL" clId="{1BEF0587-F4EB-4D6C-BC21-05EAFB11EA41}" dt="2020-09-11T06:39:17.897" v="2010" actId="478"/>
          <ac:picMkLst>
            <pc:docMk/>
            <pc:sldMk cId="3081449611" sldId="665"/>
            <ac:picMk id="11" creationId="{E378C229-B587-4757-9F7C-EBA011A1DD53}"/>
          </ac:picMkLst>
        </pc:picChg>
        <pc:picChg chg="del">
          <ac:chgData name="Simon Pun (SSE)" userId="6b1ee1f4-4ab1-4ea7-a2d6-b83579485034" providerId="ADAL" clId="{1BEF0587-F4EB-4D6C-BC21-05EAFB11EA41}" dt="2020-09-11T06:39:17.897" v="2010" actId="478"/>
          <ac:picMkLst>
            <pc:docMk/>
            <pc:sldMk cId="3081449611" sldId="665"/>
            <ac:picMk id="12" creationId="{B8EE2E27-7D7B-444B-86D2-8D0434DBD99D}"/>
          </ac:picMkLst>
        </pc:picChg>
        <pc:picChg chg="del">
          <ac:chgData name="Simon Pun (SSE)" userId="6b1ee1f4-4ab1-4ea7-a2d6-b83579485034" providerId="ADAL" clId="{1BEF0587-F4EB-4D6C-BC21-05EAFB11EA41}" dt="2020-09-11T06:39:17.897" v="2010" actId="478"/>
          <ac:picMkLst>
            <pc:docMk/>
            <pc:sldMk cId="3081449611" sldId="665"/>
            <ac:picMk id="13" creationId="{990C7294-A519-4D74-8C77-712B45D9CF70}"/>
          </ac:picMkLst>
        </pc:picChg>
        <pc:picChg chg="add mod">
          <ac:chgData name="Simon Pun (SSE)" userId="6b1ee1f4-4ab1-4ea7-a2d6-b83579485034" providerId="ADAL" clId="{1BEF0587-F4EB-4D6C-BC21-05EAFB11EA41}" dt="2020-09-11T06:39:45.991" v="2013" actId="1076"/>
          <ac:picMkLst>
            <pc:docMk/>
            <pc:sldMk cId="3081449611" sldId="665"/>
            <ac:picMk id="17" creationId="{961C93FD-3BD0-43AF-9EBE-48256E8704F4}"/>
          </ac:picMkLst>
        </pc:picChg>
        <pc:picChg chg="add mod">
          <ac:chgData name="Simon Pun (SSE)" userId="6b1ee1f4-4ab1-4ea7-a2d6-b83579485034" providerId="ADAL" clId="{1BEF0587-F4EB-4D6C-BC21-05EAFB11EA41}" dt="2020-09-11T06:40:07.657" v="2019" actId="1076"/>
          <ac:picMkLst>
            <pc:docMk/>
            <pc:sldMk cId="3081449611" sldId="665"/>
            <ac:picMk id="19" creationId="{7D412906-059F-4D0E-83CE-BE6A48D76A3E}"/>
          </ac:picMkLst>
        </pc:picChg>
        <pc:picChg chg="add mod">
          <ac:chgData name="Simon Pun (SSE)" userId="6b1ee1f4-4ab1-4ea7-a2d6-b83579485034" providerId="ADAL" clId="{1BEF0587-F4EB-4D6C-BC21-05EAFB11EA41}" dt="2020-09-11T06:39:54.777" v="2016" actId="571"/>
          <ac:picMkLst>
            <pc:docMk/>
            <pc:sldMk cId="3081449611" sldId="665"/>
            <ac:picMk id="20" creationId="{EB95811C-F8C7-4251-9B78-60E85DDCD887}"/>
          </ac:picMkLst>
        </pc:picChg>
        <pc:picChg chg="add mod">
          <ac:chgData name="Simon Pun (SSE)" userId="6b1ee1f4-4ab1-4ea7-a2d6-b83579485034" providerId="ADAL" clId="{1BEF0587-F4EB-4D6C-BC21-05EAFB11EA41}" dt="2020-09-11T06:39:56.121" v="2017" actId="571"/>
          <ac:picMkLst>
            <pc:docMk/>
            <pc:sldMk cId="3081449611" sldId="665"/>
            <ac:picMk id="21" creationId="{DE024367-665A-4B35-951E-865DCF820F0D}"/>
          </ac:picMkLst>
        </pc:picChg>
        <pc:picChg chg="add mod">
          <ac:chgData name="Simon Pun (SSE)" userId="6b1ee1f4-4ab1-4ea7-a2d6-b83579485034" providerId="ADAL" clId="{1BEF0587-F4EB-4D6C-BC21-05EAFB11EA41}" dt="2020-09-11T06:40:10.627" v="2020" actId="571"/>
          <ac:picMkLst>
            <pc:docMk/>
            <pc:sldMk cId="3081449611" sldId="665"/>
            <ac:picMk id="22" creationId="{2BD912C3-08E4-415B-9DDA-29A63F562650}"/>
          </ac:picMkLst>
        </pc:picChg>
        <pc:picChg chg="add mod">
          <ac:chgData name="Simon Pun (SSE)" userId="6b1ee1f4-4ab1-4ea7-a2d6-b83579485034" providerId="ADAL" clId="{1BEF0587-F4EB-4D6C-BC21-05EAFB11EA41}" dt="2020-09-11T06:40:12.868" v="2021" actId="571"/>
          <ac:picMkLst>
            <pc:docMk/>
            <pc:sldMk cId="3081449611" sldId="665"/>
            <ac:picMk id="23" creationId="{77B71FB4-8C78-42AE-9424-CC7973966B37}"/>
          </ac:picMkLst>
        </pc:picChg>
        <pc:picChg chg="add mod">
          <ac:chgData name="Simon Pun (SSE)" userId="6b1ee1f4-4ab1-4ea7-a2d6-b83579485034" providerId="ADAL" clId="{1BEF0587-F4EB-4D6C-BC21-05EAFB11EA41}" dt="2020-09-11T06:40:18.853" v="2022" actId="571"/>
          <ac:picMkLst>
            <pc:docMk/>
            <pc:sldMk cId="3081449611" sldId="665"/>
            <ac:picMk id="24" creationId="{B4B4FA41-074E-412D-8069-24229D3F542A}"/>
          </ac:picMkLst>
        </pc:picChg>
        <pc:picChg chg="add mod">
          <ac:chgData name="Simon Pun (SSE)" userId="6b1ee1f4-4ab1-4ea7-a2d6-b83579485034" providerId="ADAL" clId="{1BEF0587-F4EB-4D6C-BC21-05EAFB11EA41}" dt="2020-09-11T06:40:25.990" v="2023" actId="571"/>
          <ac:picMkLst>
            <pc:docMk/>
            <pc:sldMk cId="3081449611" sldId="665"/>
            <ac:picMk id="25" creationId="{0F69194E-9E8A-45D2-BE45-F997A78BE742}"/>
          </ac:picMkLst>
        </pc:picChg>
        <pc:picChg chg="add mod">
          <ac:chgData name="Simon Pun (SSE)" userId="6b1ee1f4-4ab1-4ea7-a2d6-b83579485034" providerId="ADAL" clId="{1BEF0587-F4EB-4D6C-BC21-05EAFB11EA41}" dt="2020-09-11T06:40:30.455" v="2024" actId="571"/>
          <ac:picMkLst>
            <pc:docMk/>
            <pc:sldMk cId="3081449611" sldId="665"/>
            <ac:picMk id="26" creationId="{5034F26B-D68B-41B9-8358-3DC0876F0140}"/>
          </ac:picMkLst>
        </pc:picChg>
        <pc:picChg chg="add del mod">
          <ac:chgData name="Simon Pun (SSE)" userId="6b1ee1f4-4ab1-4ea7-a2d6-b83579485034" providerId="ADAL" clId="{1BEF0587-F4EB-4D6C-BC21-05EAFB11EA41}" dt="2020-09-11T06:41:45.383" v="2028" actId="478"/>
          <ac:picMkLst>
            <pc:docMk/>
            <pc:sldMk cId="3081449611" sldId="665"/>
            <ac:picMk id="27" creationId="{983F57AB-CE6E-44C9-AA63-D849647B54E9}"/>
          </ac:picMkLst>
        </pc:picChg>
        <pc:picChg chg="add mod">
          <ac:chgData name="Simon Pun (SSE)" userId="6b1ee1f4-4ab1-4ea7-a2d6-b83579485034" providerId="ADAL" clId="{1BEF0587-F4EB-4D6C-BC21-05EAFB11EA41}" dt="2020-09-11T06:40:44.024" v="2026" actId="571"/>
          <ac:picMkLst>
            <pc:docMk/>
            <pc:sldMk cId="3081449611" sldId="665"/>
            <ac:picMk id="28" creationId="{BB9AB66A-2B61-4FA2-9E6E-E003F570A0C4}"/>
          </ac:picMkLst>
        </pc:picChg>
        <pc:picChg chg="add mod">
          <ac:chgData name="Simon Pun (SSE)" userId="6b1ee1f4-4ab1-4ea7-a2d6-b83579485034" providerId="ADAL" clId="{1BEF0587-F4EB-4D6C-BC21-05EAFB11EA41}" dt="2020-09-11T06:40:52.713" v="2027" actId="571"/>
          <ac:picMkLst>
            <pc:docMk/>
            <pc:sldMk cId="3081449611" sldId="665"/>
            <ac:picMk id="29" creationId="{4AE3934E-3C2A-45E8-B18F-8410416E9D10}"/>
          </ac:picMkLst>
        </pc:picChg>
        <pc:picChg chg="add mod">
          <ac:chgData name="Simon Pun (SSE)" userId="6b1ee1f4-4ab1-4ea7-a2d6-b83579485034" providerId="ADAL" clId="{1BEF0587-F4EB-4D6C-BC21-05EAFB11EA41}" dt="2020-09-11T06:41:47.952" v="2029" actId="571"/>
          <ac:picMkLst>
            <pc:docMk/>
            <pc:sldMk cId="3081449611" sldId="665"/>
            <ac:picMk id="30" creationId="{44ABA8C5-6E67-4024-BEB9-176BE8B152C1}"/>
          </ac:picMkLst>
        </pc:picChg>
      </pc:sldChg>
      <pc:sldChg chg="delSp mod">
        <pc:chgData name="Simon Pun (SSE)" userId="6b1ee1f4-4ab1-4ea7-a2d6-b83579485034" providerId="ADAL" clId="{1BEF0587-F4EB-4D6C-BC21-05EAFB11EA41}" dt="2020-09-11T05:18:48.358" v="1755" actId="478"/>
        <pc:sldMkLst>
          <pc:docMk/>
          <pc:sldMk cId="1559293775" sldId="670"/>
        </pc:sldMkLst>
        <pc:spChg chg="del">
          <ac:chgData name="Simon Pun (SSE)" userId="6b1ee1f4-4ab1-4ea7-a2d6-b83579485034" providerId="ADAL" clId="{1BEF0587-F4EB-4D6C-BC21-05EAFB11EA41}" dt="2020-09-11T05:18:48.358" v="1755" actId="478"/>
          <ac:spMkLst>
            <pc:docMk/>
            <pc:sldMk cId="1559293775" sldId="670"/>
            <ac:spMk id="25" creationId="{758E6918-F781-4006-9409-FCF26DC4A907}"/>
          </ac:spMkLst>
        </pc:spChg>
      </pc:sldChg>
      <pc:sldChg chg="addSp delSp modSp mod">
        <pc:chgData name="Simon Pun (SSE)" userId="6b1ee1f4-4ab1-4ea7-a2d6-b83579485034" providerId="ADAL" clId="{1BEF0587-F4EB-4D6C-BC21-05EAFB11EA41}" dt="2020-09-09T07:36:56.990" v="719" actId="14100"/>
        <pc:sldMkLst>
          <pc:docMk/>
          <pc:sldMk cId="156909124" sldId="691"/>
        </pc:sldMkLst>
        <pc:spChg chg="mod">
          <ac:chgData name="Simon Pun (SSE)" userId="6b1ee1f4-4ab1-4ea7-a2d6-b83579485034" providerId="ADAL" clId="{1BEF0587-F4EB-4D6C-BC21-05EAFB11EA41}" dt="2020-09-09T07:36:20.380" v="714" actId="6549"/>
          <ac:spMkLst>
            <pc:docMk/>
            <pc:sldMk cId="156909124" sldId="691"/>
            <ac:spMk id="7" creationId="{6CB2F67A-6821-4AAE-B12C-758A4AF9C59B}"/>
          </ac:spMkLst>
        </pc:spChg>
        <pc:spChg chg="mod">
          <ac:chgData name="Simon Pun (SSE)" userId="6b1ee1f4-4ab1-4ea7-a2d6-b83579485034" providerId="ADAL" clId="{1BEF0587-F4EB-4D6C-BC21-05EAFB11EA41}" dt="2020-09-09T07:36:56.990" v="719" actId="14100"/>
          <ac:spMkLst>
            <pc:docMk/>
            <pc:sldMk cId="156909124" sldId="691"/>
            <ac:spMk id="14" creationId="{895364B4-75DD-456E-874A-EB11379F90F9}"/>
          </ac:spMkLst>
        </pc:spChg>
        <pc:picChg chg="add mod">
          <ac:chgData name="Simon Pun (SSE)" userId="6b1ee1f4-4ab1-4ea7-a2d6-b83579485034" providerId="ADAL" clId="{1BEF0587-F4EB-4D6C-BC21-05EAFB11EA41}" dt="2020-09-09T07:36:36.438" v="718" actId="1076"/>
          <ac:picMkLst>
            <pc:docMk/>
            <pc:sldMk cId="156909124" sldId="691"/>
            <ac:picMk id="3" creationId="{67B81257-A20E-4902-8352-688D938E377A}"/>
          </ac:picMkLst>
        </pc:picChg>
        <pc:picChg chg="del">
          <ac:chgData name="Simon Pun (SSE)" userId="6b1ee1f4-4ab1-4ea7-a2d6-b83579485034" providerId="ADAL" clId="{1BEF0587-F4EB-4D6C-BC21-05EAFB11EA41}" dt="2020-09-09T07:35:29.212" v="702" actId="478"/>
          <ac:picMkLst>
            <pc:docMk/>
            <pc:sldMk cId="156909124" sldId="691"/>
            <ac:picMk id="17" creationId="{FBF85DB8-9DF6-4827-BA6F-A578ECFA7963}"/>
          </ac:picMkLst>
        </pc:picChg>
      </pc:sldChg>
      <pc:sldChg chg="addSp delSp modSp mod">
        <pc:chgData name="Simon Pun (SSE)" userId="6b1ee1f4-4ab1-4ea7-a2d6-b83579485034" providerId="ADAL" clId="{1BEF0587-F4EB-4D6C-BC21-05EAFB11EA41}" dt="2020-09-09T07:54:58.098" v="839" actId="1076"/>
        <pc:sldMkLst>
          <pc:docMk/>
          <pc:sldMk cId="3323719879" sldId="692"/>
        </pc:sldMkLst>
        <pc:spChg chg="mod">
          <ac:chgData name="Simon Pun (SSE)" userId="6b1ee1f4-4ab1-4ea7-a2d6-b83579485034" providerId="ADAL" clId="{1BEF0587-F4EB-4D6C-BC21-05EAFB11EA41}" dt="2020-09-09T07:38:02.411" v="729" actId="20577"/>
          <ac:spMkLst>
            <pc:docMk/>
            <pc:sldMk cId="3323719879" sldId="692"/>
            <ac:spMk id="2" creationId="{00000000-0000-0000-0000-000000000000}"/>
          </ac:spMkLst>
        </pc:spChg>
        <pc:spChg chg="mod">
          <ac:chgData name="Simon Pun (SSE)" userId="6b1ee1f4-4ab1-4ea7-a2d6-b83579485034" providerId="ADAL" clId="{1BEF0587-F4EB-4D6C-BC21-05EAFB11EA41}" dt="2020-09-09T07:38:58.309" v="734" actId="313"/>
          <ac:spMkLst>
            <pc:docMk/>
            <pc:sldMk cId="3323719879" sldId="692"/>
            <ac:spMk id="7" creationId="{6CB2F67A-6821-4AAE-B12C-758A4AF9C59B}"/>
          </ac:spMkLst>
        </pc:spChg>
        <pc:spChg chg="add del">
          <ac:chgData name="Simon Pun (SSE)" userId="6b1ee1f4-4ab1-4ea7-a2d6-b83579485034" providerId="ADAL" clId="{1BEF0587-F4EB-4D6C-BC21-05EAFB11EA41}" dt="2020-09-09T07:51:06.749" v="744" actId="22"/>
          <ac:spMkLst>
            <pc:docMk/>
            <pc:sldMk cId="3323719879" sldId="692"/>
            <ac:spMk id="9" creationId="{A19238FA-ACED-4313-841C-911F2CCCE7F7}"/>
          </ac:spMkLst>
        </pc:spChg>
        <pc:spChg chg="add mod">
          <ac:chgData name="Simon Pun (SSE)" userId="6b1ee1f4-4ab1-4ea7-a2d6-b83579485034" providerId="ADAL" clId="{1BEF0587-F4EB-4D6C-BC21-05EAFB11EA41}" dt="2020-09-09T07:52:14.638" v="768" actId="1076"/>
          <ac:spMkLst>
            <pc:docMk/>
            <pc:sldMk cId="3323719879" sldId="692"/>
            <ac:spMk id="11" creationId="{51455B21-B21E-40B4-B0A0-9B724678E2C6}"/>
          </ac:spMkLst>
        </pc:spChg>
        <pc:spChg chg="add mod">
          <ac:chgData name="Simon Pun (SSE)" userId="6b1ee1f4-4ab1-4ea7-a2d6-b83579485034" providerId="ADAL" clId="{1BEF0587-F4EB-4D6C-BC21-05EAFB11EA41}" dt="2020-09-09T07:54:58.098" v="839" actId="1076"/>
          <ac:spMkLst>
            <pc:docMk/>
            <pc:sldMk cId="3323719879" sldId="692"/>
            <ac:spMk id="12" creationId="{CB238837-F2DC-4FF1-88E2-8CF949E12CAD}"/>
          </ac:spMkLst>
        </pc:spChg>
        <pc:spChg chg="add del">
          <ac:chgData name="Simon Pun (SSE)" userId="6b1ee1f4-4ab1-4ea7-a2d6-b83579485034" providerId="ADAL" clId="{1BEF0587-F4EB-4D6C-BC21-05EAFB11EA41}" dt="2020-09-09T07:51:19.013" v="750" actId="22"/>
          <ac:spMkLst>
            <pc:docMk/>
            <pc:sldMk cId="3323719879" sldId="692"/>
            <ac:spMk id="13" creationId="{396206C0-41BD-422C-8134-B188AE77A47B}"/>
          </ac:spMkLst>
        </pc:spChg>
        <pc:spChg chg="mod">
          <ac:chgData name="Simon Pun (SSE)" userId="6b1ee1f4-4ab1-4ea7-a2d6-b83579485034" providerId="ADAL" clId="{1BEF0587-F4EB-4D6C-BC21-05EAFB11EA41}" dt="2020-09-09T07:52:14.638" v="768" actId="1076"/>
          <ac:spMkLst>
            <pc:docMk/>
            <pc:sldMk cId="3323719879" sldId="692"/>
            <ac:spMk id="14" creationId="{895364B4-75DD-456E-874A-EB11379F90F9}"/>
          </ac:spMkLst>
        </pc:spChg>
        <pc:spChg chg="add mod">
          <ac:chgData name="Simon Pun (SSE)" userId="6b1ee1f4-4ab1-4ea7-a2d6-b83579485034" providerId="ADAL" clId="{1BEF0587-F4EB-4D6C-BC21-05EAFB11EA41}" dt="2020-09-09T07:54:18.604" v="826" actId="1076"/>
          <ac:spMkLst>
            <pc:docMk/>
            <pc:sldMk cId="3323719879" sldId="692"/>
            <ac:spMk id="15" creationId="{2CDBF75A-CCC1-4352-A41B-A7DEDC1F2F36}"/>
          </ac:spMkLst>
        </pc:spChg>
        <pc:spChg chg="add del mod">
          <ac:chgData name="Simon Pun (SSE)" userId="6b1ee1f4-4ab1-4ea7-a2d6-b83579485034" providerId="ADAL" clId="{1BEF0587-F4EB-4D6C-BC21-05EAFB11EA41}" dt="2020-09-09T07:53:57.588" v="822" actId="478"/>
          <ac:spMkLst>
            <pc:docMk/>
            <pc:sldMk cId="3323719879" sldId="692"/>
            <ac:spMk id="19" creationId="{A2293F81-710F-47F2-AA9E-9816122796F2}"/>
          </ac:spMkLst>
        </pc:spChg>
        <pc:spChg chg="add del">
          <ac:chgData name="Simon Pun (SSE)" userId="6b1ee1f4-4ab1-4ea7-a2d6-b83579485034" providerId="ADAL" clId="{1BEF0587-F4EB-4D6C-BC21-05EAFB11EA41}" dt="2020-09-09T07:53:01.244" v="786" actId="478"/>
          <ac:spMkLst>
            <pc:docMk/>
            <pc:sldMk cId="3323719879" sldId="692"/>
            <ac:spMk id="20" creationId="{E0AA2000-DC0B-464F-BFFC-9FB80BC992FC}"/>
          </ac:spMkLst>
        </pc:spChg>
        <pc:graphicFrameChg chg="add mod modGraphic">
          <ac:chgData name="Simon Pun (SSE)" userId="6b1ee1f4-4ab1-4ea7-a2d6-b83579485034" providerId="ADAL" clId="{1BEF0587-F4EB-4D6C-BC21-05EAFB11EA41}" dt="2020-09-09T07:54:51.613" v="838" actId="113"/>
          <ac:graphicFrameMkLst>
            <pc:docMk/>
            <pc:sldMk cId="3323719879" sldId="692"/>
            <ac:graphicFrameMk id="21" creationId="{497A3366-7745-4DEC-9034-12283F5B383F}"/>
          </ac:graphicFrameMkLst>
        </pc:graphicFrameChg>
        <pc:picChg chg="add mod">
          <ac:chgData name="Simon Pun (SSE)" userId="6b1ee1f4-4ab1-4ea7-a2d6-b83579485034" providerId="ADAL" clId="{1BEF0587-F4EB-4D6C-BC21-05EAFB11EA41}" dt="2020-09-09T07:52:14.638" v="768" actId="1076"/>
          <ac:picMkLst>
            <pc:docMk/>
            <pc:sldMk cId="3323719879" sldId="692"/>
            <ac:picMk id="3" creationId="{A84BB1C9-A7FC-4FB3-9D65-77504599DB79}"/>
          </ac:picMkLst>
        </pc:picChg>
      </pc:sldChg>
      <pc:sldChg chg="addSp delSp modSp mod">
        <pc:chgData name="Simon Pun (SSE)" userId="6b1ee1f4-4ab1-4ea7-a2d6-b83579485034" providerId="ADAL" clId="{1BEF0587-F4EB-4D6C-BC21-05EAFB11EA41}" dt="2020-09-09T07:34:55.913" v="701" actId="403"/>
        <pc:sldMkLst>
          <pc:docMk/>
          <pc:sldMk cId="1061583880" sldId="694"/>
        </pc:sldMkLst>
        <pc:spChg chg="mod">
          <ac:chgData name="Simon Pun (SSE)" userId="6b1ee1f4-4ab1-4ea7-a2d6-b83579485034" providerId="ADAL" clId="{1BEF0587-F4EB-4D6C-BC21-05EAFB11EA41}" dt="2020-09-09T06:54:43.604" v="321" actId="1076"/>
          <ac:spMkLst>
            <pc:docMk/>
            <pc:sldMk cId="1061583880" sldId="694"/>
            <ac:spMk id="5" creationId="{1A016D32-5D51-44DA-B786-5E454470D790}"/>
          </ac:spMkLst>
        </pc:spChg>
        <pc:spChg chg="add mod">
          <ac:chgData name="Simon Pun (SSE)" userId="6b1ee1f4-4ab1-4ea7-a2d6-b83579485034" providerId="ADAL" clId="{1BEF0587-F4EB-4D6C-BC21-05EAFB11EA41}" dt="2020-09-09T06:54:43.604" v="321" actId="1076"/>
          <ac:spMkLst>
            <pc:docMk/>
            <pc:sldMk cId="1061583880" sldId="694"/>
            <ac:spMk id="6" creationId="{1CB049E1-7D6C-475D-968E-878ED05E4720}"/>
          </ac:spMkLst>
        </pc:spChg>
        <pc:spChg chg="add mod">
          <ac:chgData name="Simon Pun (SSE)" userId="6b1ee1f4-4ab1-4ea7-a2d6-b83579485034" providerId="ADAL" clId="{1BEF0587-F4EB-4D6C-BC21-05EAFB11EA41}" dt="2020-09-09T06:54:43.604" v="321" actId="1076"/>
          <ac:spMkLst>
            <pc:docMk/>
            <pc:sldMk cId="1061583880" sldId="694"/>
            <ac:spMk id="12" creationId="{2187811F-F7D4-4508-9D95-5AA2507EA569}"/>
          </ac:spMkLst>
        </pc:spChg>
        <pc:spChg chg="add mod">
          <ac:chgData name="Simon Pun (SSE)" userId="6b1ee1f4-4ab1-4ea7-a2d6-b83579485034" providerId="ADAL" clId="{1BEF0587-F4EB-4D6C-BC21-05EAFB11EA41}" dt="2020-09-09T06:54:43.604" v="321" actId="1076"/>
          <ac:spMkLst>
            <pc:docMk/>
            <pc:sldMk cId="1061583880" sldId="694"/>
            <ac:spMk id="13" creationId="{115C6EE8-4DCF-4E4B-9D85-CB9ED6984527}"/>
          </ac:spMkLst>
        </pc:spChg>
        <pc:spChg chg="mod">
          <ac:chgData name="Simon Pun (SSE)" userId="6b1ee1f4-4ab1-4ea7-a2d6-b83579485034" providerId="ADAL" clId="{1BEF0587-F4EB-4D6C-BC21-05EAFB11EA41}" dt="2020-09-09T06:54:43.604" v="321" actId="1076"/>
          <ac:spMkLst>
            <pc:docMk/>
            <pc:sldMk cId="1061583880" sldId="694"/>
            <ac:spMk id="14" creationId="{895364B4-75DD-456E-874A-EB11379F90F9}"/>
          </ac:spMkLst>
        </pc:spChg>
        <pc:spChg chg="add mod">
          <ac:chgData name="Simon Pun (SSE)" userId="6b1ee1f4-4ab1-4ea7-a2d6-b83579485034" providerId="ADAL" clId="{1BEF0587-F4EB-4D6C-BC21-05EAFB11EA41}" dt="2020-09-09T06:55:17.896" v="328" actId="1076"/>
          <ac:spMkLst>
            <pc:docMk/>
            <pc:sldMk cId="1061583880" sldId="694"/>
            <ac:spMk id="18" creationId="{C02286BC-C857-465C-93C0-2095D91F64FE}"/>
          </ac:spMkLst>
        </pc:spChg>
        <pc:spChg chg="add mod">
          <ac:chgData name="Simon Pun (SSE)" userId="6b1ee1f4-4ab1-4ea7-a2d6-b83579485034" providerId="ADAL" clId="{1BEF0587-F4EB-4D6C-BC21-05EAFB11EA41}" dt="2020-09-09T06:55:17.896" v="328" actId="1076"/>
          <ac:spMkLst>
            <pc:docMk/>
            <pc:sldMk cId="1061583880" sldId="694"/>
            <ac:spMk id="19" creationId="{9D35FA1F-BB41-4197-A18D-5A849217042A}"/>
          </ac:spMkLst>
        </pc:spChg>
        <pc:spChg chg="add mod">
          <ac:chgData name="Simon Pun (SSE)" userId="6b1ee1f4-4ab1-4ea7-a2d6-b83579485034" providerId="ADAL" clId="{1BEF0587-F4EB-4D6C-BC21-05EAFB11EA41}" dt="2020-09-09T06:55:17.896" v="328" actId="1076"/>
          <ac:spMkLst>
            <pc:docMk/>
            <pc:sldMk cId="1061583880" sldId="694"/>
            <ac:spMk id="20" creationId="{E4B315F7-5479-41B3-B207-D7A5A3F71457}"/>
          </ac:spMkLst>
        </pc:spChg>
        <pc:spChg chg="add mod">
          <ac:chgData name="Simon Pun (SSE)" userId="6b1ee1f4-4ab1-4ea7-a2d6-b83579485034" providerId="ADAL" clId="{1BEF0587-F4EB-4D6C-BC21-05EAFB11EA41}" dt="2020-09-09T06:55:17.896" v="328" actId="1076"/>
          <ac:spMkLst>
            <pc:docMk/>
            <pc:sldMk cId="1061583880" sldId="694"/>
            <ac:spMk id="21" creationId="{F8DEFF81-6A1F-4589-A5A3-AFC87AFFC0C0}"/>
          </ac:spMkLst>
        </pc:spChg>
        <pc:spChg chg="add mod">
          <ac:chgData name="Simon Pun (SSE)" userId="6b1ee1f4-4ab1-4ea7-a2d6-b83579485034" providerId="ADAL" clId="{1BEF0587-F4EB-4D6C-BC21-05EAFB11EA41}" dt="2020-09-09T06:55:17.896" v="328" actId="1076"/>
          <ac:spMkLst>
            <pc:docMk/>
            <pc:sldMk cId="1061583880" sldId="694"/>
            <ac:spMk id="22" creationId="{EBD48A40-3B05-4DA5-ADDE-2531CA34E91F}"/>
          </ac:spMkLst>
        </pc:spChg>
        <pc:spChg chg="add mod">
          <ac:chgData name="Simon Pun (SSE)" userId="6b1ee1f4-4ab1-4ea7-a2d6-b83579485034" providerId="ADAL" clId="{1BEF0587-F4EB-4D6C-BC21-05EAFB11EA41}" dt="2020-09-09T06:55:17.896" v="328" actId="1076"/>
          <ac:spMkLst>
            <pc:docMk/>
            <pc:sldMk cId="1061583880" sldId="694"/>
            <ac:spMk id="23" creationId="{097C3608-160A-4E32-876C-69A516D463FA}"/>
          </ac:spMkLst>
        </pc:spChg>
        <pc:spChg chg="add mod">
          <ac:chgData name="Simon Pun (SSE)" userId="6b1ee1f4-4ab1-4ea7-a2d6-b83579485034" providerId="ADAL" clId="{1BEF0587-F4EB-4D6C-BC21-05EAFB11EA41}" dt="2020-09-09T06:55:17.896" v="328" actId="1076"/>
          <ac:spMkLst>
            <pc:docMk/>
            <pc:sldMk cId="1061583880" sldId="694"/>
            <ac:spMk id="24" creationId="{7EBD9D2F-FB10-4C91-AFF9-6FABF43CA00F}"/>
          </ac:spMkLst>
        </pc:spChg>
        <pc:spChg chg="add mod">
          <ac:chgData name="Simon Pun (SSE)" userId="6b1ee1f4-4ab1-4ea7-a2d6-b83579485034" providerId="ADAL" clId="{1BEF0587-F4EB-4D6C-BC21-05EAFB11EA41}" dt="2020-09-09T06:55:17.896" v="328" actId="1076"/>
          <ac:spMkLst>
            <pc:docMk/>
            <pc:sldMk cId="1061583880" sldId="694"/>
            <ac:spMk id="25" creationId="{0C7B3803-6C5E-4A8B-8DF2-A562B8699475}"/>
          </ac:spMkLst>
        </pc:spChg>
        <pc:spChg chg="add mod">
          <ac:chgData name="Simon Pun (SSE)" userId="6b1ee1f4-4ab1-4ea7-a2d6-b83579485034" providerId="ADAL" clId="{1BEF0587-F4EB-4D6C-BC21-05EAFB11EA41}" dt="2020-09-09T06:54:59.967" v="324" actId="1076"/>
          <ac:spMkLst>
            <pc:docMk/>
            <pc:sldMk cId="1061583880" sldId="694"/>
            <ac:spMk id="26" creationId="{F535D9C7-2D20-44AA-885D-75736942BBA1}"/>
          </ac:spMkLst>
        </pc:spChg>
        <pc:spChg chg="add mod">
          <ac:chgData name="Simon Pun (SSE)" userId="6b1ee1f4-4ab1-4ea7-a2d6-b83579485034" providerId="ADAL" clId="{1BEF0587-F4EB-4D6C-BC21-05EAFB11EA41}" dt="2020-09-09T06:54:59.967" v="324" actId="1076"/>
          <ac:spMkLst>
            <pc:docMk/>
            <pc:sldMk cId="1061583880" sldId="694"/>
            <ac:spMk id="27" creationId="{A289B2EE-5115-4609-81B2-0378D8D7DAC7}"/>
          </ac:spMkLst>
        </pc:spChg>
        <pc:spChg chg="add mod">
          <ac:chgData name="Simon Pun (SSE)" userId="6b1ee1f4-4ab1-4ea7-a2d6-b83579485034" providerId="ADAL" clId="{1BEF0587-F4EB-4D6C-BC21-05EAFB11EA41}" dt="2020-09-09T06:54:59.967" v="324" actId="1076"/>
          <ac:spMkLst>
            <pc:docMk/>
            <pc:sldMk cId="1061583880" sldId="694"/>
            <ac:spMk id="28" creationId="{7AB2E539-DE1B-469E-B9DF-39214AD2AC63}"/>
          </ac:spMkLst>
        </pc:spChg>
        <pc:spChg chg="add mod">
          <ac:chgData name="Simon Pun (SSE)" userId="6b1ee1f4-4ab1-4ea7-a2d6-b83579485034" providerId="ADAL" clId="{1BEF0587-F4EB-4D6C-BC21-05EAFB11EA41}" dt="2020-09-09T06:54:59.967" v="324" actId="1076"/>
          <ac:spMkLst>
            <pc:docMk/>
            <pc:sldMk cId="1061583880" sldId="694"/>
            <ac:spMk id="29" creationId="{6F1940E9-2095-4B7A-94D5-21C02847AE3F}"/>
          </ac:spMkLst>
        </pc:spChg>
        <pc:spChg chg="add mod">
          <ac:chgData name="Simon Pun (SSE)" userId="6b1ee1f4-4ab1-4ea7-a2d6-b83579485034" providerId="ADAL" clId="{1BEF0587-F4EB-4D6C-BC21-05EAFB11EA41}" dt="2020-09-09T06:54:59.967" v="324" actId="1076"/>
          <ac:spMkLst>
            <pc:docMk/>
            <pc:sldMk cId="1061583880" sldId="694"/>
            <ac:spMk id="32" creationId="{9104F68F-4085-4D8A-ACB3-394BE3728764}"/>
          </ac:spMkLst>
        </pc:spChg>
        <pc:spChg chg="add mod">
          <ac:chgData name="Simon Pun (SSE)" userId="6b1ee1f4-4ab1-4ea7-a2d6-b83579485034" providerId="ADAL" clId="{1BEF0587-F4EB-4D6C-BC21-05EAFB11EA41}" dt="2020-09-09T06:54:59.967" v="324" actId="1076"/>
          <ac:spMkLst>
            <pc:docMk/>
            <pc:sldMk cId="1061583880" sldId="694"/>
            <ac:spMk id="33" creationId="{8874192F-9EB0-48B8-AC48-E5FFCE06B8D5}"/>
          </ac:spMkLst>
        </pc:spChg>
        <pc:spChg chg="add mod">
          <ac:chgData name="Simon Pun (SSE)" userId="6b1ee1f4-4ab1-4ea7-a2d6-b83579485034" providerId="ADAL" clId="{1BEF0587-F4EB-4D6C-BC21-05EAFB11EA41}" dt="2020-09-09T07:00:52.103" v="687" actId="1076"/>
          <ac:spMkLst>
            <pc:docMk/>
            <pc:sldMk cId="1061583880" sldId="694"/>
            <ac:spMk id="34" creationId="{F20D81CF-CA18-44D0-A176-11CEBA735791}"/>
          </ac:spMkLst>
        </pc:spChg>
        <pc:spChg chg="add mod">
          <ac:chgData name="Simon Pun (SSE)" userId="6b1ee1f4-4ab1-4ea7-a2d6-b83579485034" providerId="ADAL" clId="{1BEF0587-F4EB-4D6C-BC21-05EAFB11EA41}" dt="2020-09-09T07:00:52.103" v="687" actId="1076"/>
          <ac:spMkLst>
            <pc:docMk/>
            <pc:sldMk cId="1061583880" sldId="694"/>
            <ac:spMk id="35" creationId="{DFA7517E-074A-4CBC-A488-B17B235FEF3C}"/>
          </ac:spMkLst>
        </pc:spChg>
        <pc:spChg chg="add mod">
          <ac:chgData name="Simon Pun (SSE)" userId="6b1ee1f4-4ab1-4ea7-a2d6-b83579485034" providerId="ADAL" clId="{1BEF0587-F4EB-4D6C-BC21-05EAFB11EA41}" dt="2020-09-09T06:55:17.896" v="328" actId="1076"/>
          <ac:spMkLst>
            <pc:docMk/>
            <pc:sldMk cId="1061583880" sldId="694"/>
            <ac:spMk id="36" creationId="{332B1420-6902-4B5F-A87B-A5B81BE71877}"/>
          </ac:spMkLst>
        </pc:spChg>
        <pc:spChg chg="add mod">
          <ac:chgData name="Simon Pun (SSE)" userId="6b1ee1f4-4ab1-4ea7-a2d6-b83579485034" providerId="ADAL" clId="{1BEF0587-F4EB-4D6C-BC21-05EAFB11EA41}" dt="2020-09-09T06:55:17.896" v="328" actId="1076"/>
          <ac:spMkLst>
            <pc:docMk/>
            <pc:sldMk cId="1061583880" sldId="694"/>
            <ac:spMk id="37" creationId="{5E57D270-B742-4E1F-AF97-EE8FF6F69D30}"/>
          </ac:spMkLst>
        </pc:spChg>
        <pc:spChg chg="add mod">
          <ac:chgData name="Simon Pun (SSE)" userId="6b1ee1f4-4ab1-4ea7-a2d6-b83579485034" providerId="ADAL" clId="{1BEF0587-F4EB-4D6C-BC21-05EAFB11EA41}" dt="2020-09-09T06:55:17.896" v="328" actId="1076"/>
          <ac:spMkLst>
            <pc:docMk/>
            <pc:sldMk cId="1061583880" sldId="694"/>
            <ac:spMk id="38" creationId="{67297B2B-CFD7-4657-B7E8-2840247C3BDC}"/>
          </ac:spMkLst>
        </pc:spChg>
        <pc:spChg chg="add mod">
          <ac:chgData name="Simon Pun (SSE)" userId="6b1ee1f4-4ab1-4ea7-a2d6-b83579485034" providerId="ADAL" clId="{1BEF0587-F4EB-4D6C-BC21-05EAFB11EA41}" dt="2020-09-09T06:55:17.896" v="328" actId="1076"/>
          <ac:spMkLst>
            <pc:docMk/>
            <pc:sldMk cId="1061583880" sldId="694"/>
            <ac:spMk id="39" creationId="{1AF70987-5593-4B1D-B6E7-F07F2CCB304D}"/>
          </ac:spMkLst>
        </pc:spChg>
        <pc:spChg chg="add mod">
          <ac:chgData name="Simon Pun (SSE)" userId="6b1ee1f4-4ab1-4ea7-a2d6-b83579485034" providerId="ADAL" clId="{1BEF0587-F4EB-4D6C-BC21-05EAFB11EA41}" dt="2020-09-09T06:28:45.236" v="113" actId="571"/>
          <ac:spMkLst>
            <pc:docMk/>
            <pc:sldMk cId="1061583880" sldId="694"/>
            <ac:spMk id="41" creationId="{7EBD504F-2A3E-495E-A4AA-ABF632B4C939}"/>
          </ac:spMkLst>
        </pc:spChg>
        <pc:spChg chg="add mod">
          <ac:chgData name="Simon Pun (SSE)" userId="6b1ee1f4-4ab1-4ea7-a2d6-b83579485034" providerId="ADAL" clId="{1BEF0587-F4EB-4D6C-BC21-05EAFB11EA41}" dt="2020-09-09T06:28:49.963" v="115" actId="571"/>
          <ac:spMkLst>
            <pc:docMk/>
            <pc:sldMk cId="1061583880" sldId="694"/>
            <ac:spMk id="42" creationId="{FECF11DA-0AA1-4DF6-A86E-998E461AE324}"/>
          </ac:spMkLst>
        </pc:spChg>
        <pc:spChg chg="add mod">
          <ac:chgData name="Simon Pun (SSE)" userId="6b1ee1f4-4ab1-4ea7-a2d6-b83579485034" providerId="ADAL" clId="{1BEF0587-F4EB-4D6C-BC21-05EAFB11EA41}" dt="2020-09-09T06:28:49.963" v="115" actId="571"/>
          <ac:spMkLst>
            <pc:docMk/>
            <pc:sldMk cId="1061583880" sldId="694"/>
            <ac:spMk id="43" creationId="{28A05476-A0E7-4B18-AB95-D66D01A40F28}"/>
          </ac:spMkLst>
        </pc:spChg>
        <pc:spChg chg="add mod">
          <ac:chgData name="Simon Pun (SSE)" userId="6b1ee1f4-4ab1-4ea7-a2d6-b83579485034" providerId="ADAL" clId="{1BEF0587-F4EB-4D6C-BC21-05EAFB11EA41}" dt="2020-09-09T06:55:17.896" v="328" actId="1076"/>
          <ac:spMkLst>
            <pc:docMk/>
            <pc:sldMk cId="1061583880" sldId="694"/>
            <ac:spMk id="44" creationId="{1A2F3F3B-1DF8-4B0C-9F93-91F884E2D64F}"/>
          </ac:spMkLst>
        </pc:spChg>
        <pc:spChg chg="add mod">
          <ac:chgData name="Simon Pun (SSE)" userId="6b1ee1f4-4ab1-4ea7-a2d6-b83579485034" providerId="ADAL" clId="{1BEF0587-F4EB-4D6C-BC21-05EAFB11EA41}" dt="2020-09-09T06:55:03.878" v="325" actId="1076"/>
          <ac:spMkLst>
            <pc:docMk/>
            <pc:sldMk cId="1061583880" sldId="694"/>
            <ac:spMk id="45" creationId="{A27CBDA9-33F2-4A0B-B6D1-99FABB9C44A5}"/>
          </ac:spMkLst>
        </pc:spChg>
        <pc:spChg chg="add mod">
          <ac:chgData name="Simon Pun (SSE)" userId="6b1ee1f4-4ab1-4ea7-a2d6-b83579485034" providerId="ADAL" clId="{1BEF0587-F4EB-4D6C-BC21-05EAFB11EA41}" dt="2020-09-09T06:54:59.967" v="324" actId="1076"/>
          <ac:spMkLst>
            <pc:docMk/>
            <pc:sldMk cId="1061583880" sldId="694"/>
            <ac:spMk id="47" creationId="{50B707BC-C908-444E-997C-DFD8BA6D9625}"/>
          </ac:spMkLst>
        </pc:spChg>
        <pc:spChg chg="add mod">
          <ac:chgData name="Simon Pun (SSE)" userId="6b1ee1f4-4ab1-4ea7-a2d6-b83579485034" providerId="ADAL" clId="{1BEF0587-F4EB-4D6C-BC21-05EAFB11EA41}" dt="2020-09-09T06:54:59.967" v="324" actId="1076"/>
          <ac:spMkLst>
            <pc:docMk/>
            <pc:sldMk cId="1061583880" sldId="694"/>
            <ac:spMk id="48" creationId="{497F230B-54A7-4609-AF0E-32974E7C285F}"/>
          </ac:spMkLst>
        </pc:spChg>
        <pc:spChg chg="add mod">
          <ac:chgData name="Simon Pun (SSE)" userId="6b1ee1f4-4ab1-4ea7-a2d6-b83579485034" providerId="ADAL" clId="{1BEF0587-F4EB-4D6C-BC21-05EAFB11EA41}" dt="2020-09-09T06:54:59.967" v="324" actId="1076"/>
          <ac:spMkLst>
            <pc:docMk/>
            <pc:sldMk cId="1061583880" sldId="694"/>
            <ac:spMk id="49" creationId="{961A14FD-10A0-4F96-B916-17C5DA5A7569}"/>
          </ac:spMkLst>
        </pc:spChg>
        <pc:spChg chg="add mod">
          <ac:chgData name="Simon Pun (SSE)" userId="6b1ee1f4-4ab1-4ea7-a2d6-b83579485034" providerId="ADAL" clId="{1BEF0587-F4EB-4D6C-BC21-05EAFB11EA41}" dt="2020-09-09T06:54:59.967" v="324" actId="1076"/>
          <ac:spMkLst>
            <pc:docMk/>
            <pc:sldMk cId="1061583880" sldId="694"/>
            <ac:spMk id="50" creationId="{7FC85960-1AF5-4367-A18E-1A4B60C2936B}"/>
          </ac:spMkLst>
        </pc:spChg>
        <pc:spChg chg="add mod">
          <ac:chgData name="Simon Pun (SSE)" userId="6b1ee1f4-4ab1-4ea7-a2d6-b83579485034" providerId="ADAL" clId="{1BEF0587-F4EB-4D6C-BC21-05EAFB11EA41}" dt="2020-09-09T07:34:55.913" v="701" actId="403"/>
          <ac:spMkLst>
            <pc:docMk/>
            <pc:sldMk cId="1061583880" sldId="694"/>
            <ac:spMk id="52" creationId="{E23C3BB4-7F3A-4FA2-9A46-E31318344A1F}"/>
          </ac:spMkLst>
        </pc:spChg>
        <pc:spChg chg="add del mod">
          <ac:chgData name="Simon Pun (SSE)" userId="6b1ee1f4-4ab1-4ea7-a2d6-b83579485034" providerId="ADAL" clId="{1BEF0587-F4EB-4D6C-BC21-05EAFB11EA41}" dt="2020-09-09T06:59:27.286" v="596" actId="478"/>
          <ac:spMkLst>
            <pc:docMk/>
            <pc:sldMk cId="1061583880" sldId="694"/>
            <ac:spMk id="53" creationId="{66F69971-2FDD-4108-8D4E-D95DDC11B87C}"/>
          </ac:spMkLst>
        </pc:spChg>
        <pc:spChg chg="add mod">
          <ac:chgData name="Simon Pun (SSE)" userId="6b1ee1f4-4ab1-4ea7-a2d6-b83579485034" providerId="ADAL" clId="{1BEF0587-F4EB-4D6C-BC21-05EAFB11EA41}" dt="2020-09-09T07:00:55.504" v="688" actId="1076"/>
          <ac:spMkLst>
            <pc:docMk/>
            <pc:sldMk cId="1061583880" sldId="694"/>
            <ac:spMk id="55" creationId="{1AE8DB6C-A616-4863-9F23-15104BC9F2A5}"/>
          </ac:spMkLst>
        </pc:spChg>
        <pc:picChg chg="mod">
          <ac:chgData name="Simon Pun (SSE)" userId="6b1ee1f4-4ab1-4ea7-a2d6-b83579485034" providerId="ADAL" clId="{1BEF0587-F4EB-4D6C-BC21-05EAFB11EA41}" dt="2020-09-09T06:54:43.604" v="321" actId="1076"/>
          <ac:picMkLst>
            <pc:docMk/>
            <pc:sldMk cId="1061583880" sldId="694"/>
            <ac:picMk id="4" creationId="{B2E89348-000E-4F6E-8D13-9BBD554764CB}"/>
          </ac:picMkLst>
        </pc:picChg>
        <pc:picChg chg="add mod">
          <ac:chgData name="Simon Pun (SSE)" userId="6b1ee1f4-4ab1-4ea7-a2d6-b83579485034" providerId="ADAL" clId="{1BEF0587-F4EB-4D6C-BC21-05EAFB11EA41}" dt="2020-09-09T06:28:45.236" v="113" actId="571"/>
          <ac:picMkLst>
            <pc:docMk/>
            <pc:sldMk cId="1061583880" sldId="694"/>
            <ac:picMk id="40" creationId="{7A77B89C-4AAF-4EE2-8DA7-9824A531F107}"/>
          </ac:picMkLst>
        </pc:picChg>
        <pc:picChg chg="add mod">
          <ac:chgData name="Simon Pun (SSE)" userId="6b1ee1f4-4ab1-4ea7-a2d6-b83579485034" providerId="ADAL" clId="{1BEF0587-F4EB-4D6C-BC21-05EAFB11EA41}" dt="2020-09-09T07:00:55.504" v="688" actId="1076"/>
          <ac:picMkLst>
            <pc:docMk/>
            <pc:sldMk cId="1061583880" sldId="694"/>
            <ac:picMk id="57" creationId="{F7075AE9-EB1F-4B71-84F9-504C4B625ADF}"/>
          </ac:picMkLst>
        </pc:picChg>
        <pc:cxnChg chg="add mod ord">
          <ac:chgData name="Simon Pun (SSE)" userId="6b1ee1f4-4ab1-4ea7-a2d6-b83579485034" providerId="ADAL" clId="{1BEF0587-F4EB-4D6C-BC21-05EAFB11EA41}" dt="2020-09-09T06:55:17.896" v="328" actId="1076"/>
          <ac:cxnSpMkLst>
            <pc:docMk/>
            <pc:sldMk cId="1061583880" sldId="694"/>
            <ac:cxnSpMk id="11" creationId="{51331478-B85A-49EE-97D3-02A1C74D5F22}"/>
          </ac:cxnSpMkLst>
        </pc:cxnChg>
        <pc:cxnChg chg="add mod ord">
          <ac:chgData name="Simon Pun (SSE)" userId="6b1ee1f4-4ab1-4ea7-a2d6-b83579485034" providerId="ADAL" clId="{1BEF0587-F4EB-4D6C-BC21-05EAFB11EA41}" dt="2020-09-09T06:55:17.896" v="328" actId="1076"/>
          <ac:cxnSpMkLst>
            <pc:docMk/>
            <pc:sldMk cId="1061583880" sldId="694"/>
            <ac:cxnSpMk id="16" creationId="{31DA040D-68C0-49CE-8658-DA366A34F5A2}"/>
          </ac:cxnSpMkLst>
        </pc:cxnChg>
        <pc:cxnChg chg="add mod">
          <ac:chgData name="Simon Pun (SSE)" userId="6b1ee1f4-4ab1-4ea7-a2d6-b83579485034" providerId="ADAL" clId="{1BEF0587-F4EB-4D6C-BC21-05EAFB11EA41}" dt="2020-09-09T06:54:59.967" v="324" actId="1076"/>
          <ac:cxnSpMkLst>
            <pc:docMk/>
            <pc:sldMk cId="1061583880" sldId="694"/>
            <ac:cxnSpMk id="30" creationId="{EE6445E1-4E78-4412-9085-29E64B6A912F}"/>
          </ac:cxnSpMkLst>
        </pc:cxnChg>
        <pc:cxnChg chg="add mod">
          <ac:chgData name="Simon Pun (SSE)" userId="6b1ee1f4-4ab1-4ea7-a2d6-b83579485034" providerId="ADAL" clId="{1BEF0587-F4EB-4D6C-BC21-05EAFB11EA41}" dt="2020-09-09T06:54:59.967" v="324" actId="1076"/>
          <ac:cxnSpMkLst>
            <pc:docMk/>
            <pc:sldMk cId="1061583880" sldId="694"/>
            <ac:cxnSpMk id="31" creationId="{39A87304-141B-4BAE-9A56-B45BE7EB00EE}"/>
          </ac:cxnSpMkLst>
        </pc:cxnChg>
      </pc:sldChg>
      <pc:sldChg chg="addSp delSp modSp add mod">
        <pc:chgData name="Simon Pun (SSE)" userId="6b1ee1f4-4ab1-4ea7-a2d6-b83579485034" providerId="ADAL" clId="{1BEF0587-F4EB-4D6C-BC21-05EAFB11EA41}" dt="2020-09-09T11:45:28.971" v="1258" actId="693"/>
        <pc:sldMkLst>
          <pc:docMk/>
          <pc:sldMk cId="2011612709" sldId="695"/>
        </pc:sldMkLst>
        <pc:spChg chg="mod">
          <ac:chgData name="Simon Pun (SSE)" userId="6b1ee1f4-4ab1-4ea7-a2d6-b83579485034" providerId="ADAL" clId="{1BEF0587-F4EB-4D6C-BC21-05EAFB11EA41}" dt="2020-09-09T07:55:22.330" v="841"/>
          <ac:spMkLst>
            <pc:docMk/>
            <pc:sldMk cId="2011612709" sldId="695"/>
            <ac:spMk id="2" creationId="{00000000-0000-0000-0000-000000000000}"/>
          </ac:spMkLst>
        </pc:spChg>
        <pc:spChg chg="add mod">
          <ac:chgData name="Simon Pun (SSE)" userId="6b1ee1f4-4ab1-4ea7-a2d6-b83579485034" providerId="ADAL" clId="{1BEF0587-F4EB-4D6C-BC21-05EAFB11EA41}" dt="2020-09-09T09:34:55.568" v="1085" actId="1076"/>
          <ac:spMkLst>
            <pc:docMk/>
            <pc:sldMk cId="2011612709" sldId="695"/>
            <ac:spMk id="6" creationId="{00169164-EBC9-4D50-979B-A7066F593CB4}"/>
          </ac:spMkLst>
        </pc:spChg>
        <pc:spChg chg="mod">
          <ac:chgData name="Simon Pun (SSE)" userId="6b1ee1f4-4ab1-4ea7-a2d6-b83579485034" providerId="ADAL" clId="{1BEF0587-F4EB-4D6C-BC21-05EAFB11EA41}" dt="2020-09-09T09:32:33.050" v="1027" actId="207"/>
          <ac:spMkLst>
            <pc:docMk/>
            <pc:sldMk cId="2011612709" sldId="695"/>
            <ac:spMk id="7" creationId="{6CB2F67A-6821-4AAE-B12C-758A4AF9C59B}"/>
          </ac:spMkLst>
        </pc:spChg>
        <pc:spChg chg="add mod">
          <ac:chgData name="Simon Pun (SSE)" userId="6b1ee1f4-4ab1-4ea7-a2d6-b83579485034" providerId="ADAL" clId="{1BEF0587-F4EB-4D6C-BC21-05EAFB11EA41}" dt="2020-09-09T09:34:47.688" v="1084" actId="207"/>
          <ac:spMkLst>
            <pc:docMk/>
            <pc:sldMk cId="2011612709" sldId="695"/>
            <ac:spMk id="8" creationId="{B88BDA80-BEAD-4A1B-8D1C-CFD3794A2668}"/>
          </ac:spMkLst>
        </pc:spChg>
        <pc:spChg chg="del">
          <ac:chgData name="Simon Pun (SSE)" userId="6b1ee1f4-4ab1-4ea7-a2d6-b83579485034" providerId="ADAL" clId="{1BEF0587-F4EB-4D6C-BC21-05EAFB11EA41}" dt="2020-09-09T08:01:42.548" v="843" actId="478"/>
          <ac:spMkLst>
            <pc:docMk/>
            <pc:sldMk cId="2011612709" sldId="695"/>
            <ac:spMk id="11" creationId="{51455B21-B21E-40B4-B0A0-9B724678E2C6}"/>
          </ac:spMkLst>
        </pc:spChg>
        <pc:spChg chg="del">
          <ac:chgData name="Simon Pun (SSE)" userId="6b1ee1f4-4ab1-4ea7-a2d6-b83579485034" providerId="ADAL" clId="{1BEF0587-F4EB-4D6C-BC21-05EAFB11EA41}" dt="2020-09-09T08:01:42.548" v="843" actId="478"/>
          <ac:spMkLst>
            <pc:docMk/>
            <pc:sldMk cId="2011612709" sldId="695"/>
            <ac:spMk id="12" creationId="{CB238837-F2DC-4FF1-88E2-8CF949E12CAD}"/>
          </ac:spMkLst>
        </pc:spChg>
        <pc:spChg chg="add del">
          <ac:chgData name="Simon Pun (SSE)" userId="6b1ee1f4-4ab1-4ea7-a2d6-b83579485034" providerId="ADAL" clId="{1BEF0587-F4EB-4D6C-BC21-05EAFB11EA41}" dt="2020-09-09T09:26:59.877" v="881" actId="22"/>
          <ac:spMkLst>
            <pc:docMk/>
            <pc:sldMk cId="2011612709" sldId="695"/>
            <ac:spMk id="13" creationId="{16B8F609-DF3E-4278-A44B-3A1885BC0114}"/>
          </ac:spMkLst>
        </pc:spChg>
        <pc:spChg chg="mod">
          <ac:chgData name="Simon Pun (SSE)" userId="6b1ee1f4-4ab1-4ea7-a2d6-b83579485034" providerId="ADAL" clId="{1BEF0587-F4EB-4D6C-BC21-05EAFB11EA41}" dt="2020-09-09T11:39:19.954" v="1092" actId="1076"/>
          <ac:spMkLst>
            <pc:docMk/>
            <pc:sldMk cId="2011612709" sldId="695"/>
            <ac:spMk id="14" creationId="{895364B4-75DD-456E-874A-EB11379F90F9}"/>
          </ac:spMkLst>
        </pc:spChg>
        <pc:spChg chg="del">
          <ac:chgData name="Simon Pun (SSE)" userId="6b1ee1f4-4ab1-4ea7-a2d6-b83579485034" providerId="ADAL" clId="{1BEF0587-F4EB-4D6C-BC21-05EAFB11EA41}" dt="2020-09-09T08:01:42.548" v="843" actId="478"/>
          <ac:spMkLst>
            <pc:docMk/>
            <pc:sldMk cId="2011612709" sldId="695"/>
            <ac:spMk id="15" creationId="{2CDBF75A-CCC1-4352-A41B-A7DEDC1F2F36}"/>
          </ac:spMkLst>
        </pc:spChg>
        <pc:spChg chg="add mod">
          <ac:chgData name="Simon Pun (SSE)" userId="6b1ee1f4-4ab1-4ea7-a2d6-b83579485034" providerId="ADAL" clId="{1BEF0587-F4EB-4D6C-BC21-05EAFB11EA41}" dt="2020-09-09T09:34:55.568" v="1085" actId="1076"/>
          <ac:spMkLst>
            <pc:docMk/>
            <pc:sldMk cId="2011612709" sldId="695"/>
            <ac:spMk id="16" creationId="{4DF9FF8B-E6B5-42E4-9B19-E1DD7DC2E3F3}"/>
          </ac:spMkLst>
        </pc:spChg>
        <pc:spChg chg="add mod">
          <ac:chgData name="Simon Pun (SSE)" userId="6b1ee1f4-4ab1-4ea7-a2d6-b83579485034" providerId="ADAL" clId="{1BEF0587-F4EB-4D6C-BC21-05EAFB11EA41}" dt="2020-09-09T09:34:55.568" v="1085" actId="1076"/>
          <ac:spMkLst>
            <pc:docMk/>
            <pc:sldMk cId="2011612709" sldId="695"/>
            <ac:spMk id="17" creationId="{47B413AE-1395-4C34-8071-98D66C39CE13}"/>
          </ac:spMkLst>
        </pc:spChg>
        <pc:spChg chg="add del">
          <ac:chgData name="Simon Pun (SSE)" userId="6b1ee1f4-4ab1-4ea7-a2d6-b83579485034" providerId="ADAL" clId="{1BEF0587-F4EB-4D6C-BC21-05EAFB11EA41}" dt="2020-09-09T09:28:12.525" v="919" actId="22"/>
          <ac:spMkLst>
            <pc:docMk/>
            <pc:sldMk cId="2011612709" sldId="695"/>
            <ac:spMk id="19" creationId="{2F060117-8F1E-4F37-9B4F-4D8FDB16F27E}"/>
          </ac:spMkLst>
        </pc:spChg>
        <pc:spChg chg="add mod">
          <ac:chgData name="Simon Pun (SSE)" userId="6b1ee1f4-4ab1-4ea7-a2d6-b83579485034" providerId="ADAL" clId="{1BEF0587-F4EB-4D6C-BC21-05EAFB11EA41}" dt="2020-09-09T11:45:12.671" v="1255" actId="1076"/>
          <ac:spMkLst>
            <pc:docMk/>
            <pc:sldMk cId="2011612709" sldId="695"/>
            <ac:spMk id="22" creationId="{D4928725-1909-402C-8D4E-DDCEB0AEB04C}"/>
          </ac:spMkLst>
        </pc:spChg>
        <pc:spChg chg="add mod">
          <ac:chgData name="Simon Pun (SSE)" userId="6b1ee1f4-4ab1-4ea7-a2d6-b83579485034" providerId="ADAL" clId="{1BEF0587-F4EB-4D6C-BC21-05EAFB11EA41}" dt="2020-09-09T11:40:44.731" v="1115" actId="113"/>
          <ac:spMkLst>
            <pc:docMk/>
            <pc:sldMk cId="2011612709" sldId="695"/>
            <ac:spMk id="23" creationId="{F8E4C5F5-2B42-4A3C-ADF3-BF5171F9FCFE}"/>
          </ac:spMkLst>
        </pc:spChg>
        <pc:spChg chg="add mod">
          <ac:chgData name="Simon Pun (SSE)" userId="6b1ee1f4-4ab1-4ea7-a2d6-b83579485034" providerId="ADAL" clId="{1BEF0587-F4EB-4D6C-BC21-05EAFB11EA41}" dt="2020-09-09T11:40:49.800" v="1117" actId="207"/>
          <ac:spMkLst>
            <pc:docMk/>
            <pc:sldMk cId="2011612709" sldId="695"/>
            <ac:spMk id="24" creationId="{B124B886-F734-4CF2-A0D8-1E602F74CC37}"/>
          </ac:spMkLst>
        </pc:spChg>
        <pc:spChg chg="add mod">
          <ac:chgData name="Simon Pun (SSE)" userId="6b1ee1f4-4ab1-4ea7-a2d6-b83579485034" providerId="ADAL" clId="{1BEF0587-F4EB-4D6C-BC21-05EAFB11EA41}" dt="2020-09-09T11:40:37.343" v="1113" actId="1076"/>
          <ac:spMkLst>
            <pc:docMk/>
            <pc:sldMk cId="2011612709" sldId="695"/>
            <ac:spMk id="26" creationId="{A3CFFD9C-8AD1-415B-AD24-99C4B7D5AC0D}"/>
          </ac:spMkLst>
        </pc:spChg>
        <pc:spChg chg="add mod">
          <ac:chgData name="Simon Pun (SSE)" userId="6b1ee1f4-4ab1-4ea7-a2d6-b83579485034" providerId="ADAL" clId="{1BEF0587-F4EB-4D6C-BC21-05EAFB11EA41}" dt="2020-09-09T11:40:54.521" v="1119" actId="207"/>
          <ac:spMkLst>
            <pc:docMk/>
            <pc:sldMk cId="2011612709" sldId="695"/>
            <ac:spMk id="27" creationId="{B664D2E5-CA83-4F13-A90B-923392B11304}"/>
          </ac:spMkLst>
        </pc:spChg>
        <pc:spChg chg="add del">
          <ac:chgData name="Simon Pun (SSE)" userId="6b1ee1f4-4ab1-4ea7-a2d6-b83579485034" providerId="ADAL" clId="{1BEF0587-F4EB-4D6C-BC21-05EAFB11EA41}" dt="2020-09-09T09:30:41.807" v="994" actId="22"/>
          <ac:spMkLst>
            <pc:docMk/>
            <pc:sldMk cId="2011612709" sldId="695"/>
            <ac:spMk id="29" creationId="{378DD3CE-F64E-46D5-9D29-19AB7BD5EDB1}"/>
          </ac:spMkLst>
        </pc:spChg>
        <pc:spChg chg="add mod">
          <ac:chgData name="Simon Pun (SSE)" userId="6b1ee1f4-4ab1-4ea7-a2d6-b83579485034" providerId="ADAL" clId="{1BEF0587-F4EB-4D6C-BC21-05EAFB11EA41}" dt="2020-09-09T09:34:55.568" v="1085" actId="1076"/>
          <ac:spMkLst>
            <pc:docMk/>
            <pc:sldMk cId="2011612709" sldId="695"/>
            <ac:spMk id="31" creationId="{C12E7934-8FBB-406C-811D-EC0783674CA2}"/>
          </ac:spMkLst>
        </pc:spChg>
        <pc:spChg chg="add mod">
          <ac:chgData name="Simon Pun (SSE)" userId="6b1ee1f4-4ab1-4ea7-a2d6-b83579485034" providerId="ADAL" clId="{1BEF0587-F4EB-4D6C-BC21-05EAFB11EA41}" dt="2020-09-09T11:43:34.181" v="1182" actId="693"/>
          <ac:spMkLst>
            <pc:docMk/>
            <pc:sldMk cId="2011612709" sldId="695"/>
            <ac:spMk id="38" creationId="{26B7CF3C-609C-4ED1-8695-9C93CB971DDA}"/>
          </ac:spMkLst>
        </pc:spChg>
        <pc:spChg chg="add mod">
          <ac:chgData name="Simon Pun (SSE)" userId="6b1ee1f4-4ab1-4ea7-a2d6-b83579485034" providerId="ADAL" clId="{1BEF0587-F4EB-4D6C-BC21-05EAFB11EA41}" dt="2020-09-09T11:42:17.601" v="1142" actId="1036"/>
          <ac:spMkLst>
            <pc:docMk/>
            <pc:sldMk cId="2011612709" sldId="695"/>
            <ac:spMk id="41" creationId="{BA1C0F29-A900-4D56-ABFB-C43766EE5E96}"/>
          </ac:spMkLst>
        </pc:spChg>
        <pc:spChg chg="add mod">
          <ac:chgData name="Simon Pun (SSE)" userId="6b1ee1f4-4ab1-4ea7-a2d6-b83579485034" providerId="ADAL" clId="{1BEF0587-F4EB-4D6C-BC21-05EAFB11EA41}" dt="2020-09-09T11:43:19.242" v="1180" actId="1076"/>
          <ac:spMkLst>
            <pc:docMk/>
            <pc:sldMk cId="2011612709" sldId="695"/>
            <ac:spMk id="42" creationId="{B789D490-17B5-4C77-8B47-2FFD9798B268}"/>
          </ac:spMkLst>
        </pc:spChg>
        <pc:spChg chg="add mod">
          <ac:chgData name="Simon Pun (SSE)" userId="6b1ee1f4-4ab1-4ea7-a2d6-b83579485034" providerId="ADAL" clId="{1BEF0587-F4EB-4D6C-BC21-05EAFB11EA41}" dt="2020-09-09T11:43:43.300" v="1184" actId="1076"/>
          <ac:spMkLst>
            <pc:docMk/>
            <pc:sldMk cId="2011612709" sldId="695"/>
            <ac:spMk id="43" creationId="{D8E62F13-3641-4D48-9F28-81C9E863F55F}"/>
          </ac:spMkLst>
        </pc:spChg>
        <pc:spChg chg="add mod">
          <ac:chgData name="Simon Pun (SSE)" userId="6b1ee1f4-4ab1-4ea7-a2d6-b83579485034" providerId="ADAL" clId="{1BEF0587-F4EB-4D6C-BC21-05EAFB11EA41}" dt="2020-09-09T11:44:56.205" v="1253" actId="1076"/>
          <ac:spMkLst>
            <pc:docMk/>
            <pc:sldMk cId="2011612709" sldId="695"/>
            <ac:spMk id="44" creationId="{424B8719-7C99-4330-90BF-AF769E58301F}"/>
          </ac:spMkLst>
        </pc:spChg>
        <pc:graphicFrameChg chg="del">
          <ac:chgData name="Simon Pun (SSE)" userId="6b1ee1f4-4ab1-4ea7-a2d6-b83579485034" providerId="ADAL" clId="{1BEF0587-F4EB-4D6C-BC21-05EAFB11EA41}" dt="2020-09-09T08:01:42.548" v="843" actId="478"/>
          <ac:graphicFrameMkLst>
            <pc:docMk/>
            <pc:sldMk cId="2011612709" sldId="695"/>
            <ac:graphicFrameMk id="21" creationId="{497A3366-7745-4DEC-9034-12283F5B383F}"/>
          </ac:graphicFrameMkLst>
        </pc:graphicFrameChg>
        <pc:picChg chg="del">
          <ac:chgData name="Simon Pun (SSE)" userId="6b1ee1f4-4ab1-4ea7-a2d6-b83579485034" providerId="ADAL" clId="{1BEF0587-F4EB-4D6C-BC21-05EAFB11EA41}" dt="2020-09-09T08:01:38.876" v="842" actId="478"/>
          <ac:picMkLst>
            <pc:docMk/>
            <pc:sldMk cId="2011612709" sldId="695"/>
            <ac:picMk id="3" creationId="{A84BB1C9-A7FC-4FB3-9D65-77504599DB79}"/>
          </ac:picMkLst>
        </pc:picChg>
        <pc:picChg chg="add del mod">
          <ac:chgData name="Simon Pun (SSE)" userId="6b1ee1f4-4ab1-4ea7-a2d6-b83579485034" providerId="ADAL" clId="{1BEF0587-F4EB-4D6C-BC21-05EAFB11EA41}" dt="2020-09-09T11:39:35.273" v="1098" actId="478"/>
          <ac:picMkLst>
            <pc:docMk/>
            <pc:sldMk cId="2011612709" sldId="695"/>
            <ac:picMk id="25" creationId="{83686577-90F5-4859-92AF-44EFC060CBC8}"/>
          </ac:picMkLst>
        </pc:picChg>
        <pc:picChg chg="add del mod">
          <ac:chgData name="Simon Pun (SSE)" userId="6b1ee1f4-4ab1-4ea7-a2d6-b83579485034" providerId="ADAL" clId="{1BEF0587-F4EB-4D6C-BC21-05EAFB11EA41}" dt="2020-09-09T11:41:25.789" v="1128" actId="21"/>
          <ac:picMkLst>
            <pc:docMk/>
            <pc:sldMk cId="2011612709" sldId="695"/>
            <ac:picMk id="33" creationId="{60E0DE39-E9EC-4FA8-AFF9-875D6E1AB9FE}"/>
          </ac:picMkLst>
        </pc:picChg>
        <pc:picChg chg="add mod">
          <ac:chgData name="Simon Pun (SSE)" userId="6b1ee1f4-4ab1-4ea7-a2d6-b83579485034" providerId="ADAL" clId="{1BEF0587-F4EB-4D6C-BC21-05EAFB11EA41}" dt="2020-09-09T11:40:17.051" v="1106" actId="1076"/>
          <ac:picMkLst>
            <pc:docMk/>
            <pc:sldMk cId="2011612709" sldId="695"/>
            <ac:picMk id="35" creationId="{6B3296D4-53BE-4680-BFF0-8A5C005105D9}"/>
          </ac:picMkLst>
        </pc:picChg>
        <pc:picChg chg="add mod">
          <ac:chgData name="Simon Pun (SSE)" userId="6b1ee1f4-4ab1-4ea7-a2d6-b83579485034" providerId="ADAL" clId="{1BEF0587-F4EB-4D6C-BC21-05EAFB11EA41}" dt="2020-09-09T11:40:32.721" v="1112" actId="14100"/>
          <ac:picMkLst>
            <pc:docMk/>
            <pc:sldMk cId="2011612709" sldId="695"/>
            <ac:picMk id="37" creationId="{A9427A7A-4F9A-4949-A831-FF4232D005BC}"/>
          </ac:picMkLst>
        </pc:picChg>
        <pc:picChg chg="add mod">
          <ac:chgData name="Simon Pun (SSE)" userId="6b1ee1f4-4ab1-4ea7-a2d6-b83579485034" providerId="ADAL" clId="{1BEF0587-F4EB-4D6C-BC21-05EAFB11EA41}" dt="2020-09-09T11:41:40.063" v="1132" actId="1076"/>
          <ac:picMkLst>
            <pc:docMk/>
            <pc:sldMk cId="2011612709" sldId="695"/>
            <ac:picMk id="40" creationId="{6A3D7B2A-13BB-48AF-A950-01BDA6A36C97}"/>
          </ac:picMkLst>
        </pc:picChg>
        <pc:cxnChg chg="add mod">
          <ac:chgData name="Simon Pun (SSE)" userId="6b1ee1f4-4ab1-4ea7-a2d6-b83579485034" providerId="ADAL" clId="{1BEF0587-F4EB-4D6C-BC21-05EAFB11EA41}" dt="2020-09-09T11:45:28.971" v="1258" actId="693"/>
          <ac:cxnSpMkLst>
            <pc:docMk/>
            <pc:sldMk cId="2011612709" sldId="695"/>
            <ac:cxnSpMk id="46" creationId="{5926ECC0-D86F-44C9-B611-923C0F02CD8C}"/>
          </ac:cxnSpMkLst>
        </pc:cxnChg>
      </pc:sldChg>
      <pc:sldChg chg="addSp delSp modSp add mod">
        <pc:chgData name="Simon Pun (SSE)" userId="6b1ee1f4-4ab1-4ea7-a2d6-b83579485034" providerId="ADAL" clId="{1BEF0587-F4EB-4D6C-BC21-05EAFB11EA41}" dt="2020-09-11T09:48:49.771" v="2889" actId="1076"/>
        <pc:sldMkLst>
          <pc:docMk/>
          <pc:sldMk cId="42482943" sldId="696"/>
        </pc:sldMkLst>
        <pc:spChg chg="mod">
          <ac:chgData name="Simon Pun (SSE)" userId="6b1ee1f4-4ab1-4ea7-a2d6-b83579485034" providerId="ADAL" clId="{1BEF0587-F4EB-4D6C-BC21-05EAFB11EA41}" dt="2020-09-11T06:46:37.430" v="2044" actId="20577"/>
          <ac:spMkLst>
            <pc:docMk/>
            <pc:sldMk cId="42482943" sldId="696"/>
            <ac:spMk id="2" creationId="{00000000-0000-0000-0000-000000000000}"/>
          </ac:spMkLst>
        </pc:spChg>
        <pc:spChg chg="mod">
          <ac:chgData name="Simon Pun (SSE)" userId="6b1ee1f4-4ab1-4ea7-a2d6-b83579485034" providerId="ADAL" clId="{1BEF0587-F4EB-4D6C-BC21-05EAFB11EA41}" dt="2020-09-11T09:48:08.792" v="2883" actId="6549"/>
          <ac:spMkLst>
            <pc:docMk/>
            <pc:sldMk cId="42482943" sldId="696"/>
            <ac:spMk id="5" creationId="{41887976-2666-460B-A032-C5ECCB2B1EDC}"/>
          </ac:spMkLst>
        </pc:spChg>
        <pc:spChg chg="add del">
          <ac:chgData name="Simon Pun (SSE)" userId="6b1ee1f4-4ab1-4ea7-a2d6-b83579485034" providerId="ADAL" clId="{1BEF0587-F4EB-4D6C-BC21-05EAFB11EA41}" dt="2020-09-11T09:41:59.845" v="2658" actId="22"/>
          <ac:spMkLst>
            <pc:docMk/>
            <pc:sldMk cId="42482943" sldId="696"/>
            <ac:spMk id="6" creationId="{BF657E8F-B633-4CFD-8BF4-A0DD0328D86D}"/>
          </ac:spMkLst>
        </pc:spChg>
        <pc:spChg chg="add mod">
          <ac:chgData name="Simon Pun (SSE)" userId="6b1ee1f4-4ab1-4ea7-a2d6-b83579485034" providerId="ADAL" clId="{1BEF0587-F4EB-4D6C-BC21-05EAFB11EA41}" dt="2020-09-11T09:48:11.496" v="2884" actId="20577"/>
          <ac:spMkLst>
            <pc:docMk/>
            <pc:sldMk cId="42482943" sldId="696"/>
            <ac:spMk id="7" creationId="{5E3EC487-E414-4EEE-B36A-7FE312BA04D6}"/>
          </ac:spMkLst>
        </pc:spChg>
        <pc:spChg chg="add mod">
          <ac:chgData name="Simon Pun (SSE)" userId="6b1ee1f4-4ab1-4ea7-a2d6-b83579485034" providerId="ADAL" clId="{1BEF0587-F4EB-4D6C-BC21-05EAFB11EA41}" dt="2020-09-11T09:47:20.958" v="2880" actId="1076"/>
          <ac:spMkLst>
            <pc:docMk/>
            <pc:sldMk cId="42482943" sldId="696"/>
            <ac:spMk id="8" creationId="{7612A895-8D2D-4FE2-82EB-B99B2B12ED1A}"/>
          </ac:spMkLst>
        </pc:spChg>
        <pc:spChg chg="add mod">
          <ac:chgData name="Simon Pun (SSE)" userId="6b1ee1f4-4ab1-4ea7-a2d6-b83579485034" providerId="ADAL" clId="{1BEF0587-F4EB-4D6C-BC21-05EAFB11EA41}" dt="2020-09-11T09:48:49.771" v="2889" actId="1076"/>
          <ac:spMkLst>
            <pc:docMk/>
            <pc:sldMk cId="42482943" sldId="696"/>
            <ac:spMk id="9" creationId="{AC051229-119D-4D89-BF9C-12A875641777}"/>
          </ac:spMkLst>
        </pc:spChg>
        <pc:picChg chg="del">
          <ac:chgData name="Simon Pun (SSE)" userId="6b1ee1f4-4ab1-4ea7-a2d6-b83579485034" providerId="ADAL" clId="{1BEF0587-F4EB-4D6C-BC21-05EAFB11EA41}" dt="2020-09-11T06:46:41.207" v="2045" actId="478"/>
          <ac:picMkLst>
            <pc:docMk/>
            <pc:sldMk cId="42482943" sldId="696"/>
            <ac:picMk id="17" creationId="{961C93FD-3BD0-43AF-9EBE-48256E8704F4}"/>
          </ac:picMkLst>
        </pc:picChg>
        <pc:picChg chg="del">
          <ac:chgData name="Simon Pun (SSE)" userId="6b1ee1f4-4ab1-4ea7-a2d6-b83579485034" providerId="ADAL" clId="{1BEF0587-F4EB-4D6C-BC21-05EAFB11EA41}" dt="2020-09-11T06:46:41.207" v="2045" actId="478"/>
          <ac:picMkLst>
            <pc:docMk/>
            <pc:sldMk cId="42482943" sldId="696"/>
            <ac:picMk id="19" creationId="{7D412906-059F-4D0E-83CE-BE6A48D76A3E}"/>
          </ac:picMkLst>
        </pc:picChg>
        <pc:picChg chg="del">
          <ac:chgData name="Simon Pun (SSE)" userId="6b1ee1f4-4ab1-4ea7-a2d6-b83579485034" providerId="ADAL" clId="{1BEF0587-F4EB-4D6C-BC21-05EAFB11EA41}" dt="2020-09-11T06:46:41.207" v="2045" actId="478"/>
          <ac:picMkLst>
            <pc:docMk/>
            <pc:sldMk cId="42482943" sldId="696"/>
            <ac:picMk id="20" creationId="{EB95811C-F8C7-4251-9B78-60E85DDCD887}"/>
          </ac:picMkLst>
        </pc:picChg>
        <pc:picChg chg="del">
          <ac:chgData name="Simon Pun (SSE)" userId="6b1ee1f4-4ab1-4ea7-a2d6-b83579485034" providerId="ADAL" clId="{1BEF0587-F4EB-4D6C-BC21-05EAFB11EA41}" dt="2020-09-11T06:46:41.207" v="2045" actId="478"/>
          <ac:picMkLst>
            <pc:docMk/>
            <pc:sldMk cId="42482943" sldId="696"/>
            <ac:picMk id="21" creationId="{DE024367-665A-4B35-951E-865DCF820F0D}"/>
          </ac:picMkLst>
        </pc:picChg>
        <pc:picChg chg="del">
          <ac:chgData name="Simon Pun (SSE)" userId="6b1ee1f4-4ab1-4ea7-a2d6-b83579485034" providerId="ADAL" clId="{1BEF0587-F4EB-4D6C-BC21-05EAFB11EA41}" dt="2020-09-11T06:46:41.207" v="2045" actId="478"/>
          <ac:picMkLst>
            <pc:docMk/>
            <pc:sldMk cId="42482943" sldId="696"/>
            <ac:picMk id="22" creationId="{2BD912C3-08E4-415B-9DDA-29A63F562650}"/>
          </ac:picMkLst>
        </pc:picChg>
        <pc:picChg chg="del">
          <ac:chgData name="Simon Pun (SSE)" userId="6b1ee1f4-4ab1-4ea7-a2d6-b83579485034" providerId="ADAL" clId="{1BEF0587-F4EB-4D6C-BC21-05EAFB11EA41}" dt="2020-09-11T06:46:41.207" v="2045" actId="478"/>
          <ac:picMkLst>
            <pc:docMk/>
            <pc:sldMk cId="42482943" sldId="696"/>
            <ac:picMk id="23" creationId="{77B71FB4-8C78-42AE-9424-CC7973966B37}"/>
          </ac:picMkLst>
        </pc:picChg>
        <pc:picChg chg="del">
          <ac:chgData name="Simon Pun (SSE)" userId="6b1ee1f4-4ab1-4ea7-a2d6-b83579485034" providerId="ADAL" clId="{1BEF0587-F4EB-4D6C-BC21-05EAFB11EA41}" dt="2020-09-11T06:46:41.207" v="2045" actId="478"/>
          <ac:picMkLst>
            <pc:docMk/>
            <pc:sldMk cId="42482943" sldId="696"/>
            <ac:picMk id="24" creationId="{B4B4FA41-074E-412D-8069-24229D3F542A}"/>
          </ac:picMkLst>
        </pc:picChg>
        <pc:picChg chg="del">
          <ac:chgData name="Simon Pun (SSE)" userId="6b1ee1f4-4ab1-4ea7-a2d6-b83579485034" providerId="ADAL" clId="{1BEF0587-F4EB-4D6C-BC21-05EAFB11EA41}" dt="2020-09-11T06:46:41.207" v="2045" actId="478"/>
          <ac:picMkLst>
            <pc:docMk/>
            <pc:sldMk cId="42482943" sldId="696"/>
            <ac:picMk id="25" creationId="{0F69194E-9E8A-45D2-BE45-F997A78BE742}"/>
          </ac:picMkLst>
        </pc:picChg>
        <pc:picChg chg="del">
          <ac:chgData name="Simon Pun (SSE)" userId="6b1ee1f4-4ab1-4ea7-a2d6-b83579485034" providerId="ADAL" clId="{1BEF0587-F4EB-4D6C-BC21-05EAFB11EA41}" dt="2020-09-11T06:46:41.207" v="2045" actId="478"/>
          <ac:picMkLst>
            <pc:docMk/>
            <pc:sldMk cId="42482943" sldId="696"/>
            <ac:picMk id="26" creationId="{5034F26B-D68B-41B9-8358-3DC0876F0140}"/>
          </ac:picMkLst>
        </pc:picChg>
        <pc:picChg chg="del">
          <ac:chgData name="Simon Pun (SSE)" userId="6b1ee1f4-4ab1-4ea7-a2d6-b83579485034" providerId="ADAL" clId="{1BEF0587-F4EB-4D6C-BC21-05EAFB11EA41}" dt="2020-09-11T06:46:41.207" v="2045" actId="478"/>
          <ac:picMkLst>
            <pc:docMk/>
            <pc:sldMk cId="42482943" sldId="696"/>
            <ac:picMk id="28" creationId="{BB9AB66A-2B61-4FA2-9E6E-E003F570A0C4}"/>
          </ac:picMkLst>
        </pc:picChg>
        <pc:picChg chg="del">
          <ac:chgData name="Simon Pun (SSE)" userId="6b1ee1f4-4ab1-4ea7-a2d6-b83579485034" providerId="ADAL" clId="{1BEF0587-F4EB-4D6C-BC21-05EAFB11EA41}" dt="2020-09-11T06:46:41.207" v="2045" actId="478"/>
          <ac:picMkLst>
            <pc:docMk/>
            <pc:sldMk cId="42482943" sldId="696"/>
            <ac:picMk id="29" creationId="{4AE3934E-3C2A-45E8-B18F-8410416E9D10}"/>
          </ac:picMkLst>
        </pc:picChg>
        <pc:picChg chg="del">
          <ac:chgData name="Simon Pun (SSE)" userId="6b1ee1f4-4ab1-4ea7-a2d6-b83579485034" providerId="ADAL" clId="{1BEF0587-F4EB-4D6C-BC21-05EAFB11EA41}" dt="2020-09-11T06:46:41.207" v="2045" actId="478"/>
          <ac:picMkLst>
            <pc:docMk/>
            <pc:sldMk cId="42482943" sldId="696"/>
            <ac:picMk id="30" creationId="{44ABA8C5-6E67-4024-BEB9-176BE8B152C1}"/>
          </ac:picMkLst>
        </pc:picChg>
      </pc:sldChg>
    </pc:docChg>
  </pc:docChgLst>
  <pc:docChgLst>
    <pc:chgData name="Simon Pun (SSE)" userId="6b1ee1f4-4ab1-4ea7-a2d6-b83579485034" providerId="ADAL" clId="{5A625DAE-7437-4CD0-A567-0656C3E31FC9}"/>
    <pc:docChg chg="undo redo custSel addSld delSld modSld">
      <pc:chgData name="Simon Pun (SSE)" userId="6b1ee1f4-4ab1-4ea7-a2d6-b83579485034" providerId="ADAL" clId="{5A625DAE-7437-4CD0-A567-0656C3E31FC9}" dt="2020-10-26T04:16:33.754" v="3230" actId="1076"/>
      <pc:docMkLst>
        <pc:docMk/>
      </pc:docMkLst>
      <pc:sldChg chg="modSp mod">
        <pc:chgData name="Simon Pun (SSE)" userId="6b1ee1f4-4ab1-4ea7-a2d6-b83579485034" providerId="ADAL" clId="{5A625DAE-7437-4CD0-A567-0656C3E31FC9}" dt="2020-10-26T04:15:15.866" v="3221" actId="6549"/>
        <pc:sldMkLst>
          <pc:docMk/>
          <pc:sldMk cId="4265996644" sldId="664"/>
        </pc:sldMkLst>
        <pc:spChg chg="mod">
          <ac:chgData name="Simon Pun (SSE)" userId="6b1ee1f4-4ab1-4ea7-a2d6-b83579485034" providerId="ADAL" clId="{5A625DAE-7437-4CD0-A567-0656C3E31FC9}" dt="2020-10-26T04:15:15.866" v="3221" actId="6549"/>
          <ac:spMkLst>
            <pc:docMk/>
            <pc:sldMk cId="4265996644" sldId="664"/>
            <ac:spMk id="3" creationId="{84202EC9-6007-40B3-929F-C3A018746DA3}"/>
          </ac:spMkLst>
        </pc:spChg>
      </pc:sldChg>
      <pc:sldChg chg="modSp mod">
        <pc:chgData name="Simon Pun (SSE)" userId="6b1ee1f4-4ab1-4ea7-a2d6-b83579485034" providerId="ADAL" clId="{5A625DAE-7437-4CD0-A567-0656C3E31FC9}" dt="2020-10-26T04:16:06.568" v="3229" actId="20577"/>
        <pc:sldMkLst>
          <pc:docMk/>
          <pc:sldMk cId="42482943" sldId="696"/>
        </pc:sldMkLst>
        <pc:spChg chg="mod">
          <ac:chgData name="Simon Pun (SSE)" userId="6b1ee1f4-4ab1-4ea7-a2d6-b83579485034" providerId="ADAL" clId="{5A625DAE-7437-4CD0-A567-0656C3E31FC9}" dt="2020-10-26T04:15:35.226" v="3226" actId="20577"/>
          <ac:spMkLst>
            <pc:docMk/>
            <pc:sldMk cId="42482943" sldId="696"/>
            <ac:spMk id="2" creationId="{00000000-0000-0000-0000-000000000000}"/>
          </ac:spMkLst>
        </pc:spChg>
        <pc:spChg chg="mod">
          <ac:chgData name="Simon Pun (SSE)" userId="6b1ee1f4-4ab1-4ea7-a2d6-b83579485034" providerId="ADAL" clId="{5A625DAE-7437-4CD0-A567-0656C3E31FC9}" dt="2020-10-26T04:16:06.568" v="3229" actId="20577"/>
          <ac:spMkLst>
            <pc:docMk/>
            <pc:sldMk cId="42482943" sldId="696"/>
            <ac:spMk id="9" creationId="{AC051229-119D-4D89-BF9C-12A875641777}"/>
          </ac:spMkLst>
        </pc:spChg>
      </pc:sldChg>
      <pc:sldChg chg="del">
        <pc:chgData name="Simon Pun (SSE)" userId="6b1ee1f4-4ab1-4ea7-a2d6-b83579485034" providerId="ADAL" clId="{5A625DAE-7437-4CD0-A567-0656C3E31FC9}" dt="2020-10-26T04:15:32.581" v="3224" actId="47"/>
        <pc:sldMkLst>
          <pc:docMk/>
          <pc:sldMk cId="327833979" sldId="771"/>
        </pc:sldMkLst>
      </pc:sldChg>
      <pc:sldChg chg="addSp delSp modSp mod">
        <pc:chgData name="Simon Pun (SSE)" userId="6b1ee1f4-4ab1-4ea7-a2d6-b83579485034" providerId="ADAL" clId="{5A625DAE-7437-4CD0-A567-0656C3E31FC9}" dt="2020-10-25T09:49:02.294" v="557" actId="1076"/>
        <pc:sldMkLst>
          <pc:docMk/>
          <pc:sldMk cId="1729181862" sldId="822"/>
        </pc:sldMkLst>
        <pc:spChg chg="add mod ord">
          <ac:chgData name="Simon Pun (SSE)" userId="6b1ee1f4-4ab1-4ea7-a2d6-b83579485034" providerId="ADAL" clId="{5A625DAE-7437-4CD0-A567-0656C3E31FC9}" dt="2020-10-25T08:05:22.109" v="14" actId="1076"/>
          <ac:spMkLst>
            <pc:docMk/>
            <pc:sldMk cId="1729181862" sldId="822"/>
            <ac:spMk id="2" creationId="{A38A0F94-2BC9-4A0F-A26E-2E06FBCD16A4}"/>
          </ac:spMkLst>
        </pc:spChg>
        <pc:spChg chg="add mod ord">
          <ac:chgData name="Simon Pun (SSE)" userId="6b1ee1f4-4ab1-4ea7-a2d6-b83579485034" providerId="ADAL" clId="{5A625DAE-7437-4CD0-A567-0656C3E31FC9}" dt="2020-10-25T08:05:32.287" v="20" actId="167"/>
          <ac:spMkLst>
            <pc:docMk/>
            <pc:sldMk cId="1729181862" sldId="822"/>
            <ac:spMk id="7" creationId="{F87B0499-05FA-4CD0-ACFD-C7D0B23BD4E6}"/>
          </ac:spMkLst>
        </pc:spChg>
        <pc:spChg chg="add mod">
          <ac:chgData name="Simon Pun (SSE)" userId="6b1ee1f4-4ab1-4ea7-a2d6-b83579485034" providerId="ADAL" clId="{5A625DAE-7437-4CD0-A567-0656C3E31FC9}" dt="2020-10-25T09:49:02.294" v="557" actId="1076"/>
          <ac:spMkLst>
            <pc:docMk/>
            <pc:sldMk cId="1729181862" sldId="822"/>
            <ac:spMk id="9" creationId="{73275496-3CEE-4175-BA85-A1D530067902}"/>
          </ac:spMkLst>
        </pc:spChg>
        <pc:spChg chg="add mod">
          <ac:chgData name="Simon Pun (SSE)" userId="6b1ee1f4-4ab1-4ea7-a2d6-b83579485034" providerId="ADAL" clId="{5A625DAE-7437-4CD0-A567-0656C3E31FC9}" dt="2020-10-25T08:06:31.607" v="38" actId="1076"/>
          <ac:spMkLst>
            <pc:docMk/>
            <pc:sldMk cId="1729181862" sldId="822"/>
            <ac:spMk id="10" creationId="{7A4CD099-C412-40F5-B23D-71184339FFE6}"/>
          </ac:spMkLst>
        </pc:spChg>
        <pc:spChg chg="add del mod">
          <ac:chgData name="Simon Pun (SSE)" userId="6b1ee1f4-4ab1-4ea7-a2d6-b83579485034" providerId="ADAL" clId="{5A625DAE-7437-4CD0-A567-0656C3E31FC9}" dt="2020-10-25T08:06:24.127" v="37" actId="478"/>
          <ac:spMkLst>
            <pc:docMk/>
            <pc:sldMk cId="1729181862" sldId="822"/>
            <ac:spMk id="11" creationId="{C445C3D2-36DA-4991-9CEF-167ECAE9E01E}"/>
          </ac:spMkLst>
        </pc:spChg>
        <pc:spChg chg="add mod">
          <ac:chgData name="Simon Pun (SSE)" userId="6b1ee1f4-4ab1-4ea7-a2d6-b83579485034" providerId="ADAL" clId="{5A625DAE-7437-4CD0-A567-0656C3E31FC9}" dt="2020-10-25T08:06:31.607" v="38" actId="1076"/>
          <ac:spMkLst>
            <pc:docMk/>
            <pc:sldMk cId="1729181862" sldId="822"/>
            <ac:spMk id="12" creationId="{A08F9E39-887E-44D0-8868-7C117E366306}"/>
          </ac:spMkLst>
        </pc:spChg>
        <pc:spChg chg="add mod">
          <ac:chgData name="Simon Pun (SSE)" userId="6b1ee1f4-4ab1-4ea7-a2d6-b83579485034" providerId="ADAL" clId="{5A625DAE-7437-4CD0-A567-0656C3E31FC9}" dt="2020-10-25T08:10:57.658" v="171" actId="571"/>
          <ac:spMkLst>
            <pc:docMk/>
            <pc:sldMk cId="1729181862" sldId="822"/>
            <ac:spMk id="14" creationId="{12BD5854-7A7D-458A-8B0E-5BA01FCFFBC1}"/>
          </ac:spMkLst>
        </pc:spChg>
        <pc:spChg chg="add mod">
          <ac:chgData name="Simon Pun (SSE)" userId="6b1ee1f4-4ab1-4ea7-a2d6-b83579485034" providerId="ADAL" clId="{5A625DAE-7437-4CD0-A567-0656C3E31FC9}" dt="2020-10-25T09:44:28.655" v="462" actId="571"/>
          <ac:spMkLst>
            <pc:docMk/>
            <pc:sldMk cId="1729181862" sldId="822"/>
            <ac:spMk id="18" creationId="{EB26C2AF-CF93-4313-AFAD-249857D0D286}"/>
          </ac:spMkLst>
        </pc:spChg>
        <pc:picChg chg="mod">
          <ac:chgData name="Simon Pun (SSE)" userId="6b1ee1f4-4ab1-4ea7-a2d6-b83579485034" providerId="ADAL" clId="{5A625DAE-7437-4CD0-A567-0656C3E31FC9}" dt="2020-10-25T08:06:31.607" v="38" actId="1076"/>
          <ac:picMkLst>
            <pc:docMk/>
            <pc:sldMk cId="1729181862" sldId="822"/>
            <ac:picMk id="4" creationId="{61A2D2D9-0D16-46F6-8680-62DA961D75AF}"/>
          </ac:picMkLst>
        </pc:picChg>
        <pc:picChg chg="mod">
          <ac:chgData name="Simon Pun (SSE)" userId="6b1ee1f4-4ab1-4ea7-a2d6-b83579485034" providerId="ADAL" clId="{5A625DAE-7437-4CD0-A567-0656C3E31FC9}" dt="2020-10-25T08:04:59.914" v="7" actId="1076"/>
          <ac:picMkLst>
            <pc:docMk/>
            <pc:sldMk cId="1729181862" sldId="822"/>
            <ac:picMk id="5" creationId="{4009323B-4FE8-4634-A3AC-4EBC4358597C}"/>
          </ac:picMkLst>
        </pc:picChg>
        <pc:cxnChg chg="add mod">
          <ac:chgData name="Simon Pun (SSE)" userId="6b1ee1f4-4ab1-4ea7-a2d6-b83579485034" providerId="ADAL" clId="{5A625DAE-7437-4CD0-A567-0656C3E31FC9}" dt="2020-10-25T09:49:02.294" v="557" actId="1076"/>
          <ac:cxnSpMkLst>
            <pc:docMk/>
            <pc:sldMk cId="1729181862" sldId="822"/>
            <ac:cxnSpMk id="13" creationId="{424488E9-05B6-4D1D-A185-02C695E55D27}"/>
          </ac:cxnSpMkLst>
        </pc:cxnChg>
        <pc:cxnChg chg="add mod">
          <ac:chgData name="Simon Pun (SSE)" userId="6b1ee1f4-4ab1-4ea7-a2d6-b83579485034" providerId="ADAL" clId="{5A625DAE-7437-4CD0-A567-0656C3E31FC9}" dt="2020-10-25T08:10:57.658" v="171" actId="571"/>
          <ac:cxnSpMkLst>
            <pc:docMk/>
            <pc:sldMk cId="1729181862" sldId="822"/>
            <ac:cxnSpMk id="15" creationId="{DBC686AB-98B7-4DD9-B518-339013724234}"/>
          </ac:cxnSpMkLst>
        </pc:cxnChg>
        <pc:cxnChg chg="add mod">
          <ac:chgData name="Simon Pun (SSE)" userId="6b1ee1f4-4ab1-4ea7-a2d6-b83579485034" providerId="ADAL" clId="{5A625DAE-7437-4CD0-A567-0656C3E31FC9}" dt="2020-10-25T09:49:02.294" v="557" actId="1076"/>
          <ac:cxnSpMkLst>
            <pc:docMk/>
            <pc:sldMk cId="1729181862" sldId="822"/>
            <ac:cxnSpMk id="16" creationId="{07C74227-7032-42F4-8E00-7F1FC0C63D67}"/>
          </ac:cxnSpMkLst>
        </pc:cxnChg>
        <pc:cxnChg chg="add mod">
          <ac:chgData name="Simon Pun (SSE)" userId="6b1ee1f4-4ab1-4ea7-a2d6-b83579485034" providerId="ADAL" clId="{5A625DAE-7437-4CD0-A567-0656C3E31FC9}" dt="2020-10-25T09:49:02.294" v="557" actId="1076"/>
          <ac:cxnSpMkLst>
            <pc:docMk/>
            <pc:sldMk cId="1729181862" sldId="822"/>
            <ac:cxnSpMk id="17" creationId="{FA3AA7E5-44F8-4123-A966-AC7B2898BAAF}"/>
          </ac:cxnSpMkLst>
        </pc:cxnChg>
        <pc:cxnChg chg="add mod">
          <ac:chgData name="Simon Pun (SSE)" userId="6b1ee1f4-4ab1-4ea7-a2d6-b83579485034" providerId="ADAL" clId="{5A625DAE-7437-4CD0-A567-0656C3E31FC9}" dt="2020-10-25T09:44:28.655" v="462" actId="571"/>
          <ac:cxnSpMkLst>
            <pc:docMk/>
            <pc:sldMk cId="1729181862" sldId="822"/>
            <ac:cxnSpMk id="19" creationId="{2A2DE1A7-86DA-43CB-926A-A69221C99200}"/>
          </ac:cxnSpMkLst>
        </pc:cxnChg>
        <pc:cxnChg chg="add del mod">
          <ac:chgData name="Simon Pun (SSE)" userId="6b1ee1f4-4ab1-4ea7-a2d6-b83579485034" providerId="ADAL" clId="{5A625DAE-7437-4CD0-A567-0656C3E31FC9}" dt="2020-10-25T09:46:49.693" v="515" actId="478"/>
          <ac:cxnSpMkLst>
            <pc:docMk/>
            <pc:sldMk cId="1729181862" sldId="822"/>
            <ac:cxnSpMk id="20" creationId="{4DDE291D-FC6F-4E11-AA70-A91044E64182}"/>
          </ac:cxnSpMkLst>
        </pc:cxnChg>
      </pc:sldChg>
      <pc:sldChg chg="addSp modSp new mod">
        <pc:chgData name="Simon Pun (SSE)" userId="6b1ee1f4-4ab1-4ea7-a2d6-b83579485034" providerId="ADAL" clId="{5A625DAE-7437-4CD0-A567-0656C3E31FC9}" dt="2020-10-25T11:26:04.284" v="629" actId="1076"/>
        <pc:sldMkLst>
          <pc:docMk/>
          <pc:sldMk cId="2960621288" sldId="823"/>
        </pc:sldMkLst>
        <pc:spChg chg="mod">
          <ac:chgData name="Simon Pun (SSE)" userId="6b1ee1f4-4ab1-4ea7-a2d6-b83579485034" providerId="ADAL" clId="{5A625DAE-7437-4CD0-A567-0656C3E31FC9}" dt="2020-10-25T09:51:26.049" v="578" actId="1076"/>
          <ac:spMkLst>
            <pc:docMk/>
            <pc:sldMk cId="2960621288" sldId="823"/>
            <ac:spMk id="2" creationId="{B4859314-409F-4F83-917F-C15D474A84E8}"/>
          </ac:spMkLst>
        </pc:spChg>
        <pc:spChg chg="add mod">
          <ac:chgData name="Simon Pun (SSE)" userId="6b1ee1f4-4ab1-4ea7-a2d6-b83579485034" providerId="ADAL" clId="{5A625DAE-7437-4CD0-A567-0656C3E31FC9}" dt="2020-10-25T11:25:14.429" v="628" actId="1076"/>
          <ac:spMkLst>
            <pc:docMk/>
            <pc:sldMk cId="2960621288" sldId="823"/>
            <ac:spMk id="10" creationId="{B7B8BB63-4553-4767-AF8A-8E5DE415E1E5}"/>
          </ac:spMkLst>
        </pc:spChg>
        <pc:picChg chg="add mod">
          <ac:chgData name="Simon Pun (SSE)" userId="6b1ee1f4-4ab1-4ea7-a2d6-b83579485034" providerId="ADAL" clId="{5A625DAE-7437-4CD0-A567-0656C3E31FC9}" dt="2020-10-25T11:26:04.284" v="629" actId="1076"/>
          <ac:picMkLst>
            <pc:docMk/>
            <pc:sldMk cId="2960621288" sldId="823"/>
            <ac:picMk id="4" creationId="{688B91ED-5DAC-4AD9-A8D9-853605738308}"/>
          </ac:picMkLst>
        </pc:picChg>
        <pc:picChg chg="add mod">
          <ac:chgData name="Simon Pun (SSE)" userId="6b1ee1f4-4ab1-4ea7-a2d6-b83579485034" providerId="ADAL" clId="{5A625DAE-7437-4CD0-A567-0656C3E31FC9}" dt="2020-10-25T09:51:40.355" v="583" actId="1076"/>
          <ac:picMkLst>
            <pc:docMk/>
            <pc:sldMk cId="2960621288" sldId="823"/>
            <ac:picMk id="6" creationId="{E70A34CF-E271-4DCA-80BF-25426D94EE64}"/>
          </ac:picMkLst>
        </pc:picChg>
        <pc:picChg chg="add mod">
          <ac:chgData name="Simon Pun (SSE)" userId="6b1ee1f4-4ab1-4ea7-a2d6-b83579485034" providerId="ADAL" clId="{5A625DAE-7437-4CD0-A567-0656C3E31FC9}" dt="2020-10-25T09:51:16.816" v="574" actId="1076"/>
          <ac:picMkLst>
            <pc:docMk/>
            <pc:sldMk cId="2960621288" sldId="823"/>
            <ac:picMk id="8" creationId="{E68526D7-5093-43DA-8530-78CF994C383B}"/>
          </ac:picMkLst>
        </pc:picChg>
      </pc:sldChg>
      <pc:sldChg chg="addSp delSp modSp new mod">
        <pc:chgData name="Simon Pun (SSE)" userId="6b1ee1f4-4ab1-4ea7-a2d6-b83579485034" providerId="ADAL" clId="{5A625DAE-7437-4CD0-A567-0656C3E31FC9}" dt="2020-10-25T11:30:27.093" v="740" actId="1076"/>
        <pc:sldMkLst>
          <pc:docMk/>
          <pc:sldMk cId="454773225" sldId="824"/>
        </pc:sldMkLst>
        <pc:spChg chg="mod">
          <ac:chgData name="Simon Pun (SSE)" userId="6b1ee1f4-4ab1-4ea7-a2d6-b83579485034" providerId="ADAL" clId="{5A625DAE-7437-4CD0-A567-0656C3E31FC9}" dt="2020-10-25T11:30:13.595" v="737" actId="1076"/>
          <ac:spMkLst>
            <pc:docMk/>
            <pc:sldMk cId="454773225" sldId="824"/>
            <ac:spMk id="2" creationId="{A16DD6C2-8D47-42C7-A49C-46ABF22C9518}"/>
          </ac:spMkLst>
        </pc:spChg>
        <pc:spChg chg="add del mod">
          <ac:chgData name="Simon Pun (SSE)" userId="6b1ee1f4-4ab1-4ea7-a2d6-b83579485034" providerId="ADAL" clId="{5A625DAE-7437-4CD0-A567-0656C3E31FC9}" dt="2020-10-25T11:28:00.792" v="694" actId="478"/>
          <ac:spMkLst>
            <pc:docMk/>
            <pc:sldMk cId="454773225" sldId="824"/>
            <ac:spMk id="6" creationId="{5AB6571A-87CF-472D-ACBB-180AF21E0652}"/>
          </ac:spMkLst>
        </pc:spChg>
        <pc:spChg chg="add mod ord">
          <ac:chgData name="Simon Pun (SSE)" userId="6b1ee1f4-4ab1-4ea7-a2d6-b83579485034" providerId="ADAL" clId="{5A625DAE-7437-4CD0-A567-0656C3E31FC9}" dt="2020-10-25T11:30:22.965" v="739" actId="1076"/>
          <ac:spMkLst>
            <pc:docMk/>
            <pc:sldMk cId="454773225" sldId="824"/>
            <ac:spMk id="10" creationId="{2F65D866-4F99-4AE3-BF97-73224E0CB8E4}"/>
          </ac:spMkLst>
        </pc:spChg>
        <pc:spChg chg="add mod ord">
          <ac:chgData name="Simon Pun (SSE)" userId="6b1ee1f4-4ab1-4ea7-a2d6-b83579485034" providerId="ADAL" clId="{5A625DAE-7437-4CD0-A567-0656C3E31FC9}" dt="2020-10-25T11:30:18.804" v="738" actId="1076"/>
          <ac:spMkLst>
            <pc:docMk/>
            <pc:sldMk cId="454773225" sldId="824"/>
            <ac:spMk id="12" creationId="{BDC94DA0-E2B9-4AB7-A3AB-89E4440EA8DC}"/>
          </ac:spMkLst>
        </pc:spChg>
        <pc:spChg chg="add del">
          <ac:chgData name="Simon Pun (SSE)" userId="6b1ee1f4-4ab1-4ea7-a2d6-b83579485034" providerId="ADAL" clId="{5A625DAE-7437-4CD0-A567-0656C3E31FC9}" dt="2020-10-25T11:29:03.132" v="717" actId="22"/>
          <ac:spMkLst>
            <pc:docMk/>
            <pc:sldMk cId="454773225" sldId="824"/>
            <ac:spMk id="14" creationId="{74EE2B2E-DFDA-4841-8623-225015593F9A}"/>
          </ac:spMkLst>
        </pc:spChg>
        <pc:spChg chg="add mod">
          <ac:chgData name="Simon Pun (SSE)" userId="6b1ee1f4-4ab1-4ea7-a2d6-b83579485034" providerId="ADAL" clId="{5A625DAE-7437-4CD0-A567-0656C3E31FC9}" dt="2020-10-25T11:29:41.815" v="730" actId="1076"/>
          <ac:spMkLst>
            <pc:docMk/>
            <pc:sldMk cId="454773225" sldId="824"/>
            <ac:spMk id="16" creationId="{E6DE2BEF-6D00-416D-A578-56A73188502C}"/>
          </ac:spMkLst>
        </pc:spChg>
        <pc:spChg chg="add mod">
          <ac:chgData name="Simon Pun (SSE)" userId="6b1ee1f4-4ab1-4ea7-a2d6-b83579485034" providerId="ADAL" clId="{5A625DAE-7437-4CD0-A567-0656C3E31FC9}" dt="2020-10-25T11:30:27.093" v="740" actId="1076"/>
          <ac:spMkLst>
            <pc:docMk/>
            <pc:sldMk cId="454773225" sldId="824"/>
            <ac:spMk id="17" creationId="{B3B58E16-D523-4DAD-BD9D-9BD64996950B}"/>
          </ac:spMkLst>
        </pc:spChg>
        <pc:picChg chg="add mod">
          <ac:chgData name="Simon Pun (SSE)" userId="6b1ee1f4-4ab1-4ea7-a2d6-b83579485034" providerId="ADAL" clId="{5A625DAE-7437-4CD0-A567-0656C3E31FC9}" dt="2020-10-25T11:30:18.804" v="738" actId="1076"/>
          <ac:picMkLst>
            <pc:docMk/>
            <pc:sldMk cId="454773225" sldId="824"/>
            <ac:picMk id="4" creationId="{EC25DF1D-E7E2-4E00-B378-FD644F076C68}"/>
          </ac:picMkLst>
        </pc:picChg>
        <pc:picChg chg="add mod">
          <ac:chgData name="Simon Pun (SSE)" userId="6b1ee1f4-4ab1-4ea7-a2d6-b83579485034" providerId="ADAL" clId="{5A625DAE-7437-4CD0-A567-0656C3E31FC9}" dt="2020-10-25T11:30:22.965" v="739" actId="1076"/>
          <ac:picMkLst>
            <pc:docMk/>
            <pc:sldMk cId="454773225" sldId="824"/>
            <ac:picMk id="8" creationId="{AB6EDA9E-4A3D-45C9-8F5B-F6BC37C48693}"/>
          </ac:picMkLst>
        </pc:picChg>
      </pc:sldChg>
      <pc:sldChg chg="addSp modSp new mod">
        <pc:chgData name="Simon Pun (SSE)" userId="6b1ee1f4-4ab1-4ea7-a2d6-b83579485034" providerId="ADAL" clId="{5A625DAE-7437-4CD0-A567-0656C3E31FC9}" dt="2020-10-25T11:39:44.372" v="772" actId="1076"/>
        <pc:sldMkLst>
          <pc:docMk/>
          <pc:sldMk cId="438314479" sldId="825"/>
        </pc:sldMkLst>
        <pc:spChg chg="mod">
          <ac:chgData name="Simon Pun (SSE)" userId="6b1ee1f4-4ab1-4ea7-a2d6-b83579485034" providerId="ADAL" clId="{5A625DAE-7437-4CD0-A567-0656C3E31FC9}" dt="2020-10-25T11:30:50.906" v="748" actId="20577"/>
          <ac:spMkLst>
            <pc:docMk/>
            <pc:sldMk cId="438314479" sldId="825"/>
            <ac:spMk id="2" creationId="{F2425174-BDD2-468E-9147-5841F5916C14}"/>
          </ac:spMkLst>
        </pc:spChg>
        <pc:spChg chg="add mod">
          <ac:chgData name="Simon Pun (SSE)" userId="6b1ee1f4-4ab1-4ea7-a2d6-b83579485034" providerId="ADAL" clId="{5A625DAE-7437-4CD0-A567-0656C3E31FC9}" dt="2020-10-25T11:39:14.882" v="759" actId="6549"/>
          <ac:spMkLst>
            <pc:docMk/>
            <pc:sldMk cId="438314479" sldId="825"/>
            <ac:spMk id="6" creationId="{13AEAD58-5EFD-4A87-9FDC-05369E285E2D}"/>
          </ac:spMkLst>
        </pc:spChg>
        <pc:spChg chg="add mod ord">
          <ac:chgData name="Simon Pun (SSE)" userId="6b1ee1f4-4ab1-4ea7-a2d6-b83579485034" providerId="ADAL" clId="{5A625DAE-7437-4CD0-A567-0656C3E31FC9}" dt="2020-10-25T11:39:38.291" v="770" actId="14100"/>
          <ac:spMkLst>
            <pc:docMk/>
            <pc:sldMk cId="438314479" sldId="825"/>
            <ac:spMk id="8" creationId="{8D3EC2D9-26B2-48EB-BC80-33BBAEB49452}"/>
          </ac:spMkLst>
        </pc:spChg>
        <pc:picChg chg="add mod">
          <ac:chgData name="Simon Pun (SSE)" userId="6b1ee1f4-4ab1-4ea7-a2d6-b83579485034" providerId="ADAL" clId="{5A625DAE-7437-4CD0-A567-0656C3E31FC9}" dt="2020-10-25T11:39:44.372" v="772" actId="1076"/>
          <ac:picMkLst>
            <pc:docMk/>
            <pc:sldMk cId="438314479" sldId="825"/>
            <ac:picMk id="4" creationId="{A4C5A432-6468-4932-8AE9-F74DD5ACD53D}"/>
          </ac:picMkLst>
        </pc:picChg>
      </pc:sldChg>
      <pc:sldChg chg="addSp delSp modSp new mod">
        <pc:chgData name="Simon Pun (SSE)" userId="6b1ee1f4-4ab1-4ea7-a2d6-b83579485034" providerId="ADAL" clId="{5A625DAE-7437-4CD0-A567-0656C3E31FC9}" dt="2020-10-25T11:49:57.354" v="913" actId="1076"/>
        <pc:sldMkLst>
          <pc:docMk/>
          <pc:sldMk cId="3093885129" sldId="826"/>
        </pc:sldMkLst>
        <pc:spChg chg="mod">
          <ac:chgData name="Simon Pun (SSE)" userId="6b1ee1f4-4ab1-4ea7-a2d6-b83579485034" providerId="ADAL" clId="{5A625DAE-7437-4CD0-A567-0656C3E31FC9}" dt="2020-10-25T11:45:12.328" v="827" actId="20577"/>
          <ac:spMkLst>
            <pc:docMk/>
            <pc:sldMk cId="3093885129" sldId="826"/>
            <ac:spMk id="2" creationId="{0F051AB2-63E4-403B-8F6D-A46C013FAE28}"/>
          </ac:spMkLst>
        </pc:spChg>
        <pc:spChg chg="add mod">
          <ac:chgData name="Simon Pun (SSE)" userId="6b1ee1f4-4ab1-4ea7-a2d6-b83579485034" providerId="ADAL" clId="{5A625DAE-7437-4CD0-A567-0656C3E31FC9}" dt="2020-10-25T11:49:48.449" v="912" actId="207"/>
          <ac:spMkLst>
            <pc:docMk/>
            <pc:sldMk cId="3093885129" sldId="826"/>
            <ac:spMk id="4" creationId="{18EF1FF5-66F9-4AB6-8F68-AF4FDBFCF8CF}"/>
          </ac:spMkLst>
        </pc:spChg>
        <pc:spChg chg="add del">
          <ac:chgData name="Simon Pun (SSE)" userId="6b1ee1f4-4ab1-4ea7-a2d6-b83579485034" providerId="ADAL" clId="{5A625DAE-7437-4CD0-A567-0656C3E31FC9}" dt="2020-10-25T11:46:34.620" v="849" actId="22"/>
          <ac:spMkLst>
            <pc:docMk/>
            <pc:sldMk cId="3093885129" sldId="826"/>
            <ac:spMk id="10" creationId="{E37D806C-2BB5-4A90-AD29-DA8DCA2A2DD3}"/>
          </ac:spMkLst>
        </pc:spChg>
        <pc:spChg chg="add mod">
          <ac:chgData name="Simon Pun (SSE)" userId="6b1ee1f4-4ab1-4ea7-a2d6-b83579485034" providerId="ADAL" clId="{5A625DAE-7437-4CD0-A567-0656C3E31FC9}" dt="2020-10-25T11:49:39.696" v="910" actId="1076"/>
          <ac:spMkLst>
            <pc:docMk/>
            <pc:sldMk cId="3093885129" sldId="826"/>
            <ac:spMk id="12" creationId="{8B8C16DC-933F-4E98-8244-58862D46AA66}"/>
          </ac:spMkLst>
        </pc:spChg>
        <pc:spChg chg="add mod">
          <ac:chgData name="Simon Pun (SSE)" userId="6b1ee1f4-4ab1-4ea7-a2d6-b83579485034" providerId="ADAL" clId="{5A625DAE-7437-4CD0-A567-0656C3E31FC9}" dt="2020-10-25T11:49:36.342" v="909" actId="1076"/>
          <ac:spMkLst>
            <pc:docMk/>
            <pc:sldMk cId="3093885129" sldId="826"/>
            <ac:spMk id="13" creationId="{8F67720F-A296-4528-86C4-C3D8DD071827}"/>
          </ac:spMkLst>
        </pc:spChg>
        <pc:spChg chg="add del">
          <ac:chgData name="Simon Pun (SSE)" userId="6b1ee1f4-4ab1-4ea7-a2d6-b83579485034" providerId="ADAL" clId="{5A625DAE-7437-4CD0-A567-0656C3E31FC9}" dt="2020-10-25T11:47:27.147" v="868" actId="22"/>
          <ac:spMkLst>
            <pc:docMk/>
            <pc:sldMk cId="3093885129" sldId="826"/>
            <ac:spMk id="15" creationId="{28EB3ECE-08C3-405F-B854-0832C4575254}"/>
          </ac:spMkLst>
        </pc:spChg>
        <pc:spChg chg="add mod">
          <ac:chgData name="Simon Pun (SSE)" userId="6b1ee1f4-4ab1-4ea7-a2d6-b83579485034" providerId="ADAL" clId="{5A625DAE-7437-4CD0-A567-0656C3E31FC9}" dt="2020-10-25T11:49:25.024" v="907" actId="207"/>
          <ac:spMkLst>
            <pc:docMk/>
            <pc:sldMk cId="3093885129" sldId="826"/>
            <ac:spMk id="17" creationId="{94177658-2F8F-4B6B-BB59-5583B3B8962F}"/>
          </ac:spMkLst>
        </pc:spChg>
        <pc:spChg chg="add del">
          <ac:chgData name="Simon Pun (SSE)" userId="6b1ee1f4-4ab1-4ea7-a2d6-b83579485034" providerId="ADAL" clId="{5A625DAE-7437-4CD0-A567-0656C3E31FC9}" dt="2020-10-25T11:48:02.394" v="879" actId="22"/>
          <ac:spMkLst>
            <pc:docMk/>
            <pc:sldMk cId="3093885129" sldId="826"/>
            <ac:spMk id="19" creationId="{577E1C2D-AA62-464E-8006-4F4E034BC0DF}"/>
          </ac:spMkLst>
        </pc:spChg>
        <pc:spChg chg="add mod">
          <ac:chgData name="Simon Pun (SSE)" userId="6b1ee1f4-4ab1-4ea7-a2d6-b83579485034" providerId="ADAL" clId="{5A625DAE-7437-4CD0-A567-0656C3E31FC9}" dt="2020-10-25T11:49:25.024" v="907" actId="207"/>
          <ac:spMkLst>
            <pc:docMk/>
            <pc:sldMk cId="3093885129" sldId="826"/>
            <ac:spMk id="21" creationId="{DBC857BD-FEA8-455B-82E6-6F751766FDF2}"/>
          </ac:spMkLst>
        </pc:spChg>
        <pc:spChg chg="add mod">
          <ac:chgData name="Simon Pun (SSE)" userId="6b1ee1f4-4ab1-4ea7-a2d6-b83579485034" providerId="ADAL" clId="{5A625DAE-7437-4CD0-A567-0656C3E31FC9}" dt="2020-10-25T11:49:29.448" v="908" actId="207"/>
          <ac:spMkLst>
            <pc:docMk/>
            <pc:sldMk cId="3093885129" sldId="826"/>
            <ac:spMk id="22" creationId="{D2DE4C73-F8A7-45D3-AA67-F414C4E6FB08}"/>
          </ac:spMkLst>
        </pc:spChg>
        <pc:spChg chg="add mod ord">
          <ac:chgData name="Simon Pun (SSE)" userId="6b1ee1f4-4ab1-4ea7-a2d6-b83579485034" providerId="ADAL" clId="{5A625DAE-7437-4CD0-A567-0656C3E31FC9}" dt="2020-10-25T11:48:51.954" v="900" actId="167"/>
          <ac:spMkLst>
            <pc:docMk/>
            <pc:sldMk cId="3093885129" sldId="826"/>
            <ac:spMk id="24" creationId="{FF2CD9FB-BF43-42E6-B75B-FE26719E3590}"/>
          </ac:spMkLst>
        </pc:spChg>
        <pc:spChg chg="add mod">
          <ac:chgData name="Simon Pun (SSE)" userId="6b1ee1f4-4ab1-4ea7-a2d6-b83579485034" providerId="ADAL" clId="{5A625DAE-7437-4CD0-A567-0656C3E31FC9}" dt="2020-10-25T11:49:01.715" v="902" actId="571"/>
          <ac:spMkLst>
            <pc:docMk/>
            <pc:sldMk cId="3093885129" sldId="826"/>
            <ac:spMk id="25" creationId="{C1C2CA8B-785B-4CA4-B568-4F448D135985}"/>
          </ac:spMkLst>
        </pc:spChg>
        <pc:spChg chg="add mod ord">
          <ac:chgData name="Simon Pun (SSE)" userId="6b1ee1f4-4ab1-4ea7-a2d6-b83579485034" providerId="ADAL" clId="{5A625DAE-7437-4CD0-A567-0656C3E31FC9}" dt="2020-10-25T11:49:11.875" v="905" actId="14100"/>
          <ac:spMkLst>
            <pc:docMk/>
            <pc:sldMk cId="3093885129" sldId="826"/>
            <ac:spMk id="26" creationId="{458FE6D3-4EB9-4A6E-9B98-C69C07B2FC03}"/>
          </ac:spMkLst>
        </pc:spChg>
        <pc:picChg chg="add mod">
          <ac:chgData name="Simon Pun (SSE)" userId="6b1ee1f4-4ab1-4ea7-a2d6-b83579485034" providerId="ADAL" clId="{5A625DAE-7437-4CD0-A567-0656C3E31FC9}" dt="2020-10-25T11:49:57.354" v="913" actId="1076"/>
          <ac:picMkLst>
            <pc:docMk/>
            <pc:sldMk cId="3093885129" sldId="826"/>
            <ac:picMk id="6" creationId="{F3C711EB-8899-4CF5-A612-528FBC050384}"/>
          </ac:picMkLst>
        </pc:picChg>
        <pc:picChg chg="add mod">
          <ac:chgData name="Simon Pun (SSE)" userId="6b1ee1f4-4ab1-4ea7-a2d6-b83579485034" providerId="ADAL" clId="{5A625DAE-7437-4CD0-A567-0656C3E31FC9}" dt="2020-10-25T11:49:20.260" v="906" actId="1076"/>
          <ac:picMkLst>
            <pc:docMk/>
            <pc:sldMk cId="3093885129" sldId="826"/>
            <ac:picMk id="8" creationId="{A0F7DACC-A687-406E-BD99-54AD03FA2D33}"/>
          </ac:picMkLst>
        </pc:picChg>
      </pc:sldChg>
      <pc:sldChg chg="addSp delSp modSp new mod">
        <pc:chgData name="Simon Pun (SSE)" userId="6b1ee1f4-4ab1-4ea7-a2d6-b83579485034" providerId="ADAL" clId="{5A625DAE-7437-4CD0-A567-0656C3E31FC9}" dt="2020-10-25T11:57:42.885" v="1041" actId="14100"/>
        <pc:sldMkLst>
          <pc:docMk/>
          <pc:sldMk cId="659235523" sldId="827"/>
        </pc:sldMkLst>
        <pc:spChg chg="mod">
          <ac:chgData name="Simon Pun (SSE)" userId="6b1ee1f4-4ab1-4ea7-a2d6-b83579485034" providerId="ADAL" clId="{5A625DAE-7437-4CD0-A567-0656C3E31FC9}" dt="2020-10-25T11:54:27.115" v="976" actId="27636"/>
          <ac:spMkLst>
            <pc:docMk/>
            <pc:sldMk cId="659235523" sldId="827"/>
            <ac:spMk id="2" creationId="{6CB357B5-FD45-41B4-9315-47430A8DC32C}"/>
          </ac:spMkLst>
        </pc:spChg>
        <pc:spChg chg="add mod">
          <ac:chgData name="Simon Pun (SSE)" userId="6b1ee1f4-4ab1-4ea7-a2d6-b83579485034" providerId="ADAL" clId="{5A625DAE-7437-4CD0-A567-0656C3E31FC9}" dt="2020-10-25T11:57:29.699" v="1038" actId="1076"/>
          <ac:spMkLst>
            <pc:docMk/>
            <pc:sldMk cId="659235523" sldId="827"/>
            <ac:spMk id="4" creationId="{4B20C334-0237-4D59-B4A8-DAFC18FE304F}"/>
          </ac:spMkLst>
        </pc:spChg>
        <pc:spChg chg="add mod">
          <ac:chgData name="Simon Pun (SSE)" userId="6b1ee1f4-4ab1-4ea7-a2d6-b83579485034" providerId="ADAL" clId="{5A625DAE-7437-4CD0-A567-0656C3E31FC9}" dt="2020-10-25T11:57:35.692" v="1039" actId="1076"/>
          <ac:spMkLst>
            <pc:docMk/>
            <pc:sldMk cId="659235523" sldId="827"/>
            <ac:spMk id="12" creationId="{01169034-CAD1-4517-B5EB-099C09A60DB1}"/>
          </ac:spMkLst>
        </pc:spChg>
        <pc:spChg chg="add mod ord">
          <ac:chgData name="Simon Pun (SSE)" userId="6b1ee1f4-4ab1-4ea7-a2d6-b83579485034" providerId="ADAL" clId="{5A625DAE-7437-4CD0-A567-0656C3E31FC9}" dt="2020-10-25T11:57:42.885" v="1041" actId="14100"/>
          <ac:spMkLst>
            <pc:docMk/>
            <pc:sldMk cId="659235523" sldId="827"/>
            <ac:spMk id="14" creationId="{EC1770FA-C07F-489E-B230-30E158A816C8}"/>
          </ac:spMkLst>
        </pc:spChg>
        <pc:spChg chg="add mod ord">
          <ac:chgData name="Simon Pun (SSE)" userId="6b1ee1f4-4ab1-4ea7-a2d6-b83579485034" providerId="ADAL" clId="{5A625DAE-7437-4CD0-A567-0656C3E31FC9}" dt="2020-10-25T11:57:39.539" v="1040" actId="14100"/>
          <ac:spMkLst>
            <pc:docMk/>
            <pc:sldMk cId="659235523" sldId="827"/>
            <ac:spMk id="15" creationId="{60CADBBF-818A-4521-A29E-83231CF15D11}"/>
          </ac:spMkLst>
        </pc:spChg>
        <pc:spChg chg="add mod">
          <ac:chgData name="Simon Pun (SSE)" userId="6b1ee1f4-4ab1-4ea7-a2d6-b83579485034" providerId="ADAL" clId="{5A625DAE-7437-4CD0-A567-0656C3E31FC9}" dt="2020-10-25T11:57:04.976" v="1029" actId="1076"/>
          <ac:spMkLst>
            <pc:docMk/>
            <pc:sldMk cId="659235523" sldId="827"/>
            <ac:spMk id="17" creationId="{093BE779-9711-469A-BB0A-C7DBE650B40D}"/>
          </ac:spMkLst>
        </pc:spChg>
        <pc:spChg chg="add mod">
          <ac:chgData name="Simon Pun (SSE)" userId="6b1ee1f4-4ab1-4ea7-a2d6-b83579485034" providerId="ADAL" clId="{5A625DAE-7437-4CD0-A567-0656C3E31FC9}" dt="2020-10-25T11:57:15.601" v="1037" actId="1076"/>
          <ac:spMkLst>
            <pc:docMk/>
            <pc:sldMk cId="659235523" sldId="827"/>
            <ac:spMk id="18" creationId="{B98AC863-1FE7-4130-AE6C-F50E772E4117}"/>
          </ac:spMkLst>
        </pc:spChg>
        <pc:picChg chg="add mod">
          <ac:chgData name="Simon Pun (SSE)" userId="6b1ee1f4-4ab1-4ea7-a2d6-b83579485034" providerId="ADAL" clId="{5A625DAE-7437-4CD0-A567-0656C3E31FC9}" dt="2020-10-25T11:55:59.143" v="1008" actId="1076"/>
          <ac:picMkLst>
            <pc:docMk/>
            <pc:sldMk cId="659235523" sldId="827"/>
            <ac:picMk id="6" creationId="{F3ED96D7-0CD4-4EE5-B65B-7EF563EA41F4}"/>
          </ac:picMkLst>
        </pc:picChg>
        <pc:picChg chg="add del mod">
          <ac:chgData name="Simon Pun (SSE)" userId="6b1ee1f4-4ab1-4ea7-a2d6-b83579485034" providerId="ADAL" clId="{5A625DAE-7437-4CD0-A567-0656C3E31FC9}" dt="2020-10-25T11:53:11.731" v="935" actId="21"/>
          <ac:picMkLst>
            <pc:docMk/>
            <pc:sldMk cId="659235523" sldId="827"/>
            <ac:picMk id="8" creationId="{0F48A460-6219-47E6-8DE2-34787790CB42}"/>
          </ac:picMkLst>
        </pc:picChg>
        <pc:picChg chg="add mod">
          <ac:chgData name="Simon Pun (SSE)" userId="6b1ee1f4-4ab1-4ea7-a2d6-b83579485034" providerId="ADAL" clId="{5A625DAE-7437-4CD0-A567-0656C3E31FC9}" dt="2020-10-25T11:56:39.628" v="1019" actId="1076"/>
          <ac:picMkLst>
            <pc:docMk/>
            <pc:sldMk cId="659235523" sldId="827"/>
            <ac:picMk id="10" creationId="{BB60674B-8699-448B-9BD6-03660EBF966B}"/>
          </ac:picMkLst>
        </pc:picChg>
      </pc:sldChg>
      <pc:sldChg chg="addSp delSp modSp new mod">
        <pc:chgData name="Simon Pun (SSE)" userId="6b1ee1f4-4ab1-4ea7-a2d6-b83579485034" providerId="ADAL" clId="{5A625DAE-7437-4CD0-A567-0656C3E31FC9}" dt="2020-10-25T12:07:14.853" v="1102" actId="207"/>
        <pc:sldMkLst>
          <pc:docMk/>
          <pc:sldMk cId="2935822678" sldId="828"/>
        </pc:sldMkLst>
        <pc:spChg chg="mod">
          <ac:chgData name="Simon Pun (SSE)" userId="6b1ee1f4-4ab1-4ea7-a2d6-b83579485034" providerId="ADAL" clId="{5A625DAE-7437-4CD0-A567-0656C3E31FC9}" dt="2020-10-25T11:58:19.651" v="1055" actId="20577"/>
          <ac:spMkLst>
            <pc:docMk/>
            <pc:sldMk cId="2935822678" sldId="828"/>
            <ac:spMk id="2" creationId="{53FE4C5F-0B42-43C2-8E5C-9E63F10D3711}"/>
          </ac:spMkLst>
        </pc:spChg>
        <pc:spChg chg="add mod">
          <ac:chgData name="Simon Pun (SSE)" userId="6b1ee1f4-4ab1-4ea7-a2d6-b83579485034" providerId="ADAL" clId="{5A625DAE-7437-4CD0-A567-0656C3E31FC9}" dt="2020-10-25T12:07:14.853" v="1102" actId="207"/>
          <ac:spMkLst>
            <pc:docMk/>
            <pc:sldMk cId="2935822678" sldId="828"/>
            <ac:spMk id="6" creationId="{6A0B2E2F-1942-40D6-BCF8-52E4A5CBB738}"/>
          </ac:spMkLst>
        </pc:spChg>
        <pc:spChg chg="add del">
          <ac:chgData name="Simon Pun (SSE)" userId="6b1ee1f4-4ab1-4ea7-a2d6-b83579485034" providerId="ADAL" clId="{5A625DAE-7437-4CD0-A567-0656C3E31FC9}" dt="2020-10-25T12:06:13.113" v="1090" actId="22"/>
          <ac:spMkLst>
            <pc:docMk/>
            <pc:sldMk cId="2935822678" sldId="828"/>
            <ac:spMk id="10" creationId="{E4492021-DD3D-44C1-8FFA-85BD4B57F560}"/>
          </ac:spMkLst>
        </pc:spChg>
        <pc:spChg chg="add mod">
          <ac:chgData name="Simon Pun (SSE)" userId="6b1ee1f4-4ab1-4ea7-a2d6-b83579485034" providerId="ADAL" clId="{5A625DAE-7437-4CD0-A567-0656C3E31FC9}" dt="2020-10-25T12:06:37.153" v="1098" actId="1076"/>
          <ac:spMkLst>
            <pc:docMk/>
            <pc:sldMk cId="2935822678" sldId="828"/>
            <ac:spMk id="12" creationId="{BB958DE1-40AA-42AB-8523-FEF804232CFB}"/>
          </ac:spMkLst>
        </pc:spChg>
        <pc:picChg chg="add del mod">
          <ac:chgData name="Simon Pun (SSE)" userId="6b1ee1f4-4ab1-4ea7-a2d6-b83579485034" providerId="ADAL" clId="{5A625DAE-7437-4CD0-A567-0656C3E31FC9}" dt="2020-10-25T12:03:36.085" v="1064" actId="478"/>
          <ac:picMkLst>
            <pc:docMk/>
            <pc:sldMk cId="2935822678" sldId="828"/>
            <ac:picMk id="4" creationId="{624671BA-EE90-4EB4-A2F5-200BF8DA6002}"/>
          </ac:picMkLst>
        </pc:picChg>
        <pc:picChg chg="add mod">
          <ac:chgData name="Simon Pun (SSE)" userId="6b1ee1f4-4ab1-4ea7-a2d6-b83579485034" providerId="ADAL" clId="{5A625DAE-7437-4CD0-A567-0656C3E31FC9}" dt="2020-10-25T12:06:42.785" v="1099" actId="1076"/>
          <ac:picMkLst>
            <pc:docMk/>
            <pc:sldMk cId="2935822678" sldId="828"/>
            <ac:picMk id="8" creationId="{683D0664-9551-4B2A-A68F-71A9A603603A}"/>
          </ac:picMkLst>
        </pc:picChg>
      </pc:sldChg>
      <pc:sldChg chg="addSp delSp modSp new mod">
        <pc:chgData name="Simon Pun (SSE)" userId="6b1ee1f4-4ab1-4ea7-a2d6-b83579485034" providerId="ADAL" clId="{5A625DAE-7437-4CD0-A567-0656C3E31FC9}" dt="2020-10-25T12:13:03.919" v="1198" actId="20577"/>
        <pc:sldMkLst>
          <pc:docMk/>
          <pc:sldMk cId="438374931" sldId="829"/>
        </pc:sldMkLst>
        <pc:spChg chg="mod">
          <ac:chgData name="Simon Pun (SSE)" userId="6b1ee1f4-4ab1-4ea7-a2d6-b83579485034" providerId="ADAL" clId="{5A625DAE-7437-4CD0-A567-0656C3E31FC9}" dt="2020-10-25T12:13:03.919" v="1198" actId="20577"/>
          <ac:spMkLst>
            <pc:docMk/>
            <pc:sldMk cId="438374931" sldId="829"/>
            <ac:spMk id="2" creationId="{DCB9751C-C69C-4D9B-9D04-22BB2A2FEE99}"/>
          </ac:spMkLst>
        </pc:spChg>
        <pc:spChg chg="add mod">
          <ac:chgData name="Simon Pun (SSE)" userId="6b1ee1f4-4ab1-4ea7-a2d6-b83579485034" providerId="ADAL" clId="{5A625DAE-7437-4CD0-A567-0656C3E31FC9}" dt="2020-10-25T12:11:49.994" v="1178" actId="164"/>
          <ac:spMkLst>
            <pc:docMk/>
            <pc:sldMk cId="438374931" sldId="829"/>
            <ac:spMk id="4" creationId="{5023E82D-F09E-438C-822D-0CE4D1E61CA0}"/>
          </ac:spMkLst>
        </pc:spChg>
        <pc:spChg chg="add del mod">
          <ac:chgData name="Simon Pun (SSE)" userId="6b1ee1f4-4ab1-4ea7-a2d6-b83579485034" providerId="ADAL" clId="{5A625DAE-7437-4CD0-A567-0656C3E31FC9}" dt="2020-10-25T12:08:42.790" v="1124" actId="478"/>
          <ac:spMkLst>
            <pc:docMk/>
            <pc:sldMk cId="438374931" sldId="829"/>
            <ac:spMk id="5" creationId="{610B7894-B2A0-4571-AED3-5BE376198BFB}"/>
          </ac:spMkLst>
        </pc:spChg>
        <pc:spChg chg="add mod ord">
          <ac:chgData name="Simon Pun (SSE)" userId="6b1ee1f4-4ab1-4ea7-a2d6-b83579485034" providerId="ADAL" clId="{5A625DAE-7437-4CD0-A567-0656C3E31FC9}" dt="2020-10-25T12:12:01.913" v="1180" actId="1076"/>
          <ac:spMkLst>
            <pc:docMk/>
            <pc:sldMk cId="438374931" sldId="829"/>
            <ac:spMk id="11" creationId="{14332C8C-1AB2-486F-97E6-EA6A474B3A13}"/>
          </ac:spMkLst>
        </pc:spChg>
        <pc:spChg chg="add del">
          <ac:chgData name="Simon Pun (SSE)" userId="6b1ee1f4-4ab1-4ea7-a2d6-b83579485034" providerId="ADAL" clId="{5A625DAE-7437-4CD0-A567-0656C3E31FC9}" dt="2020-10-25T12:10:27.948" v="1154" actId="22"/>
          <ac:spMkLst>
            <pc:docMk/>
            <pc:sldMk cId="438374931" sldId="829"/>
            <ac:spMk id="15" creationId="{D85D04CC-C508-4227-A396-E5EB7E4CA816}"/>
          </ac:spMkLst>
        </pc:spChg>
        <pc:spChg chg="add mod">
          <ac:chgData name="Simon Pun (SSE)" userId="6b1ee1f4-4ab1-4ea7-a2d6-b83579485034" providerId="ADAL" clId="{5A625DAE-7437-4CD0-A567-0656C3E31FC9}" dt="2020-10-25T12:11:49.994" v="1178" actId="164"/>
          <ac:spMkLst>
            <pc:docMk/>
            <pc:sldMk cId="438374931" sldId="829"/>
            <ac:spMk id="17" creationId="{3F88D7B4-AAF0-4322-A616-EC439FEB0B6F}"/>
          </ac:spMkLst>
        </pc:spChg>
        <pc:spChg chg="add mod">
          <ac:chgData name="Simon Pun (SSE)" userId="6b1ee1f4-4ab1-4ea7-a2d6-b83579485034" providerId="ADAL" clId="{5A625DAE-7437-4CD0-A567-0656C3E31FC9}" dt="2020-10-25T12:12:22.013" v="1188" actId="1076"/>
          <ac:spMkLst>
            <pc:docMk/>
            <pc:sldMk cId="438374931" sldId="829"/>
            <ac:spMk id="18" creationId="{BE065972-0913-4F9E-8C57-A92BEE450038}"/>
          </ac:spMkLst>
        </pc:spChg>
        <pc:spChg chg="mod">
          <ac:chgData name="Simon Pun (SSE)" userId="6b1ee1f4-4ab1-4ea7-a2d6-b83579485034" providerId="ADAL" clId="{5A625DAE-7437-4CD0-A567-0656C3E31FC9}" dt="2020-10-25T12:12:38.879" v="1193" actId="1076"/>
          <ac:spMkLst>
            <pc:docMk/>
            <pc:sldMk cId="438374931" sldId="829"/>
            <ac:spMk id="21" creationId="{5DA78304-25A3-4DD4-A337-2FCF301FC2C8}"/>
          </ac:spMkLst>
        </pc:spChg>
        <pc:spChg chg="mod">
          <ac:chgData name="Simon Pun (SSE)" userId="6b1ee1f4-4ab1-4ea7-a2d6-b83579485034" providerId="ADAL" clId="{5A625DAE-7437-4CD0-A567-0656C3E31FC9}" dt="2020-10-25T12:12:38.879" v="1193" actId="1076"/>
          <ac:spMkLst>
            <pc:docMk/>
            <pc:sldMk cId="438374931" sldId="829"/>
            <ac:spMk id="23" creationId="{4BA2F82E-200B-4FC9-AC2A-47812C801132}"/>
          </ac:spMkLst>
        </pc:spChg>
        <pc:spChg chg="add mod ord">
          <ac:chgData name="Simon Pun (SSE)" userId="6b1ee1f4-4ab1-4ea7-a2d6-b83579485034" providerId="ADAL" clId="{5A625DAE-7437-4CD0-A567-0656C3E31FC9}" dt="2020-10-25T12:12:35.773" v="1191" actId="1076"/>
          <ac:spMkLst>
            <pc:docMk/>
            <pc:sldMk cId="438374931" sldId="829"/>
            <ac:spMk id="24" creationId="{8C745BF7-8B64-4C4D-9DA1-238EBA13588B}"/>
          </ac:spMkLst>
        </pc:spChg>
        <pc:grpChg chg="add del mod">
          <ac:chgData name="Simon Pun (SSE)" userId="6b1ee1f4-4ab1-4ea7-a2d6-b83579485034" providerId="ADAL" clId="{5A625DAE-7437-4CD0-A567-0656C3E31FC9}" dt="2020-10-25T12:11:56.771" v="1179" actId="21"/>
          <ac:grpSpMkLst>
            <pc:docMk/>
            <pc:sldMk cId="438374931" sldId="829"/>
            <ac:grpSpMk id="19" creationId="{99111566-C012-4182-A348-D67A98E0BB8D}"/>
          </ac:grpSpMkLst>
        </pc:grpChg>
        <pc:grpChg chg="add mod">
          <ac:chgData name="Simon Pun (SSE)" userId="6b1ee1f4-4ab1-4ea7-a2d6-b83579485034" providerId="ADAL" clId="{5A625DAE-7437-4CD0-A567-0656C3E31FC9}" dt="2020-10-25T12:12:38.879" v="1193" actId="1076"/>
          <ac:grpSpMkLst>
            <pc:docMk/>
            <pc:sldMk cId="438374931" sldId="829"/>
            <ac:grpSpMk id="20" creationId="{A577F0DB-EF50-480C-A9CA-B3890426DC73}"/>
          </ac:grpSpMkLst>
        </pc:grpChg>
        <pc:picChg chg="add mod">
          <ac:chgData name="Simon Pun (SSE)" userId="6b1ee1f4-4ab1-4ea7-a2d6-b83579485034" providerId="ADAL" clId="{5A625DAE-7437-4CD0-A567-0656C3E31FC9}" dt="2020-10-25T12:12:18.372" v="1187" actId="1076"/>
          <ac:picMkLst>
            <pc:docMk/>
            <pc:sldMk cId="438374931" sldId="829"/>
            <ac:picMk id="7" creationId="{CFEE6144-7BFD-4139-8234-D67B98061645}"/>
          </ac:picMkLst>
        </pc:picChg>
        <pc:picChg chg="add del mod">
          <ac:chgData name="Simon Pun (SSE)" userId="6b1ee1f4-4ab1-4ea7-a2d6-b83579485034" providerId="ADAL" clId="{5A625DAE-7437-4CD0-A567-0656C3E31FC9}" dt="2020-10-25T12:09:58.640" v="1146" actId="478"/>
          <ac:picMkLst>
            <pc:docMk/>
            <pc:sldMk cId="438374931" sldId="829"/>
            <ac:picMk id="9" creationId="{25D8108D-D6B9-4F89-8117-75CCC31B855A}"/>
          </ac:picMkLst>
        </pc:picChg>
        <pc:picChg chg="add mod">
          <ac:chgData name="Simon Pun (SSE)" userId="6b1ee1f4-4ab1-4ea7-a2d6-b83579485034" providerId="ADAL" clId="{5A625DAE-7437-4CD0-A567-0656C3E31FC9}" dt="2020-10-25T12:11:49.994" v="1178" actId="164"/>
          <ac:picMkLst>
            <pc:docMk/>
            <pc:sldMk cId="438374931" sldId="829"/>
            <ac:picMk id="13" creationId="{1617B4D4-BA73-4C56-8B18-6F5BC55ACA4F}"/>
          </ac:picMkLst>
        </pc:picChg>
        <pc:picChg chg="mod">
          <ac:chgData name="Simon Pun (SSE)" userId="6b1ee1f4-4ab1-4ea7-a2d6-b83579485034" providerId="ADAL" clId="{5A625DAE-7437-4CD0-A567-0656C3E31FC9}" dt="2020-10-25T12:12:38.879" v="1193" actId="1076"/>
          <ac:picMkLst>
            <pc:docMk/>
            <pc:sldMk cId="438374931" sldId="829"/>
            <ac:picMk id="22" creationId="{5EDE8CED-8856-40D8-A0B3-BC3CBA0DBFD0}"/>
          </ac:picMkLst>
        </pc:picChg>
      </pc:sldChg>
      <pc:sldChg chg="addSp delSp modSp new mod">
        <pc:chgData name="Simon Pun (SSE)" userId="6b1ee1f4-4ab1-4ea7-a2d6-b83579485034" providerId="ADAL" clId="{5A625DAE-7437-4CD0-A567-0656C3E31FC9}" dt="2020-10-25T12:19:56.767" v="1263" actId="14100"/>
        <pc:sldMkLst>
          <pc:docMk/>
          <pc:sldMk cId="4134158504" sldId="830"/>
        </pc:sldMkLst>
        <pc:spChg chg="mod">
          <ac:chgData name="Simon Pun (SSE)" userId="6b1ee1f4-4ab1-4ea7-a2d6-b83579485034" providerId="ADAL" clId="{5A625DAE-7437-4CD0-A567-0656C3E31FC9}" dt="2020-10-25T12:18:31.209" v="1240" actId="20577"/>
          <ac:spMkLst>
            <pc:docMk/>
            <pc:sldMk cId="4134158504" sldId="830"/>
            <ac:spMk id="2" creationId="{751DFB17-8DEE-4E0D-BB6A-3BEE426C07B8}"/>
          </ac:spMkLst>
        </pc:spChg>
        <pc:spChg chg="add mod ord">
          <ac:chgData name="Simon Pun (SSE)" userId="6b1ee1f4-4ab1-4ea7-a2d6-b83579485034" providerId="ADAL" clId="{5A625DAE-7437-4CD0-A567-0656C3E31FC9}" dt="2020-10-25T12:19:51.990" v="1262" actId="1076"/>
          <ac:spMkLst>
            <pc:docMk/>
            <pc:sldMk cId="4134158504" sldId="830"/>
            <ac:spMk id="6" creationId="{E67EF3B9-9696-4551-B58A-7A812BBBF6BD}"/>
          </ac:spMkLst>
        </pc:spChg>
        <pc:spChg chg="add del mod">
          <ac:chgData name="Simon Pun (SSE)" userId="6b1ee1f4-4ab1-4ea7-a2d6-b83579485034" providerId="ADAL" clId="{5A625DAE-7437-4CD0-A567-0656C3E31FC9}" dt="2020-10-25T12:18:40.426" v="1242" actId="478"/>
          <ac:spMkLst>
            <pc:docMk/>
            <pc:sldMk cId="4134158504" sldId="830"/>
            <ac:spMk id="8" creationId="{28BA5F3F-8E08-4863-BF85-98CDE70ED43D}"/>
          </ac:spMkLst>
        </pc:spChg>
        <pc:spChg chg="add del">
          <ac:chgData name="Simon Pun (SSE)" userId="6b1ee1f4-4ab1-4ea7-a2d6-b83579485034" providerId="ADAL" clId="{5A625DAE-7437-4CD0-A567-0656C3E31FC9}" dt="2020-10-25T12:17:35.896" v="1216" actId="22"/>
          <ac:spMkLst>
            <pc:docMk/>
            <pc:sldMk cId="4134158504" sldId="830"/>
            <ac:spMk id="10" creationId="{9420CF0D-BF50-4062-A9A9-4BA4B54D6781}"/>
          </ac:spMkLst>
        </pc:spChg>
        <pc:spChg chg="add mod">
          <ac:chgData name="Simon Pun (SSE)" userId="6b1ee1f4-4ab1-4ea7-a2d6-b83579485034" providerId="ADAL" clId="{5A625DAE-7437-4CD0-A567-0656C3E31FC9}" dt="2020-10-25T12:19:56.767" v="1263" actId="14100"/>
          <ac:spMkLst>
            <pc:docMk/>
            <pc:sldMk cId="4134158504" sldId="830"/>
            <ac:spMk id="12" creationId="{FE6E7131-1DAB-473A-BF82-F5430FF518C3}"/>
          </ac:spMkLst>
        </pc:spChg>
        <pc:picChg chg="add mod">
          <ac:chgData name="Simon Pun (SSE)" userId="6b1ee1f4-4ab1-4ea7-a2d6-b83579485034" providerId="ADAL" clId="{5A625DAE-7437-4CD0-A567-0656C3E31FC9}" dt="2020-10-25T12:19:51.990" v="1262" actId="1076"/>
          <ac:picMkLst>
            <pc:docMk/>
            <pc:sldMk cId="4134158504" sldId="830"/>
            <ac:picMk id="4" creationId="{67D997F4-1896-442E-9DA3-B367709E940B}"/>
          </ac:picMkLst>
        </pc:picChg>
      </pc:sldChg>
      <pc:sldChg chg="addSp delSp modSp new mod">
        <pc:chgData name="Simon Pun (SSE)" userId="6b1ee1f4-4ab1-4ea7-a2d6-b83579485034" providerId="ADAL" clId="{5A625DAE-7437-4CD0-A567-0656C3E31FC9}" dt="2020-10-25T12:40:40.203" v="1400" actId="14100"/>
        <pc:sldMkLst>
          <pc:docMk/>
          <pc:sldMk cId="2370935321" sldId="831"/>
        </pc:sldMkLst>
        <pc:spChg chg="mod">
          <ac:chgData name="Simon Pun (SSE)" userId="6b1ee1f4-4ab1-4ea7-a2d6-b83579485034" providerId="ADAL" clId="{5A625DAE-7437-4CD0-A567-0656C3E31FC9}" dt="2020-10-25T12:39:34.727" v="1383" actId="20577"/>
          <ac:spMkLst>
            <pc:docMk/>
            <pc:sldMk cId="2370935321" sldId="831"/>
            <ac:spMk id="2" creationId="{242DDC1B-EED7-49B1-BFC7-C3D65E801D80}"/>
          </ac:spMkLst>
        </pc:spChg>
        <pc:spChg chg="add mod">
          <ac:chgData name="Simon Pun (SSE)" userId="6b1ee1f4-4ab1-4ea7-a2d6-b83579485034" providerId="ADAL" clId="{5A625DAE-7437-4CD0-A567-0656C3E31FC9}" dt="2020-10-25T12:40:40.203" v="1400" actId="14100"/>
          <ac:spMkLst>
            <pc:docMk/>
            <pc:sldMk cId="2370935321" sldId="831"/>
            <ac:spMk id="4" creationId="{8D171B61-3D02-4EEA-BA5D-1F3C8C988F3F}"/>
          </ac:spMkLst>
        </pc:spChg>
        <pc:spChg chg="add del">
          <ac:chgData name="Simon Pun (SSE)" userId="6b1ee1f4-4ab1-4ea7-a2d6-b83579485034" providerId="ADAL" clId="{5A625DAE-7437-4CD0-A567-0656C3E31FC9}" dt="2020-10-25T12:37:44.976" v="1350" actId="22"/>
          <ac:spMkLst>
            <pc:docMk/>
            <pc:sldMk cId="2370935321" sldId="831"/>
            <ac:spMk id="8" creationId="{8C978D53-0D05-4F4F-B774-9C7ACDF8F3C9}"/>
          </ac:spMkLst>
        </pc:spChg>
        <pc:spChg chg="add mod">
          <ac:chgData name="Simon Pun (SSE)" userId="6b1ee1f4-4ab1-4ea7-a2d6-b83579485034" providerId="ADAL" clId="{5A625DAE-7437-4CD0-A567-0656C3E31FC9}" dt="2020-10-25T12:39:09.775" v="1376" actId="1076"/>
          <ac:spMkLst>
            <pc:docMk/>
            <pc:sldMk cId="2370935321" sldId="831"/>
            <ac:spMk id="10" creationId="{DD766430-F02C-4173-822C-D04AB81D2BD2}"/>
          </ac:spMkLst>
        </pc:spChg>
        <pc:spChg chg="add mod ord">
          <ac:chgData name="Simon Pun (SSE)" userId="6b1ee1f4-4ab1-4ea7-a2d6-b83579485034" providerId="ADAL" clId="{5A625DAE-7437-4CD0-A567-0656C3E31FC9}" dt="2020-10-25T12:38:44.898" v="1370" actId="167"/>
          <ac:spMkLst>
            <pc:docMk/>
            <pc:sldMk cId="2370935321" sldId="831"/>
            <ac:spMk id="12" creationId="{748CE4C5-1F84-4F18-80C5-17120CD8DEFF}"/>
          </ac:spMkLst>
        </pc:spChg>
        <pc:picChg chg="add mod">
          <ac:chgData name="Simon Pun (SSE)" userId="6b1ee1f4-4ab1-4ea7-a2d6-b83579485034" providerId="ADAL" clId="{5A625DAE-7437-4CD0-A567-0656C3E31FC9}" dt="2020-10-25T12:39:06.671" v="1375" actId="1076"/>
          <ac:picMkLst>
            <pc:docMk/>
            <pc:sldMk cId="2370935321" sldId="831"/>
            <ac:picMk id="6" creationId="{4AA2B259-5C30-41B5-BA36-13929C8D2552}"/>
          </ac:picMkLst>
        </pc:picChg>
      </pc:sldChg>
      <pc:sldChg chg="addSp delSp modSp new mod">
        <pc:chgData name="Simon Pun (SSE)" userId="6b1ee1f4-4ab1-4ea7-a2d6-b83579485034" providerId="ADAL" clId="{5A625DAE-7437-4CD0-A567-0656C3E31FC9}" dt="2020-10-25T13:11:23.235" v="1645" actId="1076"/>
        <pc:sldMkLst>
          <pc:docMk/>
          <pc:sldMk cId="2489143384" sldId="832"/>
        </pc:sldMkLst>
        <pc:spChg chg="mod">
          <ac:chgData name="Simon Pun (SSE)" userId="6b1ee1f4-4ab1-4ea7-a2d6-b83579485034" providerId="ADAL" clId="{5A625DAE-7437-4CD0-A567-0656C3E31FC9}" dt="2020-10-25T13:02:42.930" v="1563" actId="14100"/>
          <ac:spMkLst>
            <pc:docMk/>
            <pc:sldMk cId="2489143384" sldId="832"/>
            <ac:spMk id="2" creationId="{9001D905-90C8-4A5F-A62A-19D1364C21BD}"/>
          </ac:spMkLst>
        </pc:spChg>
        <pc:spChg chg="add del mod ord">
          <ac:chgData name="Simon Pun (SSE)" userId="6b1ee1f4-4ab1-4ea7-a2d6-b83579485034" providerId="ADAL" clId="{5A625DAE-7437-4CD0-A567-0656C3E31FC9}" dt="2020-10-25T12:41:36.194" v="1423" actId="21"/>
          <ac:spMkLst>
            <pc:docMk/>
            <pc:sldMk cId="2489143384" sldId="832"/>
            <ac:spMk id="14" creationId="{C0CFF7E0-D836-48EB-84E1-A5521C4E4F38}"/>
          </ac:spMkLst>
        </pc:spChg>
        <pc:spChg chg="add mod">
          <ac:chgData name="Simon Pun (SSE)" userId="6b1ee1f4-4ab1-4ea7-a2d6-b83579485034" providerId="ADAL" clId="{5A625DAE-7437-4CD0-A567-0656C3E31FC9}" dt="2020-10-25T12:44:07.870" v="1448" actId="1076"/>
          <ac:spMkLst>
            <pc:docMk/>
            <pc:sldMk cId="2489143384" sldId="832"/>
            <ac:spMk id="16" creationId="{B1F61E37-3517-462D-86A4-A441991D503A}"/>
          </ac:spMkLst>
        </pc:spChg>
        <pc:spChg chg="add mod ord">
          <ac:chgData name="Simon Pun (SSE)" userId="6b1ee1f4-4ab1-4ea7-a2d6-b83579485034" providerId="ADAL" clId="{5A625DAE-7437-4CD0-A567-0656C3E31FC9}" dt="2020-10-25T12:44:07.870" v="1448" actId="1076"/>
          <ac:spMkLst>
            <pc:docMk/>
            <pc:sldMk cId="2489143384" sldId="832"/>
            <ac:spMk id="19" creationId="{D9EA3347-E3E4-4F5D-BE1F-40AB1B1F98FB}"/>
          </ac:spMkLst>
        </pc:spChg>
        <pc:spChg chg="add del">
          <ac:chgData name="Simon Pun (SSE)" userId="6b1ee1f4-4ab1-4ea7-a2d6-b83579485034" providerId="ADAL" clId="{5A625DAE-7437-4CD0-A567-0656C3E31FC9}" dt="2020-10-25T12:43:21.694" v="1437" actId="22"/>
          <ac:spMkLst>
            <pc:docMk/>
            <pc:sldMk cId="2489143384" sldId="832"/>
            <ac:spMk id="21" creationId="{E90C80CB-56C6-4DB7-B057-B942D58BC70D}"/>
          </ac:spMkLst>
        </pc:spChg>
        <pc:spChg chg="add mod">
          <ac:chgData name="Simon Pun (SSE)" userId="6b1ee1f4-4ab1-4ea7-a2d6-b83579485034" providerId="ADAL" clId="{5A625DAE-7437-4CD0-A567-0656C3E31FC9}" dt="2020-10-25T12:44:07.870" v="1448" actId="1076"/>
          <ac:spMkLst>
            <pc:docMk/>
            <pc:sldMk cId="2489143384" sldId="832"/>
            <ac:spMk id="23" creationId="{7D6A2278-5EE4-437E-B2CC-F9C4121E68AF}"/>
          </ac:spMkLst>
        </pc:spChg>
        <pc:spChg chg="add del">
          <ac:chgData name="Simon Pun (SSE)" userId="6b1ee1f4-4ab1-4ea7-a2d6-b83579485034" providerId="ADAL" clId="{5A625DAE-7437-4CD0-A567-0656C3E31FC9}" dt="2020-10-25T12:43:43.054" v="1443" actId="22"/>
          <ac:spMkLst>
            <pc:docMk/>
            <pc:sldMk cId="2489143384" sldId="832"/>
            <ac:spMk id="25" creationId="{F53C6E48-F107-42F3-A34F-574BC1156BF1}"/>
          </ac:spMkLst>
        </pc:spChg>
        <pc:spChg chg="add mod">
          <ac:chgData name="Simon Pun (SSE)" userId="6b1ee1f4-4ab1-4ea7-a2d6-b83579485034" providerId="ADAL" clId="{5A625DAE-7437-4CD0-A567-0656C3E31FC9}" dt="2020-10-25T12:44:07.870" v="1448" actId="1076"/>
          <ac:spMkLst>
            <pc:docMk/>
            <pc:sldMk cId="2489143384" sldId="832"/>
            <ac:spMk id="27" creationId="{6DF52A10-6463-40E3-A896-EBDD186B14A3}"/>
          </ac:spMkLst>
        </pc:spChg>
        <pc:spChg chg="add mod">
          <ac:chgData name="Simon Pun (SSE)" userId="6b1ee1f4-4ab1-4ea7-a2d6-b83579485034" providerId="ADAL" clId="{5A625DAE-7437-4CD0-A567-0656C3E31FC9}" dt="2020-10-25T13:11:23.235" v="1645" actId="1076"/>
          <ac:spMkLst>
            <pc:docMk/>
            <pc:sldMk cId="2489143384" sldId="832"/>
            <ac:spMk id="28" creationId="{0A1C21AF-59DD-4982-84D1-73B884F1E157}"/>
          </ac:spMkLst>
        </pc:spChg>
        <pc:picChg chg="add del mod">
          <ac:chgData name="Simon Pun (SSE)" userId="6b1ee1f4-4ab1-4ea7-a2d6-b83579485034" providerId="ADAL" clId="{5A625DAE-7437-4CD0-A567-0656C3E31FC9}" dt="2020-10-25T12:40:28.106" v="1399" actId="21"/>
          <ac:picMkLst>
            <pc:docMk/>
            <pc:sldMk cId="2489143384" sldId="832"/>
            <ac:picMk id="4" creationId="{38BD093F-C4E2-46CF-863C-F0DC636F92EA}"/>
          </ac:picMkLst>
        </pc:picChg>
        <pc:picChg chg="add del mod">
          <ac:chgData name="Simon Pun (SSE)" userId="6b1ee1f4-4ab1-4ea7-a2d6-b83579485034" providerId="ADAL" clId="{5A625DAE-7437-4CD0-A567-0656C3E31FC9}" dt="2020-10-25T12:40:51.265" v="1405" actId="21"/>
          <ac:picMkLst>
            <pc:docMk/>
            <pc:sldMk cId="2489143384" sldId="832"/>
            <ac:picMk id="6" creationId="{C5DFC1DD-7384-4443-8687-5599EEAE5D3A}"/>
          </ac:picMkLst>
        </pc:picChg>
        <pc:picChg chg="add mod">
          <ac:chgData name="Simon Pun (SSE)" userId="6b1ee1f4-4ab1-4ea7-a2d6-b83579485034" providerId="ADAL" clId="{5A625DAE-7437-4CD0-A567-0656C3E31FC9}" dt="2020-10-25T12:44:51.500" v="1460" actId="1076"/>
          <ac:picMkLst>
            <pc:docMk/>
            <pc:sldMk cId="2489143384" sldId="832"/>
            <ac:picMk id="8" creationId="{727A0E08-E750-4955-90A0-BD6FCBE67C1D}"/>
          </ac:picMkLst>
        </pc:picChg>
        <pc:picChg chg="add del mod">
          <ac:chgData name="Simon Pun (SSE)" userId="6b1ee1f4-4ab1-4ea7-a2d6-b83579485034" providerId="ADAL" clId="{5A625DAE-7437-4CD0-A567-0656C3E31FC9}" dt="2020-10-25T12:41:36.194" v="1423" actId="21"/>
          <ac:picMkLst>
            <pc:docMk/>
            <pc:sldMk cId="2489143384" sldId="832"/>
            <ac:picMk id="10" creationId="{A58E2672-E25E-4786-9A5E-AAC12CF23EC3}"/>
          </ac:picMkLst>
        </pc:picChg>
        <pc:picChg chg="add mod">
          <ac:chgData name="Simon Pun (SSE)" userId="6b1ee1f4-4ab1-4ea7-a2d6-b83579485034" providerId="ADAL" clId="{5A625DAE-7437-4CD0-A567-0656C3E31FC9}" dt="2020-10-25T12:44:07.870" v="1448" actId="1076"/>
          <ac:picMkLst>
            <pc:docMk/>
            <pc:sldMk cId="2489143384" sldId="832"/>
            <ac:picMk id="12" creationId="{53C571AB-C6A3-4E2B-96BE-F71DDB3EBFC2}"/>
          </ac:picMkLst>
        </pc:picChg>
        <pc:picChg chg="add mod">
          <ac:chgData name="Simon Pun (SSE)" userId="6b1ee1f4-4ab1-4ea7-a2d6-b83579485034" providerId="ADAL" clId="{5A625DAE-7437-4CD0-A567-0656C3E31FC9}" dt="2020-10-25T12:44:07.870" v="1448" actId="1076"/>
          <ac:picMkLst>
            <pc:docMk/>
            <pc:sldMk cId="2489143384" sldId="832"/>
            <ac:picMk id="18" creationId="{39A0529B-C078-4992-B8F7-8AFF030D42F5}"/>
          </ac:picMkLst>
        </pc:picChg>
      </pc:sldChg>
      <pc:sldChg chg="addSp delSp modSp new mod">
        <pc:chgData name="Simon Pun (SSE)" userId="6b1ee1f4-4ab1-4ea7-a2d6-b83579485034" providerId="ADAL" clId="{5A625DAE-7437-4CD0-A567-0656C3E31FC9}" dt="2020-10-25T13:10:32.630" v="1640" actId="14100"/>
        <pc:sldMkLst>
          <pc:docMk/>
          <pc:sldMk cId="76102967" sldId="833"/>
        </pc:sldMkLst>
        <pc:spChg chg="mod">
          <ac:chgData name="Simon Pun (SSE)" userId="6b1ee1f4-4ab1-4ea7-a2d6-b83579485034" providerId="ADAL" clId="{5A625DAE-7437-4CD0-A567-0656C3E31FC9}" dt="2020-10-25T13:02:31.302" v="1561" actId="27636"/>
          <ac:spMkLst>
            <pc:docMk/>
            <pc:sldMk cId="76102967" sldId="833"/>
            <ac:spMk id="2" creationId="{824B902C-248E-4A50-9590-43F7EB5A62A4}"/>
          </ac:spMkLst>
        </pc:spChg>
        <pc:spChg chg="add mod ord">
          <ac:chgData name="Simon Pun (SSE)" userId="6b1ee1f4-4ab1-4ea7-a2d6-b83579485034" providerId="ADAL" clId="{5A625DAE-7437-4CD0-A567-0656C3E31FC9}" dt="2020-10-25T13:01:07.285" v="1534" actId="1076"/>
          <ac:spMkLst>
            <pc:docMk/>
            <pc:sldMk cId="76102967" sldId="833"/>
            <ac:spMk id="8" creationId="{0ADD5919-B21F-4831-9CBD-A29D11AEA52B}"/>
          </ac:spMkLst>
        </pc:spChg>
        <pc:spChg chg="add del mod ord">
          <ac:chgData name="Simon Pun (SSE)" userId="6b1ee1f4-4ab1-4ea7-a2d6-b83579485034" providerId="ADAL" clId="{5A625DAE-7437-4CD0-A567-0656C3E31FC9}" dt="2020-10-25T13:00:32.849" v="1521" actId="21"/>
          <ac:spMkLst>
            <pc:docMk/>
            <pc:sldMk cId="76102967" sldId="833"/>
            <ac:spMk id="10" creationId="{4F27F06E-57B8-437E-8B88-BB2E3C4D0595}"/>
          </ac:spMkLst>
        </pc:spChg>
        <pc:spChg chg="add del">
          <ac:chgData name="Simon Pun (SSE)" userId="6b1ee1f4-4ab1-4ea7-a2d6-b83579485034" providerId="ADAL" clId="{5A625DAE-7437-4CD0-A567-0656C3E31FC9}" dt="2020-10-25T12:58:16.837" v="1501" actId="22"/>
          <ac:spMkLst>
            <pc:docMk/>
            <pc:sldMk cId="76102967" sldId="833"/>
            <ac:spMk id="12" creationId="{6B96FFA6-7012-48AD-86D3-70675FDEE42A}"/>
          </ac:spMkLst>
        </pc:spChg>
        <pc:spChg chg="add mod">
          <ac:chgData name="Simon Pun (SSE)" userId="6b1ee1f4-4ab1-4ea7-a2d6-b83579485034" providerId="ADAL" clId="{5A625DAE-7437-4CD0-A567-0656C3E31FC9}" dt="2020-10-25T13:08:30.741" v="1615" actId="1076"/>
          <ac:spMkLst>
            <pc:docMk/>
            <pc:sldMk cId="76102967" sldId="833"/>
            <ac:spMk id="14" creationId="{49375AEA-DC23-462D-BB67-10F8B7258978}"/>
          </ac:spMkLst>
        </pc:spChg>
        <pc:spChg chg="add del mod">
          <ac:chgData name="Simon Pun (SSE)" userId="6b1ee1f4-4ab1-4ea7-a2d6-b83579485034" providerId="ADAL" clId="{5A625DAE-7437-4CD0-A567-0656C3E31FC9}" dt="2020-10-25T13:00:32.849" v="1521" actId="21"/>
          <ac:spMkLst>
            <pc:docMk/>
            <pc:sldMk cId="76102967" sldId="833"/>
            <ac:spMk id="15" creationId="{A3CB7ECB-2E67-4211-BEAF-1096CD04F152}"/>
          </ac:spMkLst>
        </pc:spChg>
        <pc:spChg chg="add del mod">
          <ac:chgData name="Simon Pun (SSE)" userId="6b1ee1f4-4ab1-4ea7-a2d6-b83579485034" providerId="ADAL" clId="{5A625DAE-7437-4CD0-A567-0656C3E31FC9}" dt="2020-10-25T13:00:32.849" v="1521" actId="21"/>
          <ac:spMkLst>
            <pc:docMk/>
            <pc:sldMk cId="76102967" sldId="833"/>
            <ac:spMk id="16" creationId="{42365AD3-1749-46A9-A7BA-696B89E97514}"/>
          </ac:spMkLst>
        </pc:spChg>
        <pc:spChg chg="add del mod">
          <ac:chgData name="Simon Pun (SSE)" userId="6b1ee1f4-4ab1-4ea7-a2d6-b83579485034" providerId="ADAL" clId="{5A625DAE-7437-4CD0-A567-0656C3E31FC9}" dt="2020-10-25T13:00:32.849" v="1521" actId="21"/>
          <ac:spMkLst>
            <pc:docMk/>
            <pc:sldMk cId="76102967" sldId="833"/>
            <ac:spMk id="17" creationId="{8A998209-E1B4-4E36-B685-389C1ED16E3E}"/>
          </ac:spMkLst>
        </pc:spChg>
        <pc:spChg chg="add mod ord">
          <ac:chgData name="Simon Pun (SSE)" userId="6b1ee1f4-4ab1-4ea7-a2d6-b83579485034" providerId="ADAL" clId="{5A625DAE-7437-4CD0-A567-0656C3E31FC9}" dt="2020-10-25T13:01:17.061" v="1537" actId="167"/>
          <ac:spMkLst>
            <pc:docMk/>
            <pc:sldMk cId="76102967" sldId="833"/>
            <ac:spMk id="20" creationId="{F43C5EBD-3F64-44BC-A468-3AC6360FA44D}"/>
          </ac:spMkLst>
        </pc:spChg>
        <pc:spChg chg="add mod">
          <ac:chgData name="Simon Pun (SSE)" userId="6b1ee1f4-4ab1-4ea7-a2d6-b83579485034" providerId="ADAL" clId="{5A625DAE-7437-4CD0-A567-0656C3E31FC9}" dt="2020-10-25T13:10:09.753" v="1631" actId="1076"/>
          <ac:spMkLst>
            <pc:docMk/>
            <pc:sldMk cId="76102967" sldId="833"/>
            <ac:spMk id="21" creationId="{BFBD46DF-4AE0-423A-AD27-DA7AB9839FDE}"/>
          </ac:spMkLst>
        </pc:spChg>
        <pc:spChg chg="add del">
          <ac:chgData name="Simon Pun (SSE)" userId="6b1ee1f4-4ab1-4ea7-a2d6-b83579485034" providerId="ADAL" clId="{5A625DAE-7437-4CD0-A567-0656C3E31FC9}" dt="2020-10-25T13:08:23.971" v="1611" actId="22"/>
          <ac:spMkLst>
            <pc:docMk/>
            <pc:sldMk cId="76102967" sldId="833"/>
            <ac:spMk id="23" creationId="{CB1FCEAD-D943-4CD0-9EF0-5D0347D820B8}"/>
          </ac:spMkLst>
        </pc:spChg>
        <pc:spChg chg="add mod">
          <ac:chgData name="Simon Pun (SSE)" userId="6b1ee1f4-4ab1-4ea7-a2d6-b83579485034" providerId="ADAL" clId="{5A625DAE-7437-4CD0-A567-0656C3E31FC9}" dt="2020-10-25T13:10:25.588" v="1637" actId="1076"/>
          <ac:spMkLst>
            <pc:docMk/>
            <pc:sldMk cId="76102967" sldId="833"/>
            <ac:spMk id="25" creationId="{E9980CD4-DFC5-44BE-AAE7-6CB0D741F932}"/>
          </ac:spMkLst>
        </pc:spChg>
        <pc:spChg chg="add del">
          <ac:chgData name="Simon Pun (SSE)" userId="6b1ee1f4-4ab1-4ea7-a2d6-b83579485034" providerId="ADAL" clId="{5A625DAE-7437-4CD0-A567-0656C3E31FC9}" dt="2020-10-25T13:09:50.900" v="1622" actId="22"/>
          <ac:spMkLst>
            <pc:docMk/>
            <pc:sldMk cId="76102967" sldId="833"/>
            <ac:spMk id="29" creationId="{1F6F2A89-6DDC-4C53-B803-37B6EA0EDD55}"/>
          </ac:spMkLst>
        </pc:spChg>
        <pc:spChg chg="add mod">
          <ac:chgData name="Simon Pun (SSE)" userId="6b1ee1f4-4ab1-4ea7-a2d6-b83579485034" providerId="ADAL" clId="{5A625DAE-7437-4CD0-A567-0656C3E31FC9}" dt="2020-10-25T13:10:32.630" v="1640" actId="14100"/>
          <ac:spMkLst>
            <pc:docMk/>
            <pc:sldMk cId="76102967" sldId="833"/>
            <ac:spMk id="31" creationId="{E4B07895-0290-43D3-AE2D-B14CCD068F8A}"/>
          </ac:spMkLst>
        </pc:spChg>
        <pc:picChg chg="add mod">
          <ac:chgData name="Simon Pun (SSE)" userId="6b1ee1f4-4ab1-4ea7-a2d6-b83579485034" providerId="ADAL" clId="{5A625DAE-7437-4CD0-A567-0656C3E31FC9}" dt="2020-10-25T13:01:31.169" v="1541" actId="1076"/>
          <ac:picMkLst>
            <pc:docMk/>
            <pc:sldMk cId="76102967" sldId="833"/>
            <ac:picMk id="4" creationId="{6B8ECC0E-CEC0-4FAD-BB4F-174419B61E45}"/>
          </ac:picMkLst>
        </pc:picChg>
        <pc:picChg chg="add del mod">
          <ac:chgData name="Simon Pun (SSE)" userId="6b1ee1f4-4ab1-4ea7-a2d6-b83579485034" providerId="ADAL" clId="{5A625DAE-7437-4CD0-A567-0656C3E31FC9}" dt="2020-10-25T13:00:32.849" v="1521" actId="21"/>
          <ac:picMkLst>
            <pc:docMk/>
            <pc:sldMk cId="76102967" sldId="833"/>
            <ac:picMk id="6" creationId="{3790A30E-86D2-4407-9F3E-F68F4C906B2E}"/>
          </ac:picMkLst>
        </pc:picChg>
        <pc:picChg chg="add mod">
          <ac:chgData name="Simon Pun (SSE)" userId="6b1ee1f4-4ab1-4ea7-a2d6-b83579485034" providerId="ADAL" clId="{5A625DAE-7437-4CD0-A567-0656C3E31FC9}" dt="2020-10-25T13:01:23.456" v="1538" actId="1076"/>
          <ac:picMkLst>
            <pc:docMk/>
            <pc:sldMk cId="76102967" sldId="833"/>
            <ac:picMk id="19" creationId="{07821028-2E05-4838-A1AD-6BA4496D5120}"/>
          </ac:picMkLst>
        </pc:picChg>
        <pc:picChg chg="add mod">
          <ac:chgData name="Simon Pun (SSE)" userId="6b1ee1f4-4ab1-4ea7-a2d6-b83579485034" providerId="ADAL" clId="{5A625DAE-7437-4CD0-A567-0656C3E31FC9}" dt="2020-10-25T13:10:27.532" v="1638" actId="1076"/>
          <ac:picMkLst>
            <pc:docMk/>
            <pc:sldMk cId="76102967" sldId="833"/>
            <ac:picMk id="27" creationId="{88667F1E-79EB-4575-9DD7-A04537B27C50}"/>
          </ac:picMkLst>
        </pc:picChg>
      </pc:sldChg>
      <pc:sldChg chg="addSp delSp modSp new mod">
        <pc:chgData name="Simon Pun (SSE)" userId="6b1ee1f4-4ab1-4ea7-a2d6-b83579485034" providerId="ADAL" clId="{5A625DAE-7437-4CD0-A567-0656C3E31FC9}" dt="2020-10-25T13:21:44.227" v="1828" actId="1076"/>
        <pc:sldMkLst>
          <pc:docMk/>
          <pc:sldMk cId="460223702" sldId="834"/>
        </pc:sldMkLst>
        <pc:spChg chg="mod">
          <ac:chgData name="Simon Pun (SSE)" userId="6b1ee1f4-4ab1-4ea7-a2d6-b83579485034" providerId="ADAL" clId="{5A625DAE-7437-4CD0-A567-0656C3E31FC9}" dt="2020-10-25T13:04:18.333" v="1571" actId="1076"/>
          <ac:spMkLst>
            <pc:docMk/>
            <pc:sldMk cId="460223702" sldId="834"/>
            <ac:spMk id="2" creationId="{83C8B19D-4AFB-4803-9AEB-1AF21E998868}"/>
          </ac:spMkLst>
        </pc:spChg>
        <pc:spChg chg="add mod">
          <ac:chgData name="Simon Pun (SSE)" userId="6b1ee1f4-4ab1-4ea7-a2d6-b83579485034" providerId="ADAL" clId="{5A625DAE-7437-4CD0-A567-0656C3E31FC9}" dt="2020-10-25T13:21:29.905" v="1825" actId="1076"/>
          <ac:spMkLst>
            <pc:docMk/>
            <pc:sldMk cId="460223702" sldId="834"/>
            <ac:spMk id="6" creationId="{6FA964F8-F7BA-4A60-9135-634B9A2A7D45}"/>
          </ac:spMkLst>
        </pc:spChg>
        <pc:spChg chg="add mod">
          <ac:chgData name="Simon Pun (SSE)" userId="6b1ee1f4-4ab1-4ea7-a2d6-b83579485034" providerId="ADAL" clId="{5A625DAE-7437-4CD0-A567-0656C3E31FC9}" dt="2020-10-25T13:21:29.905" v="1825" actId="1076"/>
          <ac:spMkLst>
            <pc:docMk/>
            <pc:sldMk cId="460223702" sldId="834"/>
            <ac:spMk id="10" creationId="{A60A1E30-B570-487D-8C75-882B7758E1DD}"/>
          </ac:spMkLst>
        </pc:spChg>
        <pc:spChg chg="add mod">
          <ac:chgData name="Simon Pun (SSE)" userId="6b1ee1f4-4ab1-4ea7-a2d6-b83579485034" providerId="ADAL" clId="{5A625DAE-7437-4CD0-A567-0656C3E31FC9}" dt="2020-10-25T13:21:29.905" v="1825" actId="1076"/>
          <ac:spMkLst>
            <pc:docMk/>
            <pc:sldMk cId="460223702" sldId="834"/>
            <ac:spMk id="12" creationId="{214F3039-ACA1-404B-A389-233ED5E5AB55}"/>
          </ac:spMkLst>
        </pc:spChg>
        <pc:spChg chg="add mod">
          <ac:chgData name="Simon Pun (SSE)" userId="6b1ee1f4-4ab1-4ea7-a2d6-b83579485034" providerId="ADAL" clId="{5A625DAE-7437-4CD0-A567-0656C3E31FC9}" dt="2020-10-25T13:21:29.905" v="1825" actId="1076"/>
          <ac:spMkLst>
            <pc:docMk/>
            <pc:sldMk cId="460223702" sldId="834"/>
            <ac:spMk id="14" creationId="{0DC619BA-B5BE-4EBF-88F1-5F6A3B6EDD31}"/>
          </ac:spMkLst>
        </pc:spChg>
        <pc:spChg chg="add mod">
          <ac:chgData name="Simon Pun (SSE)" userId="6b1ee1f4-4ab1-4ea7-a2d6-b83579485034" providerId="ADAL" clId="{5A625DAE-7437-4CD0-A567-0656C3E31FC9}" dt="2020-10-25T13:21:29.905" v="1825" actId="1076"/>
          <ac:spMkLst>
            <pc:docMk/>
            <pc:sldMk cId="460223702" sldId="834"/>
            <ac:spMk id="16" creationId="{B7E3AD8B-40A3-48D4-A3BC-E1E365E05FB5}"/>
          </ac:spMkLst>
        </pc:spChg>
        <pc:spChg chg="add del">
          <ac:chgData name="Simon Pun (SSE)" userId="6b1ee1f4-4ab1-4ea7-a2d6-b83579485034" providerId="ADAL" clId="{5A625DAE-7437-4CD0-A567-0656C3E31FC9}" dt="2020-10-25T13:04:38.182" v="1573" actId="22"/>
          <ac:spMkLst>
            <pc:docMk/>
            <pc:sldMk cId="460223702" sldId="834"/>
            <ac:spMk id="18" creationId="{D4A0AADC-8059-4DE8-B3A3-2BB529AD8B31}"/>
          </ac:spMkLst>
        </pc:spChg>
        <pc:spChg chg="add del mod">
          <ac:chgData name="Simon Pun (SSE)" userId="6b1ee1f4-4ab1-4ea7-a2d6-b83579485034" providerId="ADAL" clId="{5A625DAE-7437-4CD0-A567-0656C3E31FC9}" dt="2020-10-25T13:05:18.718" v="1587" actId="478"/>
          <ac:spMkLst>
            <pc:docMk/>
            <pc:sldMk cId="460223702" sldId="834"/>
            <ac:spMk id="20" creationId="{AAF074EB-67D2-4451-A08C-C27C0A235571}"/>
          </ac:spMkLst>
        </pc:spChg>
        <pc:spChg chg="add mod">
          <ac:chgData name="Simon Pun (SSE)" userId="6b1ee1f4-4ab1-4ea7-a2d6-b83579485034" providerId="ADAL" clId="{5A625DAE-7437-4CD0-A567-0656C3E31FC9}" dt="2020-10-25T13:21:29.905" v="1825" actId="1076"/>
          <ac:spMkLst>
            <pc:docMk/>
            <pc:sldMk cId="460223702" sldId="834"/>
            <ac:spMk id="23" creationId="{FEF2DAFB-DDF4-44BC-8ACE-71831E0A8F0E}"/>
          </ac:spMkLst>
        </pc:spChg>
        <pc:spChg chg="add del">
          <ac:chgData name="Simon Pun (SSE)" userId="6b1ee1f4-4ab1-4ea7-a2d6-b83579485034" providerId="ADAL" clId="{5A625DAE-7437-4CD0-A567-0656C3E31FC9}" dt="2020-10-25T13:13:18.520" v="1648" actId="22"/>
          <ac:spMkLst>
            <pc:docMk/>
            <pc:sldMk cId="460223702" sldId="834"/>
            <ac:spMk id="27" creationId="{C0905EEA-570D-42E2-9586-FFC18A5E040C}"/>
          </ac:spMkLst>
        </pc:spChg>
        <pc:spChg chg="add mod">
          <ac:chgData name="Simon Pun (SSE)" userId="6b1ee1f4-4ab1-4ea7-a2d6-b83579485034" providerId="ADAL" clId="{5A625DAE-7437-4CD0-A567-0656C3E31FC9}" dt="2020-10-25T13:21:35.400" v="1826" actId="1076"/>
          <ac:spMkLst>
            <pc:docMk/>
            <pc:sldMk cId="460223702" sldId="834"/>
            <ac:spMk id="29" creationId="{30E44B46-F0E0-4EED-96EB-F756686E14F3}"/>
          </ac:spMkLst>
        </pc:spChg>
        <pc:spChg chg="add mod">
          <ac:chgData name="Simon Pun (SSE)" userId="6b1ee1f4-4ab1-4ea7-a2d6-b83579485034" providerId="ADAL" clId="{5A625DAE-7437-4CD0-A567-0656C3E31FC9}" dt="2020-10-25T13:21:44.227" v="1828" actId="1076"/>
          <ac:spMkLst>
            <pc:docMk/>
            <pc:sldMk cId="460223702" sldId="834"/>
            <ac:spMk id="32" creationId="{EBBF65B6-3D38-4BC1-9FB2-89CE7E92006E}"/>
          </ac:spMkLst>
        </pc:spChg>
        <pc:spChg chg="add del">
          <ac:chgData name="Simon Pun (SSE)" userId="6b1ee1f4-4ab1-4ea7-a2d6-b83579485034" providerId="ADAL" clId="{5A625DAE-7437-4CD0-A567-0656C3E31FC9}" dt="2020-10-25T13:19:18.829" v="1789" actId="22"/>
          <ac:spMkLst>
            <pc:docMk/>
            <pc:sldMk cId="460223702" sldId="834"/>
            <ac:spMk id="36" creationId="{DCEBD344-6445-4BA3-AE3E-4A8730BF4B60}"/>
          </ac:spMkLst>
        </pc:spChg>
        <pc:spChg chg="add mod ord">
          <ac:chgData name="Simon Pun (SSE)" userId="6b1ee1f4-4ab1-4ea7-a2d6-b83579485034" providerId="ADAL" clId="{5A625DAE-7437-4CD0-A567-0656C3E31FC9}" dt="2020-10-25T13:21:35.400" v="1826" actId="1076"/>
          <ac:spMkLst>
            <pc:docMk/>
            <pc:sldMk cId="460223702" sldId="834"/>
            <ac:spMk id="45" creationId="{6A902720-878D-4CD4-8DAA-44DCA3CFF4D1}"/>
          </ac:spMkLst>
        </pc:spChg>
        <pc:spChg chg="add mod ord">
          <ac:chgData name="Simon Pun (SSE)" userId="6b1ee1f4-4ab1-4ea7-a2d6-b83579485034" providerId="ADAL" clId="{5A625DAE-7437-4CD0-A567-0656C3E31FC9}" dt="2020-10-25T13:21:44.227" v="1828" actId="1076"/>
          <ac:spMkLst>
            <pc:docMk/>
            <pc:sldMk cId="460223702" sldId="834"/>
            <ac:spMk id="46" creationId="{0197ADD4-B2FB-48E1-BCA6-F9F7664B830A}"/>
          </ac:spMkLst>
        </pc:spChg>
        <pc:picChg chg="add del">
          <ac:chgData name="Simon Pun (SSE)" userId="6b1ee1f4-4ab1-4ea7-a2d6-b83579485034" providerId="ADAL" clId="{5A625DAE-7437-4CD0-A567-0656C3E31FC9}" dt="2020-10-25T13:00:35.466" v="1523" actId="21"/>
          <ac:picMkLst>
            <pc:docMk/>
            <pc:sldMk cId="460223702" sldId="834"/>
            <ac:picMk id="4" creationId="{B5BC948F-4951-488A-9905-F0EC0AEC5C36}"/>
          </ac:picMkLst>
        </pc:picChg>
        <pc:picChg chg="add mod">
          <ac:chgData name="Simon Pun (SSE)" userId="6b1ee1f4-4ab1-4ea7-a2d6-b83579485034" providerId="ADAL" clId="{5A625DAE-7437-4CD0-A567-0656C3E31FC9}" dt="2020-10-25T13:21:29.905" v="1825" actId="1076"/>
          <ac:picMkLst>
            <pc:docMk/>
            <pc:sldMk cId="460223702" sldId="834"/>
            <ac:picMk id="8" creationId="{75333BC0-80A2-4C38-8948-91DA90C67E13}"/>
          </ac:picMkLst>
        </pc:picChg>
        <pc:picChg chg="add del mod">
          <ac:chgData name="Simon Pun (SSE)" userId="6b1ee1f4-4ab1-4ea7-a2d6-b83579485034" providerId="ADAL" clId="{5A625DAE-7437-4CD0-A567-0656C3E31FC9}" dt="2020-10-25T13:20:11.343" v="1801" actId="478"/>
          <ac:picMkLst>
            <pc:docMk/>
            <pc:sldMk cId="460223702" sldId="834"/>
            <ac:picMk id="22" creationId="{08CDD174-53BE-4007-88D4-555737FB0B3F}"/>
          </ac:picMkLst>
        </pc:picChg>
        <pc:picChg chg="add del mod">
          <ac:chgData name="Simon Pun (SSE)" userId="6b1ee1f4-4ab1-4ea7-a2d6-b83579485034" providerId="ADAL" clId="{5A625DAE-7437-4CD0-A567-0656C3E31FC9}" dt="2020-10-25T13:20:28.170" v="1806" actId="478"/>
          <ac:picMkLst>
            <pc:docMk/>
            <pc:sldMk cId="460223702" sldId="834"/>
            <ac:picMk id="25" creationId="{103053FF-0E02-4BC2-A72F-8D5C6E6BB84F}"/>
          </ac:picMkLst>
        </pc:picChg>
        <pc:picChg chg="add del mod">
          <ac:chgData name="Simon Pun (SSE)" userId="6b1ee1f4-4ab1-4ea7-a2d6-b83579485034" providerId="ADAL" clId="{5A625DAE-7437-4CD0-A567-0656C3E31FC9}" dt="2020-10-25T13:20:00.147" v="1800" actId="478"/>
          <ac:picMkLst>
            <pc:docMk/>
            <pc:sldMk cId="460223702" sldId="834"/>
            <ac:picMk id="31" creationId="{E7C6915C-A6A7-4F98-8587-7CD37E50B51A}"/>
          </ac:picMkLst>
        </pc:picChg>
        <pc:picChg chg="add del mod">
          <ac:chgData name="Simon Pun (SSE)" userId="6b1ee1f4-4ab1-4ea7-a2d6-b83579485034" providerId="ADAL" clId="{5A625DAE-7437-4CD0-A567-0656C3E31FC9}" dt="2020-10-25T13:19:17.282" v="1787" actId="478"/>
          <ac:picMkLst>
            <pc:docMk/>
            <pc:sldMk cId="460223702" sldId="834"/>
            <ac:picMk id="34" creationId="{30F66030-6799-40F7-BBBF-8AD86BC573E8}"/>
          </ac:picMkLst>
        </pc:picChg>
        <pc:picChg chg="add mod">
          <ac:chgData name="Simon Pun (SSE)" userId="6b1ee1f4-4ab1-4ea7-a2d6-b83579485034" providerId="ADAL" clId="{5A625DAE-7437-4CD0-A567-0656C3E31FC9}" dt="2020-10-25T13:21:44.227" v="1828" actId="1076"/>
          <ac:picMkLst>
            <pc:docMk/>
            <pc:sldMk cId="460223702" sldId="834"/>
            <ac:picMk id="38" creationId="{9935BA16-0F50-4611-806D-A570238E5C65}"/>
          </ac:picMkLst>
        </pc:picChg>
        <pc:picChg chg="add mod">
          <ac:chgData name="Simon Pun (SSE)" userId="6b1ee1f4-4ab1-4ea7-a2d6-b83579485034" providerId="ADAL" clId="{5A625DAE-7437-4CD0-A567-0656C3E31FC9}" dt="2020-10-25T13:21:35.400" v="1826" actId="1076"/>
          <ac:picMkLst>
            <pc:docMk/>
            <pc:sldMk cId="460223702" sldId="834"/>
            <ac:picMk id="40" creationId="{EFCE3CB6-F205-489F-B4AA-B0366004D1AA}"/>
          </ac:picMkLst>
        </pc:picChg>
        <pc:picChg chg="add mod">
          <ac:chgData name="Simon Pun (SSE)" userId="6b1ee1f4-4ab1-4ea7-a2d6-b83579485034" providerId="ADAL" clId="{5A625DAE-7437-4CD0-A567-0656C3E31FC9}" dt="2020-10-25T13:21:29.905" v="1825" actId="1076"/>
          <ac:picMkLst>
            <pc:docMk/>
            <pc:sldMk cId="460223702" sldId="834"/>
            <ac:picMk id="42" creationId="{A20272B6-EF7B-4B67-B8DA-633A8C60610C}"/>
          </ac:picMkLst>
        </pc:picChg>
        <pc:picChg chg="add mod">
          <ac:chgData name="Simon Pun (SSE)" userId="6b1ee1f4-4ab1-4ea7-a2d6-b83579485034" providerId="ADAL" clId="{5A625DAE-7437-4CD0-A567-0656C3E31FC9}" dt="2020-10-25T13:21:29.905" v="1825" actId="1076"/>
          <ac:picMkLst>
            <pc:docMk/>
            <pc:sldMk cId="460223702" sldId="834"/>
            <ac:picMk id="44" creationId="{1BDCB05B-D30B-4111-AB53-9F277F1BA6FE}"/>
          </ac:picMkLst>
        </pc:picChg>
      </pc:sldChg>
      <pc:sldChg chg="addSp modSp new mod">
        <pc:chgData name="Simon Pun (SSE)" userId="6b1ee1f4-4ab1-4ea7-a2d6-b83579485034" providerId="ADAL" clId="{5A625DAE-7437-4CD0-A567-0656C3E31FC9}" dt="2020-10-26T00:28:09.482" v="1881" actId="1076"/>
        <pc:sldMkLst>
          <pc:docMk/>
          <pc:sldMk cId="715657686" sldId="835"/>
        </pc:sldMkLst>
        <pc:spChg chg="mod">
          <ac:chgData name="Simon Pun (SSE)" userId="6b1ee1f4-4ab1-4ea7-a2d6-b83579485034" providerId="ADAL" clId="{5A625DAE-7437-4CD0-A567-0656C3E31FC9}" dt="2020-10-26T00:28:09.482" v="1881" actId="1076"/>
          <ac:spMkLst>
            <pc:docMk/>
            <pc:sldMk cId="715657686" sldId="835"/>
            <ac:spMk id="2" creationId="{28B39B5C-42E0-4D34-8AD8-A8E0D6FD8AF3}"/>
          </ac:spMkLst>
        </pc:spChg>
        <pc:spChg chg="add mod">
          <ac:chgData name="Simon Pun (SSE)" userId="6b1ee1f4-4ab1-4ea7-a2d6-b83579485034" providerId="ADAL" clId="{5A625DAE-7437-4CD0-A567-0656C3E31FC9}" dt="2020-10-26T00:27:18.740" v="1872" actId="1076"/>
          <ac:spMkLst>
            <pc:docMk/>
            <pc:sldMk cId="715657686" sldId="835"/>
            <ac:spMk id="3" creationId="{6D561CBC-8B6E-4DCA-B3FD-C94360597FCE}"/>
          </ac:spMkLst>
        </pc:spChg>
        <pc:spChg chg="add mod ord">
          <ac:chgData name="Simon Pun (SSE)" userId="6b1ee1f4-4ab1-4ea7-a2d6-b83579485034" providerId="ADAL" clId="{5A625DAE-7437-4CD0-A567-0656C3E31FC9}" dt="2020-10-26T00:28:04.706" v="1880" actId="1076"/>
          <ac:spMkLst>
            <pc:docMk/>
            <pc:sldMk cId="715657686" sldId="835"/>
            <ac:spMk id="7" creationId="{03B82E2E-727B-483A-A060-06C90C332832}"/>
          </ac:spMkLst>
        </pc:spChg>
        <pc:picChg chg="add mod">
          <ac:chgData name="Simon Pun (SSE)" userId="6b1ee1f4-4ab1-4ea7-a2d6-b83579485034" providerId="ADAL" clId="{5A625DAE-7437-4CD0-A567-0656C3E31FC9}" dt="2020-10-26T00:28:01.385" v="1879" actId="1076"/>
          <ac:picMkLst>
            <pc:docMk/>
            <pc:sldMk cId="715657686" sldId="835"/>
            <ac:picMk id="4" creationId="{66B1C328-306C-4F10-93DC-D6D3416DFA26}"/>
          </ac:picMkLst>
        </pc:picChg>
      </pc:sldChg>
      <pc:sldChg chg="addSp delSp modSp new mod">
        <pc:chgData name="Simon Pun (SSE)" userId="6b1ee1f4-4ab1-4ea7-a2d6-b83579485034" providerId="ADAL" clId="{5A625DAE-7437-4CD0-A567-0656C3E31FC9}" dt="2020-10-26T01:13:26.828" v="2097" actId="20577"/>
        <pc:sldMkLst>
          <pc:docMk/>
          <pc:sldMk cId="1834088738" sldId="836"/>
        </pc:sldMkLst>
        <pc:spChg chg="mod ord">
          <ac:chgData name="Simon Pun (SSE)" userId="6b1ee1f4-4ab1-4ea7-a2d6-b83579485034" providerId="ADAL" clId="{5A625DAE-7437-4CD0-A567-0656C3E31FC9}" dt="2020-10-26T01:02:45.275" v="1987" actId="1076"/>
          <ac:spMkLst>
            <pc:docMk/>
            <pc:sldMk cId="1834088738" sldId="836"/>
            <ac:spMk id="2" creationId="{024965A3-C6FB-47F3-8B15-0BBC8EE1F479}"/>
          </ac:spMkLst>
        </pc:spChg>
        <pc:spChg chg="add mod ord">
          <ac:chgData name="Simon Pun (SSE)" userId="6b1ee1f4-4ab1-4ea7-a2d6-b83579485034" providerId="ADAL" clId="{5A625DAE-7437-4CD0-A567-0656C3E31FC9}" dt="2020-10-26T01:10:26.827" v="2056" actId="20577"/>
          <ac:spMkLst>
            <pc:docMk/>
            <pc:sldMk cId="1834088738" sldId="836"/>
            <ac:spMk id="6" creationId="{B30462FB-B47B-4619-8296-3566E8411C20}"/>
          </ac:spMkLst>
        </pc:spChg>
        <pc:spChg chg="add mod">
          <ac:chgData name="Simon Pun (SSE)" userId="6b1ee1f4-4ab1-4ea7-a2d6-b83579485034" providerId="ADAL" clId="{5A625DAE-7437-4CD0-A567-0656C3E31FC9}" dt="2020-10-26T01:02:21.247" v="1982" actId="1076"/>
          <ac:spMkLst>
            <pc:docMk/>
            <pc:sldMk cId="1834088738" sldId="836"/>
            <ac:spMk id="13" creationId="{360D8D23-C8C8-4D4F-B7D2-9B3B98184567}"/>
          </ac:spMkLst>
        </pc:spChg>
        <pc:spChg chg="add mod">
          <ac:chgData name="Simon Pun (SSE)" userId="6b1ee1f4-4ab1-4ea7-a2d6-b83579485034" providerId="ADAL" clId="{5A625DAE-7437-4CD0-A567-0656C3E31FC9}" dt="2020-10-26T01:02:35.048" v="1984" actId="196"/>
          <ac:spMkLst>
            <pc:docMk/>
            <pc:sldMk cId="1834088738" sldId="836"/>
            <ac:spMk id="14" creationId="{408D1F8C-227A-4F7B-B4AF-7B25D6D83234}"/>
          </ac:spMkLst>
        </pc:spChg>
        <pc:spChg chg="add mod">
          <ac:chgData name="Simon Pun (SSE)" userId="6b1ee1f4-4ab1-4ea7-a2d6-b83579485034" providerId="ADAL" clId="{5A625DAE-7437-4CD0-A567-0656C3E31FC9}" dt="2020-10-26T01:08:45.782" v="2048" actId="58"/>
          <ac:spMkLst>
            <pc:docMk/>
            <pc:sldMk cId="1834088738" sldId="836"/>
            <ac:spMk id="15" creationId="{ADFB1D46-93AB-4B90-9724-0B7A87441B93}"/>
          </ac:spMkLst>
        </pc:spChg>
        <pc:spChg chg="add mod">
          <ac:chgData name="Simon Pun (SSE)" userId="6b1ee1f4-4ab1-4ea7-a2d6-b83579485034" providerId="ADAL" clId="{5A625DAE-7437-4CD0-A567-0656C3E31FC9}" dt="2020-10-26T01:10:15.029" v="2055" actId="208"/>
          <ac:spMkLst>
            <pc:docMk/>
            <pc:sldMk cId="1834088738" sldId="836"/>
            <ac:spMk id="16" creationId="{C639BC53-9001-4AC8-9810-98C2F7B8D9BB}"/>
          </ac:spMkLst>
        </pc:spChg>
        <pc:spChg chg="add del">
          <ac:chgData name="Simon Pun (SSE)" userId="6b1ee1f4-4ab1-4ea7-a2d6-b83579485034" providerId="ADAL" clId="{5A625DAE-7437-4CD0-A567-0656C3E31FC9}" dt="2020-10-26T01:11:17.887" v="2058" actId="22"/>
          <ac:spMkLst>
            <pc:docMk/>
            <pc:sldMk cId="1834088738" sldId="836"/>
            <ac:spMk id="18" creationId="{B83A9E78-0EDB-4896-9183-2DD142998A50}"/>
          </ac:spMkLst>
        </pc:spChg>
        <pc:spChg chg="add mod">
          <ac:chgData name="Simon Pun (SSE)" userId="6b1ee1f4-4ab1-4ea7-a2d6-b83579485034" providerId="ADAL" clId="{5A625DAE-7437-4CD0-A567-0656C3E31FC9}" dt="2020-10-26T01:12:14.419" v="2086" actId="1076"/>
          <ac:spMkLst>
            <pc:docMk/>
            <pc:sldMk cId="1834088738" sldId="836"/>
            <ac:spMk id="20" creationId="{FFFF09A1-E365-4668-9B52-90E14972F04C}"/>
          </ac:spMkLst>
        </pc:spChg>
        <pc:spChg chg="add mod">
          <ac:chgData name="Simon Pun (SSE)" userId="6b1ee1f4-4ab1-4ea7-a2d6-b83579485034" providerId="ADAL" clId="{5A625DAE-7437-4CD0-A567-0656C3E31FC9}" dt="2020-10-26T01:13:17.208" v="2092" actId="207"/>
          <ac:spMkLst>
            <pc:docMk/>
            <pc:sldMk cId="1834088738" sldId="836"/>
            <ac:spMk id="21" creationId="{10E7AB54-6DF5-4A9B-827A-95AC06FF59C4}"/>
          </ac:spMkLst>
        </pc:spChg>
        <pc:spChg chg="add mod">
          <ac:chgData name="Simon Pun (SSE)" userId="6b1ee1f4-4ab1-4ea7-a2d6-b83579485034" providerId="ADAL" clId="{5A625DAE-7437-4CD0-A567-0656C3E31FC9}" dt="2020-10-26T01:13:21.881" v="2095" actId="20577"/>
          <ac:spMkLst>
            <pc:docMk/>
            <pc:sldMk cId="1834088738" sldId="836"/>
            <ac:spMk id="22" creationId="{3B03792A-5352-42CB-A955-CFF964858080}"/>
          </ac:spMkLst>
        </pc:spChg>
        <pc:spChg chg="add mod">
          <ac:chgData name="Simon Pun (SSE)" userId="6b1ee1f4-4ab1-4ea7-a2d6-b83579485034" providerId="ADAL" clId="{5A625DAE-7437-4CD0-A567-0656C3E31FC9}" dt="2020-10-26T01:13:26.828" v="2097" actId="20577"/>
          <ac:spMkLst>
            <pc:docMk/>
            <pc:sldMk cId="1834088738" sldId="836"/>
            <ac:spMk id="23" creationId="{9D601F64-4F57-4402-BE17-3D1B6DA9727B}"/>
          </ac:spMkLst>
        </pc:spChg>
        <pc:picChg chg="add del mod">
          <ac:chgData name="Simon Pun (SSE)" userId="6b1ee1f4-4ab1-4ea7-a2d6-b83579485034" providerId="ADAL" clId="{5A625DAE-7437-4CD0-A567-0656C3E31FC9}" dt="2020-10-26T01:01:09.479" v="1953" actId="478"/>
          <ac:picMkLst>
            <pc:docMk/>
            <pc:sldMk cId="1834088738" sldId="836"/>
            <ac:picMk id="4" creationId="{F1DB7836-E4BC-4E26-A6DC-CC23A5A8E5C3}"/>
          </ac:picMkLst>
        </pc:picChg>
        <pc:picChg chg="add mod">
          <ac:chgData name="Simon Pun (SSE)" userId="6b1ee1f4-4ab1-4ea7-a2d6-b83579485034" providerId="ADAL" clId="{5A625DAE-7437-4CD0-A567-0656C3E31FC9}" dt="2020-10-26T01:02:42.596" v="1986" actId="1076"/>
          <ac:picMkLst>
            <pc:docMk/>
            <pc:sldMk cId="1834088738" sldId="836"/>
            <ac:picMk id="8" creationId="{1F9A75F7-1655-4A11-9A33-D854C5FE8DA5}"/>
          </ac:picMkLst>
        </pc:picChg>
        <pc:picChg chg="add mod">
          <ac:chgData name="Simon Pun (SSE)" userId="6b1ee1f4-4ab1-4ea7-a2d6-b83579485034" providerId="ADAL" clId="{5A625DAE-7437-4CD0-A567-0656C3E31FC9}" dt="2020-10-26T01:01:58.740" v="1975" actId="1076"/>
          <ac:picMkLst>
            <pc:docMk/>
            <pc:sldMk cId="1834088738" sldId="836"/>
            <ac:picMk id="10" creationId="{1FBA6991-D384-4566-878A-2C662DED6B66}"/>
          </ac:picMkLst>
        </pc:picChg>
        <pc:picChg chg="add mod">
          <ac:chgData name="Simon Pun (SSE)" userId="6b1ee1f4-4ab1-4ea7-a2d6-b83579485034" providerId="ADAL" clId="{5A625DAE-7437-4CD0-A567-0656C3E31FC9}" dt="2020-10-26T01:09:42.348" v="2050" actId="1076"/>
          <ac:picMkLst>
            <pc:docMk/>
            <pc:sldMk cId="1834088738" sldId="836"/>
            <ac:picMk id="12" creationId="{E5DC28A4-D070-41F8-818D-E86CB188BE80}"/>
          </ac:picMkLst>
        </pc:picChg>
      </pc:sldChg>
      <pc:sldChg chg="addSp delSp modSp new mod">
        <pc:chgData name="Simon Pun (SSE)" userId="6b1ee1f4-4ab1-4ea7-a2d6-b83579485034" providerId="ADAL" clId="{5A625DAE-7437-4CD0-A567-0656C3E31FC9}" dt="2020-10-26T01:47:21.639" v="2222" actId="1076"/>
        <pc:sldMkLst>
          <pc:docMk/>
          <pc:sldMk cId="2748993552" sldId="837"/>
        </pc:sldMkLst>
        <pc:spChg chg="mod">
          <ac:chgData name="Simon Pun (SSE)" userId="6b1ee1f4-4ab1-4ea7-a2d6-b83579485034" providerId="ADAL" clId="{5A625DAE-7437-4CD0-A567-0656C3E31FC9}" dt="2020-10-26T01:47:21.639" v="2222" actId="1076"/>
          <ac:spMkLst>
            <pc:docMk/>
            <pc:sldMk cId="2748993552" sldId="837"/>
            <ac:spMk id="2" creationId="{251FABD8-2FE3-471B-A273-E28DC33D609F}"/>
          </ac:spMkLst>
        </pc:spChg>
        <pc:spChg chg="add mod">
          <ac:chgData name="Simon Pun (SSE)" userId="6b1ee1f4-4ab1-4ea7-a2d6-b83579485034" providerId="ADAL" clId="{5A625DAE-7437-4CD0-A567-0656C3E31FC9}" dt="2020-10-26T01:45:29.455" v="2197" actId="1076"/>
          <ac:spMkLst>
            <pc:docMk/>
            <pc:sldMk cId="2748993552" sldId="837"/>
            <ac:spMk id="6" creationId="{533BBB1D-B21A-4A9B-8F9B-19CE0663CCE7}"/>
          </ac:spMkLst>
        </pc:spChg>
        <pc:spChg chg="add mod ord">
          <ac:chgData name="Simon Pun (SSE)" userId="6b1ee1f4-4ab1-4ea7-a2d6-b83579485034" providerId="ADAL" clId="{5A625DAE-7437-4CD0-A567-0656C3E31FC9}" dt="2020-10-26T01:47:12.886" v="2220" actId="14100"/>
          <ac:spMkLst>
            <pc:docMk/>
            <pc:sldMk cId="2748993552" sldId="837"/>
            <ac:spMk id="8" creationId="{4EA17883-6436-4EC8-8008-E88C793FEB50}"/>
          </ac:spMkLst>
        </pc:spChg>
        <pc:spChg chg="add del">
          <ac:chgData name="Simon Pun (SSE)" userId="6b1ee1f4-4ab1-4ea7-a2d6-b83579485034" providerId="ADAL" clId="{5A625DAE-7437-4CD0-A567-0656C3E31FC9}" dt="2020-10-26T01:42:22.881" v="2135" actId="22"/>
          <ac:spMkLst>
            <pc:docMk/>
            <pc:sldMk cId="2748993552" sldId="837"/>
            <ac:spMk id="10" creationId="{DFB2D8CF-E1AF-4BE0-9EB1-5C952C5E68C3}"/>
          </ac:spMkLst>
        </pc:spChg>
        <pc:spChg chg="add mod">
          <ac:chgData name="Simon Pun (SSE)" userId="6b1ee1f4-4ab1-4ea7-a2d6-b83579485034" providerId="ADAL" clId="{5A625DAE-7437-4CD0-A567-0656C3E31FC9}" dt="2020-10-26T01:46:39.098" v="2217" actId="1076"/>
          <ac:spMkLst>
            <pc:docMk/>
            <pc:sldMk cId="2748993552" sldId="837"/>
            <ac:spMk id="12" creationId="{246F93CA-A12E-4D29-BEA0-98EA57F2A47D}"/>
          </ac:spMkLst>
        </pc:spChg>
        <pc:spChg chg="add mod">
          <ac:chgData name="Simon Pun (SSE)" userId="6b1ee1f4-4ab1-4ea7-a2d6-b83579485034" providerId="ADAL" clId="{5A625DAE-7437-4CD0-A567-0656C3E31FC9}" dt="2020-10-26T01:46:19.672" v="2214" actId="20577"/>
          <ac:spMkLst>
            <pc:docMk/>
            <pc:sldMk cId="2748993552" sldId="837"/>
            <ac:spMk id="13" creationId="{33EA996B-7D46-40C7-B452-7295CB69AAE9}"/>
          </ac:spMkLst>
        </pc:spChg>
        <pc:spChg chg="add mod">
          <ac:chgData name="Simon Pun (SSE)" userId="6b1ee1f4-4ab1-4ea7-a2d6-b83579485034" providerId="ADAL" clId="{5A625DAE-7437-4CD0-A567-0656C3E31FC9}" dt="2020-10-26T01:47:17.118" v="2221" actId="1076"/>
          <ac:spMkLst>
            <pc:docMk/>
            <pc:sldMk cId="2748993552" sldId="837"/>
            <ac:spMk id="14" creationId="{01AA321C-2AC6-42A5-A8B7-F30675A573A5}"/>
          </ac:spMkLst>
        </pc:spChg>
        <pc:picChg chg="add mod">
          <ac:chgData name="Simon Pun (SSE)" userId="6b1ee1f4-4ab1-4ea7-a2d6-b83579485034" providerId="ADAL" clId="{5A625DAE-7437-4CD0-A567-0656C3E31FC9}" dt="2020-10-26T01:46:39.098" v="2217" actId="1076"/>
          <ac:picMkLst>
            <pc:docMk/>
            <pc:sldMk cId="2748993552" sldId="837"/>
            <ac:picMk id="4" creationId="{4E5AD8C8-7084-4179-BCE4-96176DAD16A8}"/>
          </ac:picMkLst>
        </pc:picChg>
      </pc:sldChg>
      <pc:sldChg chg="addSp delSp modSp new mod">
        <pc:chgData name="Simon Pun (SSE)" userId="6b1ee1f4-4ab1-4ea7-a2d6-b83579485034" providerId="ADAL" clId="{5A625DAE-7437-4CD0-A567-0656C3E31FC9}" dt="2020-10-26T02:59:44.077" v="2994" actId="1076"/>
        <pc:sldMkLst>
          <pc:docMk/>
          <pc:sldMk cId="989438358" sldId="838"/>
        </pc:sldMkLst>
        <pc:spChg chg="mod">
          <ac:chgData name="Simon Pun (SSE)" userId="6b1ee1f4-4ab1-4ea7-a2d6-b83579485034" providerId="ADAL" clId="{5A625DAE-7437-4CD0-A567-0656C3E31FC9}" dt="2020-10-26T02:07:00.928" v="2449" actId="1076"/>
          <ac:spMkLst>
            <pc:docMk/>
            <pc:sldMk cId="989438358" sldId="838"/>
            <ac:spMk id="2" creationId="{836D4B71-B4D1-4F8D-A521-2CFB5122E4D8}"/>
          </ac:spMkLst>
        </pc:spChg>
        <pc:spChg chg="add mod">
          <ac:chgData name="Simon Pun (SSE)" userId="6b1ee1f4-4ab1-4ea7-a2d6-b83579485034" providerId="ADAL" clId="{5A625DAE-7437-4CD0-A567-0656C3E31FC9}" dt="2020-10-26T02:49:10.083" v="2891" actId="113"/>
          <ac:spMkLst>
            <pc:docMk/>
            <pc:sldMk cId="989438358" sldId="838"/>
            <ac:spMk id="10" creationId="{21F8CF68-771A-48DF-A24D-E1BE217BE5B9}"/>
          </ac:spMkLst>
        </pc:spChg>
        <pc:spChg chg="add mod">
          <ac:chgData name="Simon Pun (SSE)" userId="6b1ee1f4-4ab1-4ea7-a2d6-b83579485034" providerId="ADAL" clId="{5A625DAE-7437-4CD0-A567-0656C3E31FC9}" dt="2020-10-26T02:59:25.880" v="2990" actId="6549"/>
          <ac:spMkLst>
            <pc:docMk/>
            <pc:sldMk cId="989438358" sldId="838"/>
            <ac:spMk id="11" creationId="{B70615E6-B40C-465A-A4B0-3EC3BB5E7A85}"/>
          </ac:spMkLst>
        </pc:spChg>
        <pc:spChg chg="add mod ord">
          <ac:chgData name="Simon Pun (SSE)" userId="6b1ee1f4-4ab1-4ea7-a2d6-b83579485034" providerId="ADAL" clId="{5A625DAE-7437-4CD0-A567-0656C3E31FC9}" dt="2020-10-26T02:09:49.848" v="2468" actId="14100"/>
          <ac:spMkLst>
            <pc:docMk/>
            <pc:sldMk cId="989438358" sldId="838"/>
            <ac:spMk id="13" creationId="{231A4E70-05D1-415D-9DFB-4EE3457A2FEB}"/>
          </ac:spMkLst>
        </pc:spChg>
        <pc:spChg chg="add del">
          <ac:chgData name="Simon Pun (SSE)" userId="6b1ee1f4-4ab1-4ea7-a2d6-b83579485034" providerId="ADAL" clId="{5A625DAE-7437-4CD0-A567-0656C3E31FC9}" dt="2020-10-26T02:09:08.087" v="2451" actId="22"/>
          <ac:spMkLst>
            <pc:docMk/>
            <pc:sldMk cId="989438358" sldId="838"/>
            <ac:spMk id="15" creationId="{25983C7D-0544-4136-89EB-AC39A3342D65}"/>
          </ac:spMkLst>
        </pc:spChg>
        <pc:spChg chg="add mod">
          <ac:chgData name="Simon Pun (SSE)" userId="6b1ee1f4-4ab1-4ea7-a2d6-b83579485034" providerId="ADAL" clId="{5A625DAE-7437-4CD0-A567-0656C3E31FC9}" dt="2020-10-26T02:10:36.568" v="2480" actId="121"/>
          <ac:spMkLst>
            <pc:docMk/>
            <pc:sldMk cId="989438358" sldId="838"/>
            <ac:spMk id="17" creationId="{D662E2B6-6A7A-454B-9B76-BD279EE77909}"/>
          </ac:spMkLst>
        </pc:spChg>
        <pc:spChg chg="add del mod">
          <ac:chgData name="Simon Pun (SSE)" userId="6b1ee1f4-4ab1-4ea7-a2d6-b83579485034" providerId="ADAL" clId="{5A625DAE-7437-4CD0-A567-0656C3E31FC9}" dt="2020-10-26T02:10:10.223" v="2474" actId="478"/>
          <ac:spMkLst>
            <pc:docMk/>
            <pc:sldMk cId="989438358" sldId="838"/>
            <ac:spMk id="18" creationId="{B608E1FD-9CC3-44AD-9005-6B717D846E83}"/>
          </ac:spMkLst>
        </pc:spChg>
        <pc:spChg chg="add mod">
          <ac:chgData name="Simon Pun (SSE)" userId="6b1ee1f4-4ab1-4ea7-a2d6-b83579485034" providerId="ADAL" clId="{5A625DAE-7437-4CD0-A567-0656C3E31FC9}" dt="2020-10-26T02:59:44.077" v="2994" actId="1076"/>
          <ac:spMkLst>
            <pc:docMk/>
            <pc:sldMk cId="989438358" sldId="838"/>
            <ac:spMk id="21" creationId="{EBC82CDE-FBED-4788-8A90-46A1772DF97E}"/>
          </ac:spMkLst>
        </pc:spChg>
        <pc:spChg chg="add mod">
          <ac:chgData name="Simon Pun (SSE)" userId="6b1ee1f4-4ab1-4ea7-a2d6-b83579485034" providerId="ADAL" clId="{5A625DAE-7437-4CD0-A567-0656C3E31FC9}" dt="2020-10-26T02:59:40.893" v="2993" actId="1076"/>
          <ac:spMkLst>
            <pc:docMk/>
            <pc:sldMk cId="989438358" sldId="838"/>
            <ac:spMk id="22" creationId="{46E716D9-E675-40C7-9C3A-71CF8B91E90E}"/>
          </ac:spMkLst>
        </pc:spChg>
        <pc:picChg chg="add del mod">
          <ac:chgData name="Simon Pun (SSE)" userId="6b1ee1f4-4ab1-4ea7-a2d6-b83579485034" providerId="ADAL" clId="{5A625DAE-7437-4CD0-A567-0656C3E31FC9}" dt="2020-10-26T01:55:38.147" v="2258" actId="478"/>
          <ac:picMkLst>
            <pc:docMk/>
            <pc:sldMk cId="989438358" sldId="838"/>
            <ac:picMk id="4" creationId="{D70A9382-48FA-4BB1-9FB9-370480C63E03}"/>
          </ac:picMkLst>
        </pc:picChg>
        <pc:picChg chg="add mod">
          <ac:chgData name="Simon Pun (SSE)" userId="6b1ee1f4-4ab1-4ea7-a2d6-b83579485034" providerId="ADAL" clId="{5A625DAE-7437-4CD0-A567-0656C3E31FC9}" dt="2020-10-26T02:10:28.510" v="2478" actId="1076"/>
          <ac:picMkLst>
            <pc:docMk/>
            <pc:sldMk cId="989438358" sldId="838"/>
            <ac:picMk id="6" creationId="{DC545A43-291F-47F9-9017-0ABC5214ADD5}"/>
          </ac:picMkLst>
        </pc:picChg>
        <pc:picChg chg="add del mod">
          <ac:chgData name="Simon Pun (SSE)" userId="6b1ee1f4-4ab1-4ea7-a2d6-b83579485034" providerId="ADAL" clId="{5A625DAE-7437-4CD0-A567-0656C3E31FC9}" dt="2020-10-26T01:49:08.014" v="2234" actId="21"/>
          <ac:picMkLst>
            <pc:docMk/>
            <pc:sldMk cId="989438358" sldId="838"/>
            <ac:picMk id="8" creationId="{63CD8C0E-629D-44D9-B51E-55C1985E5B00}"/>
          </ac:picMkLst>
        </pc:picChg>
        <pc:cxnChg chg="add mod">
          <ac:chgData name="Simon Pun (SSE)" userId="6b1ee1f4-4ab1-4ea7-a2d6-b83579485034" providerId="ADAL" clId="{5A625DAE-7437-4CD0-A567-0656C3E31FC9}" dt="2020-10-26T02:10:23.659" v="2477" actId="1582"/>
          <ac:cxnSpMkLst>
            <pc:docMk/>
            <pc:sldMk cId="989438358" sldId="838"/>
            <ac:cxnSpMk id="20" creationId="{A2631FAD-B77B-4EF2-BDD4-C196146FE14E}"/>
          </ac:cxnSpMkLst>
        </pc:cxnChg>
      </pc:sldChg>
      <pc:sldChg chg="addSp delSp modSp new mod">
        <pc:chgData name="Simon Pun (SSE)" userId="6b1ee1f4-4ab1-4ea7-a2d6-b83579485034" providerId="ADAL" clId="{5A625DAE-7437-4CD0-A567-0656C3E31FC9}" dt="2020-10-26T02:58:35.197" v="2953" actId="20577"/>
        <pc:sldMkLst>
          <pc:docMk/>
          <pc:sldMk cId="1555916987" sldId="839"/>
        </pc:sldMkLst>
        <pc:spChg chg="mod">
          <ac:chgData name="Simon Pun (SSE)" userId="6b1ee1f4-4ab1-4ea7-a2d6-b83579485034" providerId="ADAL" clId="{5A625DAE-7437-4CD0-A567-0656C3E31FC9}" dt="2020-10-26T02:28:12.628" v="2688" actId="20577"/>
          <ac:spMkLst>
            <pc:docMk/>
            <pc:sldMk cId="1555916987" sldId="839"/>
            <ac:spMk id="2" creationId="{5D99B058-C44A-4E69-B4EC-D6FF896EC1AD}"/>
          </ac:spMkLst>
        </pc:spChg>
        <pc:spChg chg="add mod">
          <ac:chgData name="Simon Pun (SSE)" userId="6b1ee1f4-4ab1-4ea7-a2d6-b83579485034" providerId="ADAL" clId="{5A625DAE-7437-4CD0-A567-0656C3E31FC9}" dt="2020-10-26T02:27:09.837" v="2666" actId="1076"/>
          <ac:spMkLst>
            <pc:docMk/>
            <pc:sldMk cId="1555916987" sldId="839"/>
            <ac:spMk id="18" creationId="{9E3BE92A-5319-478F-94F1-45F8DAE3F8D6}"/>
          </ac:spMkLst>
        </pc:spChg>
        <pc:spChg chg="add mod">
          <ac:chgData name="Simon Pun (SSE)" userId="6b1ee1f4-4ab1-4ea7-a2d6-b83579485034" providerId="ADAL" clId="{5A625DAE-7437-4CD0-A567-0656C3E31FC9}" dt="2020-10-26T02:27:39.273" v="2678" actId="14100"/>
          <ac:spMkLst>
            <pc:docMk/>
            <pc:sldMk cId="1555916987" sldId="839"/>
            <ac:spMk id="19" creationId="{B4AB1A22-6CBE-4DEF-85F2-875E6CF87904}"/>
          </ac:spMkLst>
        </pc:spChg>
        <pc:spChg chg="add mod">
          <ac:chgData name="Simon Pun (SSE)" userId="6b1ee1f4-4ab1-4ea7-a2d6-b83579485034" providerId="ADAL" clId="{5A625DAE-7437-4CD0-A567-0656C3E31FC9}" dt="2020-10-26T02:35:41.499" v="2849" actId="1076"/>
          <ac:spMkLst>
            <pc:docMk/>
            <pc:sldMk cId="1555916987" sldId="839"/>
            <ac:spMk id="20" creationId="{FD3E9E03-E85F-4D54-8DF3-2E77C87B183A}"/>
          </ac:spMkLst>
        </pc:spChg>
        <pc:spChg chg="add mod">
          <ac:chgData name="Simon Pun (SSE)" userId="6b1ee1f4-4ab1-4ea7-a2d6-b83579485034" providerId="ADAL" clId="{5A625DAE-7437-4CD0-A567-0656C3E31FC9}" dt="2020-10-26T02:35:41.499" v="2849" actId="1076"/>
          <ac:spMkLst>
            <pc:docMk/>
            <pc:sldMk cId="1555916987" sldId="839"/>
            <ac:spMk id="21" creationId="{5543CDD9-8D75-41B4-B176-31073B521E13}"/>
          </ac:spMkLst>
        </pc:spChg>
        <pc:spChg chg="add mod">
          <ac:chgData name="Simon Pun (SSE)" userId="6b1ee1f4-4ab1-4ea7-a2d6-b83579485034" providerId="ADAL" clId="{5A625DAE-7437-4CD0-A567-0656C3E31FC9}" dt="2020-10-26T02:38:52.341" v="2852" actId="1076"/>
          <ac:spMkLst>
            <pc:docMk/>
            <pc:sldMk cId="1555916987" sldId="839"/>
            <ac:spMk id="22" creationId="{A335AA9E-9407-4579-B10D-74AE0E1722C8}"/>
          </ac:spMkLst>
        </pc:spChg>
        <pc:spChg chg="add mod">
          <ac:chgData name="Simon Pun (SSE)" userId="6b1ee1f4-4ab1-4ea7-a2d6-b83579485034" providerId="ADAL" clId="{5A625DAE-7437-4CD0-A567-0656C3E31FC9}" dt="2020-10-26T02:30:16.768" v="2725" actId="20577"/>
          <ac:spMkLst>
            <pc:docMk/>
            <pc:sldMk cId="1555916987" sldId="839"/>
            <ac:spMk id="25" creationId="{71C391A3-60DA-4F99-BC76-8C5F4678082F}"/>
          </ac:spMkLst>
        </pc:spChg>
        <pc:spChg chg="add mod">
          <ac:chgData name="Simon Pun (SSE)" userId="6b1ee1f4-4ab1-4ea7-a2d6-b83579485034" providerId="ADAL" clId="{5A625DAE-7437-4CD0-A567-0656C3E31FC9}" dt="2020-10-26T02:58:35.197" v="2953" actId="20577"/>
          <ac:spMkLst>
            <pc:docMk/>
            <pc:sldMk cId="1555916987" sldId="839"/>
            <ac:spMk id="26" creationId="{7542C737-4852-422D-8F5D-6B698AA7208C}"/>
          </ac:spMkLst>
        </pc:spChg>
        <pc:spChg chg="add mod">
          <ac:chgData name="Simon Pun (SSE)" userId="6b1ee1f4-4ab1-4ea7-a2d6-b83579485034" providerId="ADAL" clId="{5A625DAE-7437-4CD0-A567-0656C3E31FC9}" dt="2020-10-26T02:58:27.606" v="2946" actId="20577"/>
          <ac:spMkLst>
            <pc:docMk/>
            <pc:sldMk cId="1555916987" sldId="839"/>
            <ac:spMk id="27" creationId="{31DD7AF6-A95B-4F52-B9E7-462223A8E01E}"/>
          </ac:spMkLst>
        </pc:spChg>
        <pc:spChg chg="add mod">
          <ac:chgData name="Simon Pun (SSE)" userId="6b1ee1f4-4ab1-4ea7-a2d6-b83579485034" providerId="ADAL" clId="{5A625DAE-7437-4CD0-A567-0656C3E31FC9}" dt="2020-10-26T02:35:47.155" v="2850" actId="1076"/>
          <ac:spMkLst>
            <pc:docMk/>
            <pc:sldMk cId="1555916987" sldId="839"/>
            <ac:spMk id="36" creationId="{F9C0F2DE-8362-4F6E-BE04-72172F411239}"/>
          </ac:spMkLst>
        </pc:spChg>
        <pc:spChg chg="add mod">
          <ac:chgData name="Simon Pun (SSE)" userId="6b1ee1f4-4ab1-4ea7-a2d6-b83579485034" providerId="ADAL" clId="{5A625DAE-7437-4CD0-A567-0656C3E31FC9}" dt="2020-10-26T02:38:43.387" v="2851" actId="1076"/>
          <ac:spMkLst>
            <pc:docMk/>
            <pc:sldMk cId="1555916987" sldId="839"/>
            <ac:spMk id="37" creationId="{22284DC6-9296-461C-8BA2-1D2A9EF13950}"/>
          </ac:spMkLst>
        </pc:spChg>
        <pc:picChg chg="add mod">
          <ac:chgData name="Simon Pun (SSE)" userId="6b1ee1f4-4ab1-4ea7-a2d6-b83579485034" providerId="ADAL" clId="{5A625DAE-7437-4CD0-A567-0656C3E31FC9}" dt="2020-10-26T02:14:48.946" v="2504" actId="1076"/>
          <ac:picMkLst>
            <pc:docMk/>
            <pc:sldMk cId="1555916987" sldId="839"/>
            <ac:picMk id="4" creationId="{15EF2EDB-AC60-4364-BF5C-D88779FB42B3}"/>
          </ac:picMkLst>
        </pc:picChg>
        <pc:picChg chg="add mod">
          <ac:chgData name="Simon Pun (SSE)" userId="6b1ee1f4-4ab1-4ea7-a2d6-b83579485034" providerId="ADAL" clId="{5A625DAE-7437-4CD0-A567-0656C3E31FC9}" dt="2020-10-26T02:27:14.020" v="2668" actId="1076"/>
          <ac:picMkLst>
            <pc:docMk/>
            <pc:sldMk cId="1555916987" sldId="839"/>
            <ac:picMk id="6" creationId="{90EADA0C-A6CC-4D03-AE1D-56AE35CBE230}"/>
          </ac:picMkLst>
        </pc:picChg>
        <pc:picChg chg="add mod">
          <ac:chgData name="Simon Pun (SSE)" userId="6b1ee1f4-4ab1-4ea7-a2d6-b83579485034" providerId="ADAL" clId="{5A625DAE-7437-4CD0-A567-0656C3E31FC9}" dt="2020-10-26T02:35:41.499" v="2849" actId="1076"/>
          <ac:picMkLst>
            <pc:docMk/>
            <pc:sldMk cId="1555916987" sldId="839"/>
            <ac:picMk id="8" creationId="{EEEEBB7C-893F-4555-9D8F-3FDA2B30EF12}"/>
          </ac:picMkLst>
        </pc:picChg>
        <pc:picChg chg="add mod">
          <ac:chgData name="Simon Pun (SSE)" userId="6b1ee1f4-4ab1-4ea7-a2d6-b83579485034" providerId="ADAL" clId="{5A625DAE-7437-4CD0-A567-0656C3E31FC9}" dt="2020-10-26T02:35:41.499" v="2849" actId="1076"/>
          <ac:picMkLst>
            <pc:docMk/>
            <pc:sldMk cId="1555916987" sldId="839"/>
            <ac:picMk id="10" creationId="{2BAAD581-C06F-47C2-82FE-B82B0A680E52}"/>
          </ac:picMkLst>
        </pc:picChg>
        <pc:picChg chg="add mod">
          <ac:chgData name="Simon Pun (SSE)" userId="6b1ee1f4-4ab1-4ea7-a2d6-b83579485034" providerId="ADAL" clId="{5A625DAE-7437-4CD0-A567-0656C3E31FC9}" dt="2020-10-26T02:27:33.368" v="2672" actId="1076"/>
          <ac:picMkLst>
            <pc:docMk/>
            <pc:sldMk cId="1555916987" sldId="839"/>
            <ac:picMk id="12" creationId="{7F265B7A-3989-4FB3-A01A-03BF7B85A4C0}"/>
          </ac:picMkLst>
        </pc:picChg>
        <pc:picChg chg="add del mod">
          <ac:chgData name="Simon Pun (SSE)" userId="6b1ee1f4-4ab1-4ea7-a2d6-b83579485034" providerId="ADAL" clId="{5A625DAE-7437-4CD0-A567-0656C3E31FC9}" dt="2020-10-26T02:26:11.530" v="2641" actId="478"/>
          <ac:picMkLst>
            <pc:docMk/>
            <pc:sldMk cId="1555916987" sldId="839"/>
            <ac:picMk id="14" creationId="{941EC1E9-695A-448B-8E6D-161ECB940879}"/>
          </ac:picMkLst>
        </pc:picChg>
        <pc:picChg chg="add mod">
          <ac:chgData name="Simon Pun (SSE)" userId="6b1ee1f4-4ab1-4ea7-a2d6-b83579485034" providerId="ADAL" clId="{5A625DAE-7437-4CD0-A567-0656C3E31FC9}" dt="2020-10-26T02:25:17.821" v="2640" actId="1076"/>
          <ac:picMkLst>
            <pc:docMk/>
            <pc:sldMk cId="1555916987" sldId="839"/>
            <ac:picMk id="16" creationId="{2949442D-8F30-412E-8E8D-4C1DD2C87C43}"/>
          </ac:picMkLst>
        </pc:picChg>
        <pc:picChg chg="add mod">
          <ac:chgData name="Simon Pun (SSE)" userId="6b1ee1f4-4ab1-4ea7-a2d6-b83579485034" providerId="ADAL" clId="{5A625DAE-7437-4CD0-A567-0656C3E31FC9}" dt="2020-10-26T02:35:41.499" v="2849" actId="1076"/>
          <ac:picMkLst>
            <pc:docMk/>
            <pc:sldMk cId="1555916987" sldId="839"/>
            <ac:picMk id="24" creationId="{442601B5-FBE0-40FC-A786-11ED8BE77D57}"/>
          </ac:picMkLst>
        </pc:picChg>
        <pc:cxnChg chg="add mod">
          <ac:chgData name="Simon Pun (SSE)" userId="6b1ee1f4-4ab1-4ea7-a2d6-b83579485034" providerId="ADAL" clId="{5A625DAE-7437-4CD0-A567-0656C3E31FC9}" dt="2020-10-26T02:35:41.499" v="2849" actId="1076"/>
          <ac:cxnSpMkLst>
            <pc:docMk/>
            <pc:sldMk cId="1555916987" sldId="839"/>
            <ac:cxnSpMk id="29" creationId="{19DC7D9F-F105-429D-94AA-B3EAA7F44049}"/>
          </ac:cxnSpMkLst>
        </pc:cxnChg>
        <pc:cxnChg chg="add del mod">
          <ac:chgData name="Simon Pun (SSE)" userId="6b1ee1f4-4ab1-4ea7-a2d6-b83579485034" providerId="ADAL" clId="{5A625DAE-7437-4CD0-A567-0656C3E31FC9}" dt="2020-10-26T02:34:10.778" v="2808" actId="478"/>
          <ac:cxnSpMkLst>
            <pc:docMk/>
            <pc:sldMk cId="1555916987" sldId="839"/>
            <ac:cxnSpMk id="30" creationId="{D3994B0F-2A94-4985-A666-52EBF4534AFF}"/>
          </ac:cxnSpMkLst>
        </pc:cxnChg>
        <pc:cxnChg chg="add mod">
          <ac:chgData name="Simon Pun (SSE)" userId="6b1ee1f4-4ab1-4ea7-a2d6-b83579485034" providerId="ADAL" clId="{5A625DAE-7437-4CD0-A567-0656C3E31FC9}" dt="2020-10-26T02:35:41.499" v="2849" actId="1076"/>
          <ac:cxnSpMkLst>
            <pc:docMk/>
            <pc:sldMk cId="1555916987" sldId="839"/>
            <ac:cxnSpMk id="35" creationId="{1639B4D8-B318-4711-825D-8C14127722D4}"/>
          </ac:cxnSpMkLst>
        </pc:cxnChg>
      </pc:sldChg>
      <pc:sldChg chg="addSp modSp new mod">
        <pc:chgData name="Simon Pun (SSE)" userId="6b1ee1f4-4ab1-4ea7-a2d6-b83579485034" providerId="ADAL" clId="{5A625DAE-7437-4CD0-A567-0656C3E31FC9}" dt="2020-10-26T04:11:44.212" v="3172" actId="207"/>
        <pc:sldMkLst>
          <pc:docMk/>
          <pc:sldMk cId="3574323790" sldId="840"/>
        </pc:sldMkLst>
        <pc:spChg chg="mod">
          <ac:chgData name="Simon Pun (SSE)" userId="6b1ee1f4-4ab1-4ea7-a2d6-b83579485034" providerId="ADAL" clId="{5A625DAE-7437-4CD0-A567-0656C3E31FC9}" dt="2020-10-26T03:33:41.257" v="3079" actId="1076"/>
          <ac:spMkLst>
            <pc:docMk/>
            <pc:sldMk cId="3574323790" sldId="840"/>
            <ac:spMk id="2" creationId="{FF1EA4F9-F5C3-4F10-B7F3-80B678F9A132}"/>
          </ac:spMkLst>
        </pc:spChg>
        <pc:spChg chg="add mod">
          <ac:chgData name="Simon Pun (SSE)" userId="6b1ee1f4-4ab1-4ea7-a2d6-b83579485034" providerId="ADAL" clId="{5A625DAE-7437-4CD0-A567-0656C3E31FC9}" dt="2020-10-26T04:11:44.212" v="3172" actId="207"/>
          <ac:spMkLst>
            <pc:docMk/>
            <pc:sldMk cId="3574323790" sldId="840"/>
            <ac:spMk id="6" creationId="{50252773-2281-4F82-8F82-F8208F00C7E1}"/>
          </ac:spMkLst>
        </pc:spChg>
        <pc:spChg chg="add mod ord">
          <ac:chgData name="Simon Pun (SSE)" userId="6b1ee1f4-4ab1-4ea7-a2d6-b83579485034" providerId="ADAL" clId="{5A625DAE-7437-4CD0-A567-0656C3E31FC9}" dt="2020-10-26T04:04:39.948" v="3145" actId="1076"/>
          <ac:spMkLst>
            <pc:docMk/>
            <pc:sldMk cId="3574323790" sldId="840"/>
            <ac:spMk id="12" creationId="{4EA34BBE-5BB3-4683-9DE8-CE48779FA99B}"/>
          </ac:spMkLst>
        </pc:spChg>
        <pc:spChg chg="add mod">
          <ac:chgData name="Simon Pun (SSE)" userId="6b1ee1f4-4ab1-4ea7-a2d6-b83579485034" providerId="ADAL" clId="{5A625DAE-7437-4CD0-A567-0656C3E31FC9}" dt="2020-10-26T04:04:39.948" v="3145" actId="1076"/>
          <ac:spMkLst>
            <pc:docMk/>
            <pc:sldMk cId="3574323790" sldId="840"/>
            <ac:spMk id="13" creationId="{B05A6E17-F417-4D85-9CC3-65EAAE376DD9}"/>
          </ac:spMkLst>
        </pc:spChg>
        <pc:spChg chg="add mod">
          <ac:chgData name="Simon Pun (SSE)" userId="6b1ee1f4-4ab1-4ea7-a2d6-b83579485034" providerId="ADAL" clId="{5A625DAE-7437-4CD0-A567-0656C3E31FC9}" dt="2020-10-26T04:04:39.948" v="3145" actId="1076"/>
          <ac:spMkLst>
            <pc:docMk/>
            <pc:sldMk cId="3574323790" sldId="840"/>
            <ac:spMk id="14" creationId="{4946D23A-2122-4AE5-8B42-2852CC239383}"/>
          </ac:spMkLst>
        </pc:spChg>
        <pc:spChg chg="add mod">
          <ac:chgData name="Simon Pun (SSE)" userId="6b1ee1f4-4ab1-4ea7-a2d6-b83579485034" providerId="ADAL" clId="{5A625DAE-7437-4CD0-A567-0656C3E31FC9}" dt="2020-10-26T04:06:28.730" v="3148" actId="1076"/>
          <ac:spMkLst>
            <pc:docMk/>
            <pc:sldMk cId="3574323790" sldId="840"/>
            <ac:spMk id="15" creationId="{1E6B18C8-BF94-420C-8E16-6FBC1984903A}"/>
          </ac:spMkLst>
        </pc:spChg>
        <pc:spChg chg="add mod">
          <ac:chgData name="Simon Pun (SSE)" userId="6b1ee1f4-4ab1-4ea7-a2d6-b83579485034" providerId="ADAL" clId="{5A625DAE-7437-4CD0-A567-0656C3E31FC9}" dt="2020-10-26T04:07:05.974" v="3153" actId="693"/>
          <ac:spMkLst>
            <pc:docMk/>
            <pc:sldMk cId="3574323790" sldId="840"/>
            <ac:spMk id="18" creationId="{9196843B-4638-4048-B6E0-73311486B57D}"/>
          </ac:spMkLst>
        </pc:spChg>
        <pc:spChg chg="add mod">
          <ac:chgData name="Simon Pun (SSE)" userId="6b1ee1f4-4ab1-4ea7-a2d6-b83579485034" providerId="ADAL" clId="{5A625DAE-7437-4CD0-A567-0656C3E31FC9}" dt="2020-10-26T04:07:24.547" v="3160" actId="14100"/>
          <ac:spMkLst>
            <pc:docMk/>
            <pc:sldMk cId="3574323790" sldId="840"/>
            <ac:spMk id="19" creationId="{8D9D81CF-CD37-42B3-9582-3A80099AFD95}"/>
          </ac:spMkLst>
        </pc:spChg>
        <pc:spChg chg="add mod">
          <ac:chgData name="Simon Pun (SSE)" userId="6b1ee1f4-4ab1-4ea7-a2d6-b83579485034" providerId="ADAL" clId="{5A625DAE-7437-4CD0-A567-0656C3E31FC9}" dt="2020-10-26T04:09:42.596" v="3166" actId="14100"/>
          <ac:spMkLst>
            <pc:docMk/>
            <pc:sldMk cId="3574323790" sldId="840"/>
            <ac:spMk id="20" creationId="{E523AEEA-0371-4AB3-A23C-AFB5CA66F6CD}"/>
          </ac:spMkLst>
        </pc:spChg>
        <pc:picChg chg="add mod">
          <ac:chgData name="Simon Pun (SSE)" userId="6b1ee1f4-4ab1-4ea7-a2d6-b83579485034" providerId="ADAL" clId="{5A625DAE-7437-4CD0-A567-0656C3E31FC9}" dt="2020-10-26T04:04:39.948" v="3145" actId="1076"/>
          <ac:picMkLst>
            <pc:docMk/>
            <pc:sldMk cId="3574323790" sldId="840"/>
            <ac:picMk id="4" creationId="{575B917E-311A-4FCC-86FF-3D6D3EE8C29B}"/>
          </ac:picMkLst>
        </pc:picChg>
        <pc:picChg chg="add mod">
          <ac:chgData name="Simon Pun (SSE)" userId="6b1ee1f4-4ab1-4ea7-a2d6-b83579485034" providerId="ADAL" clId="{5A625DAE-7437-4CD0-A567-0656C3E31FC9}" dt="2020-10-26T04:07:19.654" v="3158" actId="1076"/>
          <ac:picMkLst>
            <pc:docMk/>
            <pc:sldMk cId="3574323790" sldId="840"/>
            <ac:picMk id="8" creationId="{2F500FBF-193E-46EC-BAFF-D1BF4DC97184}"/>
          </ac:picMkLst>
        </pc:picChg>
        <pc:picChg chg="add mod">
          <ac:chgData name="Simon Pun (SSE)" userId="6b1ee1f4-4ab1-4ea7-a2d6-b83579485034" providerId="ADAL" clId="{5A625DAE-7437-4CD0-A567-0656C3E31FC9}" dt="2020-10-26T04:04:34.507" v="3144" actId="1076"/>
          <ac:picMkLst>
            <pc:docMk/>
            <pc:sldMk cId="3574323790" sldId="840"/>
            <ac:picMk id="10" creationId="{38C67616-0A4E-4521-A6CF-6E8066187D81}"/>
          </ac:picMkLst>
        </pc:picChg>
        <pc:cxnChg chg="add mod">
          <ac:chgData name="Simon Pun (SSE)" userId="6b1ee1f4-4ab1-4ea7-a2d6-b83579485034" providerId="ADAL" clId="{5A625DAE-7437-4CD0-A567-0656C3E31FC9}" dt="2020-10-26T04:03:41.508" v="3135" actId="1076"/>
          <ac:cxnSpMkLst>
            <pc:docMk/>
            <pc:sldMk cId="3574323790" sldId="840"/>
            <ac:cxnSpMk id="16" creationId="{6FAC5AC6-CB74-4F0F-A2C4-0D90A992D167}"/>
          </ac:cxnSpMkLst>
        </pc:cxnChg>
        <pc:cxnChg chg="add mod">
          <ac:chgData name="Simon Pun (SSE)" userId="6b1ee1f4-4ab1-4ea7-a2d6-b83579485034" providerId="ADAL" clId="{5A625DAE-7437-4CD0-A567-0656C3E31FC9}" dt="2020-10-26T04:04:01.674" v="3137" actId="1037"/>
          <ac:cxnSpMkLst>
            <pc:docMk/>
            <pc:sldMk cId="3574323790" sldId="840"/>
            <ac:cxnSpMk id="17" creationId="{EDD88117-542D-4724-82D5-C1C21E281726}"/>
          </ac:cxnSpMkLst>
        </pc:cxnChg>
      </pc:sldChg>
      <pc:sldChg chg="addSp modSp new mod">
        <pc:chgData name="Simon Pun (SSE)" userId="6b1ee1f4-4ab1-4ea7-a2d6-b83579485034" providerId="ADAL" clId="{5A625DAE-7437-4CD0-A567-0656C3E31FC9}" dt="2020-10-26T04:14:29.184" v="3190" actId="1076"/>
        <pc:sldMkLst>
          <pc:docMk/>
          <pc:sldMk cId="1818095213" sldId="841"/>
        </pc:sldMkLst>
        <pc:spChg chg="mod">
          <ac:chgData name="Simon Pun (SSE)" userId="6b1ee1f4-4ab1-4ea7-a2d6-b83579485034" providerId="ADAL" clId="{5A625DAE-7437-4CD0-A567-0656C3E31FC9}" dt="2020-10-26T04:14:29.184" v="3190" actId="1076"/>
          <ac:spMkLst>
            <pc:docMk/>
            <pc:sldMk cId="1818095213" sldId="841"/>
            <ac:spMk id="2" creationId="{67C7FF6E-3BE5-40C1-B903-420D283E1075}"/>
          </ac:spMkLst>
        </pc:spChg>
        <pc:picChg chg="add mod">
          <ac:chgData name="Simon Pun (SSE)" userId="6b1ee1f4-4ab1-4ea7-a2d6-b83579485034" providerId="ADAL" clId="{5A625DAE-7437-4CD0-A567-0656C3E31FC9}" dt="2020-10-26T04:13:17.752" v="3188" actId="1076"/>
          <ac:picMkLst>
            <pc:docMk/>
            <pc:sldMk cId="1818095213" sldId="841"/>
            <ac:picMk id="4" creationId="{BFBC20C2-A779-4A61-BAAB-92AAEC9305C3}"/>
          </ac:picMkLst>
        </pc:picChg>
        <pc:picChg chg="add mod">
          <ac:chgData name="Simon Pun (SSE)" userId="6b1ee1f4-4ab1-4ea7-a2d6-b83579485034" providerId="ADAL" clId="{5A625DAE-7437-4CD0-A567-0656C3E31FC9}" dt="2020-10-26T04:13:18.785" v="3189" actId="1076"/>
          <ac:picMkLst>
            <pc:docMk/>
            <pc:sldMk cId="1818095213" sldId="841"/>
            <ac:picMk id="6" creationId="{626F72E9-FAC1-45D8-8EAA-90D3C93C392D}"/>
          </ac:picMkLst>
        </pc:picChg>
        <pc:picChg chg="add mod">
          <ac:chgData name="Simon Pun (SSE)" userId="6b1ee1f4-4ab1-4ea7-a2d6-b83579485034" providerId="ADAL" clId="{5A625DAE-7437-4CD0-A567-0656C3E31FC9}" dt="2020-10-26T04:13:16.353" v="3187" actId="1076"/>
          <ac:picMkLst>
            <pc:docMk/>
            <pc:sldMk cId="1818095213" sldId="841"/>
            <ac:picMk id="8" creationId="{CC0B6C8E-4853-40BA-BBFC-E438C12D4179}"/>
          </ac:picMkLst>
        </pc:picChg>
      </pc:sldChg>
      <pc:sldChg chg="addSp modSp add mod">
        <pc:chgData name="Simon Pun (SSE)" userId="6b1ee1f4-4ab1-4ea7-a2d6-b83579485034" providerId="ADAL" clId="{5A625DAE-7437-4CD0-A567-0656C3E31FC9}" dt="2020-10-26T04:16:33.754" v="3230" actId="1076"/>
        <pc:sldMkLst>
          <pc:docMk/>
          <pc:sldMk cId="1716856674" sldId="842"/>
        </pc:sldMkLst>
        <pc:picChg chg="add mod">
          <ac:chgData name="Simon Pun (SSE)" userId="6b1ee1f4-4ab1-4ea7-a2d6-b83579485034" providerId="ADAL" clId="{5A625DAE-7437-4CD0-A567-0656C3E31FC9}" dt="2020-10-26T04:16:33.754" v="3230" actId="1076"/>
          <ac:picMkLst>
            <pc:docMk/>
            <pc:sldMk cId="1716856674" sldId="842"/>
            <ac:picMk id="5" creationId="{B541FD8C-ACB0-4D50-8503-B885593DD485}"/>
          </ac:picMkLst>
        </pc:picChg>
        <pc:picChg chg="add mod">
          <ac:chgData name="Simon Pun (SSE)" userId="6b1ee1f4-4ab1-4ea7-a2d6-b83579485034" providerId="ADAL" clId="{5A625DAE-7437-4CD0-A567-0656C3E31FC9}" dt="2020-10-26T04:16:33.754" v="3230" actId="1076"/>
          <ac:picMkLst>
            <pc:docMk/>
            <pc:sldMk cId="1716856674" sldId="842"/>
            <ac:picMk id="7" creationId="{2E064703-7805-47EF-9B2C-EBE547D45DD0}"/>
          </ac:picMkLst>
        </pc:picChg>
      </pc:sldChg>
    </pc:docChg>
  </pc:docChgLst>
  <pc:docChgLst>
    <pc:chgData name="Simon Pun (SSE)" userId="6b1ee1f4-4ab1-4ea7-a2d6-b83579485034" providerId="ADAL" clId="{2EAFBB81-2734-4D9D-A191-3C928A822771}"/>
    <pc:docChg chg="undo custSel addSld delSld modSld sldOrd">
      <pc:chgData name="Simon Pun (SSE)" userId="6b1ee1f4-4ab1-4ea7-a2d6-b83579485034" providerId="ADAL" clId="{2EAFBB81-2734-4D9D-A191-3C928A822771}" dt="2020-11-04T09:30:18.675" v="1883" actId="20577"/>
      <pc:docMkLst>
        <pc:docMk/>
      </pc:docMkLst>
      <pc:sldChg chg="modSp mod">
        <pc:chgData name="Simon Pun (SSE)" userId="6b1ee1f4-4ab1-4ea7-a2d6-b83579485034" providerId="ADAL" clId="{2EAFBB81-2734-4D9D-A191-3C928A822771}" dt="2020-11-04T01:24:00.423" v="1715" actId="207"/>
        <pc:sldMkLst>
          <pc:docMk/>
          <pc:sldMk cId="228984276" sldId="817"/>
        </pc:sldMkLst>
        <pc:spChg chg="mod">
          <ac:chgData name="Simon Pun (SSE)" userId="6b1ee1f4-4ab1-4ea7-a2d6-b83579485034" providerId="ADAL" clId="{2EAFBB81-2734-4D9D-A191-3C928A822771}" dt="2020-11-04T01:24:00.423" v="1715" actId="207"/>
          <ac:spMkLst>
            <pc:docMk/>
            <pc:sldMk cId="228984276" sldId="817"/>
            <ac:spMk id="3" creationId="{C8DAE896-837A-4169-AC32-D003241D1829}"/>
          </ac:spMkLst>
        </pc:spChg>
      </pc:sldChg>
      <pc:sldChg chg="addSp delSp modSp add mod">
        <pc:chgData name="Simon Pun (SSE)" userId="6b1ee1f4-4ab1-4ea7-a2d6-b83579485034" providerId="ADAL" clId="{2EAFBB81-2734-4D9D-A191-3C928A822771}" dt="2020-11-04T05:38:59.416" v="1863" actId="20577"/>
        <pc:sldMkLst>
          <pc:docMk/>
          <pc:sldMk cId="211882148" sldId="844"/>
        </pc:sldMkLst>
        <pc:spChg chg="mod">
          <ac:chgData name="Simon Pun (SSE)" userId="6b1ee1f4-4ab1-4ea7-a2d6-b83579485034" providerId="ADAL" clId="{2EAFBB81-2734-4D9D-A191-3C928A822771}" dt="2020-10-30T00:52:17.337" v="1066" actId="1076"/>
          <ac:spMkLst>
            <pc:docMk/>
            <pc:sldMk cId="211882148" sldId="844"/>
            <ac:spMk id="2" creationId="{00000000-0000-0000-0000-000000000000}"/>
          </ac:spMkLst>
        </pc:spChg>
        <pc:spChg chg="mod">
          <ac:chgData name="Simon Pun (SSE)" userId="6b1ee1f4-4ab1-4ea7-a2d6-b83579485034" providerId="ADAL" clId="{2EAFBB81-2734-4D9D-A191-3C928A822771}" dt="2020-11-04T05:38:59.416" v="1863" actId="20577"/>
          <ac:spMkLst>
            <pc:docMk/>
            <pc:sldMk cId="211882148" sldId="844"/>
            <ac:spMk id="5" creationId="{C7203E1A-C388-4D1A-AFAA-6441CDBA65E0}"/>
          </ac:spMkLst>
        </pc:spChg>
        <pc:spChg chg="del">
          <ac:chgData name="Simon Pun (SSE)" userId="6b1ee1f4-4ab1-4ea7-a2d6-b83579485034" providerId="ADAL" clId="{2EAFBB81-2734-4D9D-A191-3C928A822771}" dt="2020-10-30T00:27:57.448" v="1" actId="478"/>
          <ac:spMkLst>
            <pc:docMk/>
            <pc:sldMk cId="211882148" sldId="844"/>
            <ac:spMk id="6" creationId="{51A0B9B1-7215-4F1B-8494-67023DE551B0}"/>
          </ac:spMkLst>
        </pc:spChg>
        <pc:spChg chg="del">
          <ac:chgData name="Simon Pun (SSE)" userId="6b1ee1f4-4ab1-4ea7-a2d6-b83579485034" providerId="ADAL" clId="{2EAFBB81-2734-4D9D-A191-3C928A822771}" dt="2020-10-30T00:27:57.448" v="1" actId="478"/>
          <ac:spMkLst>
            <pc:docMk/>
            <pc:sldMk cId="211882148" sldId="844"/>
            <ac:spMk id="13" creationId="{1C73F4AE-2742-4E15-ADCA-AF0E72B852DB}"/>
          </ac:spMkLst>
        </pc:spChg>
        <pc:spChg chg="add mod">
          <ac:chgData name="Simon Pun (SSE)" userId="6b1ee1f4-4ab1-4ea7-a2d6-b83579485034" providerId="ADAL" clId="{2EAFBB81-2734-4D9D-A191-3C928A822771}" dt="2020-10-30T01:04:45.137" v="1258" actId="6549"/>
          <ac:spMkLst>
            <pc:docMk/>
            <pc:sldMk cId="211882148" sldId="844"/>
            <ac:spMk id="19" creationId="{4E5155D3-4F0A-40D5-A403-6C25243585A2}"/>
          </ac:spMkLst>
        </pc:spChg>
        <pc:spChg chg="add mod">
          <ac:chgData name="Simon Pun (SSE)" userId="6b1ee1f4-4ab1-4ea7-a2d6-b83579485034" providerId="ADAL" clId="{2EAFBB81-2734-4D9D-A191-3C928A822771}" dt="2020-10-30T01:04:51.934" v="1260" actId="1076"/>
          <ac:spMkLst>
            <pc:docMk/>
            <pc:sldMk cId="211882148" sldId="844"/>
            <ac:spMk id="21" creationId="{DDF3F5C2-CA3C-429F-84AD-66AE82883DCC}"/>
          </ac:spMkLst>
        </pc:spChg>
        <pc:picChg chg="add del mod">
          <ac:chgData name="Simon Pun (SSE)" userId="6b1ee1f4-4ab1-4ea7-a2d6-b83579485034" providerId="ADAL" clId="{2EAFBB81-2734-4D9D-A191-3C928A822771}" dt="2020-10-30T00:36:26.681" v="301" actId="478"/>
          <ac:picMkLst>
            <pc:docMk/>
            <pc:sldMk cId="211882148" sldId="844"/>
            <ac:picMk id="4" creationId="{63EE9300-84A1-459B-BD3C-6D808BCB3D92}"/>
          </ac:picMkLst>
        </pc:picChg>
        <pc:picChg chg="add del mod">
          <ac:chgData name="Simon Pun (SSE)" userId="6b1ee1f4-4ab1-4ea7-a2d6-b83579485034" providerId="ADAL" clId="{2EAFBB81-2734-4D9D-A191-3C928A822771}" dt="2020-10-30T00:36:28.485" v="302" actId="478"/>
          <ac:picMkLst>
            <pc:docMk/>
            <pc:sldMk cId="211882148" sldId="844"/>
            <ac:picMk id="8" creationId="{82354EEB-4965-484A-90B8-C5E0AFBB83D3}"/>
          </ac:picMkLst>
        </pc:picChg>
        <pc:picChg chg="add del mod">
          <ac:chgData name="Simon Pun (SSE)" userId="6b1ee1f4-4ab1-4ea7-a2d6-b83579485034" providerId="ADAL" clId="{2EAFBB81-2734-4D9D-A191-3C928A822771}" dt="2020-10-30T00:38:00.529" v="324" actId="478"/>
          <ac:picMkLst>
            <pc:docMk/>
            <pc:sldMk cId="211882148" sldId="844"/>
            <ac:picMk id="10" creationId="{CA3AC84E-B204-4015-B6BA-3E33A22B6420}"/>
          </ac:picMkLst>
        </pc:picChg>
        <pc:picChg chg="add del mod">
          <ac:chgData name="Simon Pun (SSE)" userId="6b1ee1f4-4ab1-4ea7-a2d6-b83579485034" providerId="ADAL" clId="{2EAFBB81-2734-4D9D-A191-3C928A822771}" dt="2020-10-30T00:38:01.786" v="326" actId="478"/>
          <ac:picMkLst>
            <pc:docMk/>
            <pc:sldMk cId="211882148" sldId="844"/>
            <ac:picMk id="12" creationId="{856178B3-411C-4715-B56F-A81A95AC9A17}"/>
          </ac:picMkLst>
        </pc:picChg>
        <pc:picChg chg="add mod">
          <ac:chgData name="Simon Pun (SSE)" userId="6b1ee1f4-4ab1-4ea7-a2d6-b83579485034" providerId="ADAL" clId="{2EAFBB81-2734-4D9D-A191-3C928A822771}" dt="2020-10-30T01:03:47.461" v="1243" actId="1076"/>
          <ac:picMkLst>
            <pc:docMk/>
            <pc:sldMk cId="211882148" sldId="844"/>
            <ac:picMk id="15" creationId="{8C096F1E-2C36-4A3A-AEF2-83307F080222}"/>
          </ac:picMkLst>
        </pc:picChg>
        <pc:picChg chg="add mod">
          <ac:chgData name="Simon Pun (SSE)" userId="6b1ee1f4-4ab1-4ea7-a2d6-b83579485034" providerId="ADAL" clId="{2EAFBB81-2734-4D9D-A191-3C928A822771}" dt="2020-10-30T01:03:47.461" v="1243" actId="1076"/>
          <ac:picMkLst>
            <pc:docMk/>
            <pc:sldMk cId="211882148" sldId="844"/>
            <ac:picMk id="17" creationId="{ADCDB27C-CEBF-4864-8E9D-A15A77723E06}"/>
          </ac:picMkLst>
        </pc:picChg>
        <pc:picChg chg="add mod">
          <ac:chgData name="Simon Pun (SSE)" userId="6b1ee1f4-4ab1-4ea7-a2d6-b83579485034" providerId="ADAL" clId="{2EAFBB81-2734-4D9D-A191-3C928A822771}" dt="2020-10-30T01:05:01.651" v="1263" actId="14100"/>
          <ac:picMkLst>
            <pc:docMk/>
            <pc:sldMk cId="211882148" sldId="844"/>
            <ac:picMk id="23" creationId="{9A1E6CDA-510C-4083-99CB-09FB834D52E1}"/>
          </ac:picMkLst>
        </pc:picChg>
      </pc:sldChg>
      <pc:sldChg chg="addSp modSp new mod">
        <pc:chgData name="Simon Pun (SSE)" userId="6b1ee1f4-4ab1-4ea7-a2d6-b83579485034" providerId="ADAL" clId="{2EAFBB81-2734-4D9D-A191-3C928A822771}" dt="2020-11-04T01:11:44.749" v="1711" actId="1076"/>
        <pc:sldMkLst>
          <pc:docMk/>
          <pc:sldMk cId="2554539807" sldId="845"/>
        </pc:sldMkLst>
        <pc:spChg chg="mod">
          <ac:chgData name="Simon Pun (SSE)" userId="6b1ee1f4-4ab1-4ea7-a2d6-b83579485034" providerId="ADAL" clId="{2EAFBB81-2734-4D9D-A191-3C928A822771}" dt="2020-11-04T01:00:10.379" v="1285" actId="20577"/>
          <ac:spMkLst>
            <pc:docMk/>
            <pc:sldMk cId="2554539807" sldId="845"/>
            <ac:spMk id="2" creationId="{1454788F-FFAF-47A2-B968-1D204EA54ACB}"/>
          </ac:spMkLst>
        </pc:spChg>
        <pc:spChg chg="add mod">
          <ac:chgData name="Simon Pun (SSE)" userId="6b1ee1f4-4ab1-4ea7-a2d6-b83579485034" providerId="ADAL" clId="{2EAFBB81-2734-4D9D-A191-3C928A822771}" dt="2020-11-04T01:11:41.514" v="1710" actId="20577"/>
          <ac:spMkLst>
            <pc:docMk/>
            <pc:sldMk cId="2554539807" sldId="845"/>
            <ac:spMk id="4" creationId="{CF5B0FED-920A-463C-B992-70A542A4DB87}"/>
          </ac:spMkLst>
        </pc:spChg>
        <pc:picChg chg="add mod">
          <ac:chgData name="Simon Pun (SSE)" userId="6b1ee1f4-4ab1-4ea7-a2d6-b83579485034" providerId="ADAL" clId="{2EAFBB81-2734-4D9D-A191-3C928A822771}" dt="2020-11-04T01:11:44.749" v="1711" actId="1076"/>
          <ac:picMkLst>
            <pc:docMk/>
            <pc:sldMk cId="2554539807" sldId="845"/>
            <ac:picMk id="6" creationId="{3926C7C7-098B-4ACE-86EA-E34C876D2493}"/>
          </ac:picMkLst>
        </pc:picChg>
      </pc:sldChg>
      <pc:sldChg chg="addSp delSp modSp new del mod">
        <pc:chgData name="Simon Pun (SSE)" userId="6b1ee1f4-4ab1-4ea7-a2d6-b83579485034" providerId="ADAL" clId="{2EAFBB81-2734-4D9D-A191-3C928A822771}" dt="2020-10-30T00:31:34.804" v="284" actId="47"/>
        <pc:sldMkLst>
          <pc:docMk/>
          <pc:sldMk cId="2976140302" sldId="845"/>
        </pc:sldMkLst>
        <pc:spChg chg="del">
          <ac:chgData name="Simon Pun (SSE)" userId="6b1ee1f4-4ab1-4ea7-a2d6-b83579485034" providerId="ADAL" clId="{2EAFBB81-2734-4D9D-A191-3C928A822771}" dt="2020-10-30T00:31:16.417" v="280" actId="478"/>
          <ac:spMkLst>
            <pc:docMk/>
            <pc:sldMk cId="2976140302" sldId="845"/>
            <ac:spMk id="2" creationId="{92527DC5-FF1C-41AC-8350-EFE01FE482CC}"/>
          </ac:spMkLst>
        </pc:spChg>
        <pc:graphicFrameChg chg="add mod modGraphic">
          <ac:chgData name="Simon Pun (SSE)" userId="6b1ee1f4-4ab1-4ea7-a2d6-b83579485034" providerId="ADAL" clId="{2EAFBB81-2734-4D9D-A191-3C928A822771}" dt="2020-10-30T00:31:32.583" v="283" actId="6549"/>
          <ac:graphicFrameMkLst>
            <pc:docMk/>
            <pc:sldMk cId="2976140302" sldId="845"/>
            <ac:graphicFrameMk id="3" creationId="{300B5877-3BD2-4B33-AA8D-D161D924FE88}"/>
          </ac:graphicFrameMkLst>
        </pc:graphicFrameChg>
      </pc:sldChg>
      <pc:sldChg chg="addSp delSp modSp new mod ord">
        <pc:chgData name="Simon Pun (SSE)" userId="6b1ee1f4-4ab1-4ea7-a2d6-b83579485034" providerId="ADAL" clId="{2EAFBB81-2734-4D9D-A191-3C928A822771}" dt="2020-11-04T09:30:18.675" v="1883" actId="20577"/>
        <pc:sldMkLst>
          <pc:docMk/>
          <pc:sldMk cId="4075197776" sldId="846"/>
        </pc:sldMkLst>
        <pc:spChg chg="mod">
          <ac:chgData name="Simon Pun (SSE)" userId="6b1ee1f4-4ab1-4ea7-a2d6-b83579485034" providerId="ADAL" clId="{2EAFBB81-2734-4D9D-A191-3C928A822771}" dt="2020-11-04T01:40:06.222" v="1832" actId="20577"/>
          <ac:spMkLst>
            <pc:docMk/>
            <pc:sldMk cId="4075197776" sldId="846"/>
            <ac:spMk id="2" creationId="{231A70A2-4C8A-4929-A3A7-4315D93B8137}"/>
          </ac:spMkLst>
        </pc:spChg>
        <pc:spChg chg="add mod">
          <ac:chgData name="Simon Pun (SSE)" userId="6b1ee1f4-4ab1-4ea7-a2d6-b83579485034" providerId="ADAL" clId="{2EAFBB81-2734-4D9D-A191-3C928A822771}" dt="2020-11-04T01:53:43.652" v="1860" actId="1076"/>
          <ac:spMkLst>
            <pc:docMk/>
            <pc:sldMk cId="4075197776" sldId="846"/>
            <ac:spMk id="10" creationId="{8B6C8782-920E-4AE4-85D4-89BE1D3C6CA0}"/>
          </ac:spMkLst>
        </pc:spChg>
        <pc:spChg chg="add mod">
          <ac:chgData name="Simon Pun (SSE)" userId="6b1ee1f4-4ab1-4ea7-a2d6-b83579485034" providerId="ADAL" clId="{2EAFBB81-2734-4D9D-A191-3C928A822771}" dt="2020-11-04T09:29:04.637" v="1875" actId="1076"/>
          <ac:spMkLst>
            <pc:docMk/>
            <pc:sldMk cId="4075197776" sldId="846"/>
            <ac:spMk id="11" creationId="{3823F6D8-BE84-43AC-9D8D-46CEA423578D}"/>
          </ac:spMkLst>
        </pc:spChg>
        <pc:spChg chg="add mod">
          <ac:chgData name="Simon Pun (SSE)" userId="6b1ee1f4-4ab1-4ea7-a2d6-b83579485034" providerId="ADAL" clId="{2EAFBB81-2734-4D9D-A191-3C928A822771}" dt="2020-11-04T09:30:18.675" v="1883" actId="20577"/>
          <ac:spMkLst>
            <pc:docMk/>
            <pc:sldMk cId="4075197776" sldId="846"/>
            <ac:spMk id="12" creationId="{BCA5B4C1-0D41-4B77-9214-41892AF6C686}"/>
          </ac:spMkLst>
        </pc:spChg>
        <pc:spChg chg="add mod">
          <ac:chgData name="Simon Pun (SSE)" userId="6b1ee1f4-4ab1-4ea7-a2d6-b83579485034" providerId="ADAL" clId="{2EAFBB81-2734-4D9D-A191-3C928A822771}" dt="2020-11-04T01:40:51.787" v="1839" actId="571"/>
          <ac:spMkLst>
            <pc:docMk/>
            <pc:sldMk cId="4075197776" sldId="846"/>
            <ac:spMk id="14" creationId="{AA0F9915-3022-4BCF-901D-512F7BFE7F27}"/>
          </ac:spMkLst>
        </pc:spChg>
        <pc:spChg chg="add mod">
          <ac:chgData name="Simon Pun (SSE)" userId="6b1ee1f4-4ab1-4ea7-a2d6-b83579485034" providerId="ADAL" clId="{2EAFBB81-2734-4D9D-A191-3C928A822771}" dt="2020-11-04T09:29:07.661" v="1876" actId="1076"/>
          <ac:spMkLst>
            <pc:docMk/>
            <pc:sldMk cId="4075197776" sldId="846"/>
            <ac:spMk id="15" creationId="{2EA5BF9D-CC70-4215-A8D1-7B6BEAECD5CD}"/>
          </ac:spMkLst>
        </pc:spChg>
        <pc:spChg chg="add mod">
          <ac:chgData name="Simon Pun (SSE)" userId="6b1ee1f4-4ab1-4ea7-a2d6-b83579485034" providerId="ADAL" clId="{2EAFBB81-2734-4D9D-A191-3C928A822771}" dt="2020-11-04T09:30:16.250" v="1882" actId="20577"/>
          <ac:spMkLst>
            <pc:docMk/>
            <pc:sldMk cId="4075197776" sldId="846"/>
            <ac:spMk id="16" creationId="{A6EF369F-4993-4767-8616-A44D1F0F7D33}"/>
          </ac:spMkLst>
        </pc:spChg>
        <pc:graphicFrameChg chg="add mod modGraphic">
          <ac:chgData name="Simon Pun (SSE)" userId="6b1ee1f4-4ab1-4ea7-a2d6-b83579485034" providerId="ADAL" clId="{2EAFBB81-2734-4D9D-A191-3C928A822771}" dt="2020-11-04T01:53:43.652" v="1860" actId="1076"/>
          <ac:graphicFrameMkLst>
            <pc:docMk/>
            <pc:sldMk cId="4075197776" sldId="846"/>
            <ac:graphicFrameMk id="9" creationId="{95101BF6-F7A0-4117-9DD9-1691495C5371}"/>
          </ac:graphicFrameMkLst>
        </pc:graphicFrameChg>
        <pc:picChg chg="add mod">
          <ac:chgData name="Simon Pun (SSE)" userId="6b1ee1f4-4ab1-4ea7-a2d6-b83579485034" providerId="ADAL" clId="{2EAFBB81-2734-4D9D-A191-3C928A822771}" dt="2020-11-04T09:29:02.068" v="1874" actId="14100"/>
          <ac:picMkLst>
            <pc:docMk/>
            <pc:sldMk cId="4075197776" sldId="846"/>
            <ac:picMk id="3" creationId="{5624D537-040D-49D1-B7DE-3076646ECDAE}"/>
          </ac:picMkLst>
        </pc:picChg>
        <pc:picChg chg="add del mod">
          <ac:chgData name="Simon Pun (SSE)" userId="6b1ee1f4-4ab1-4ea7-a2d6-b83579485034" providerId="ADAL" clId="{2EAFBB81-2734-4D9D-A191-3C928A822771}" dt="2020-11-04T01:39:42.319" v="1785" actId="478"/>
          <ac:picMkLst>
            <pc:docMk/>
            <pc:sldMk cId="4075197776" sldId="846"/>
            <ac:picMk id="4" creationId="{A23D9E81-0738-419F-A6F7-95FFE74D8530}"/>
          </ac:picMkLst>
        </pc:picChg>
        <pc:picChg chg="add del mod">
          <ac:chgData name="Simon Pun (SSE)" userId="6b1ee1f4-4ab1-4ea7-a2d6-b83579485034" providerId="ADAL" clId="{2EAFBB81-2734-4D9D-A191-3C928A822771}" dt="2020-11-04T09:28:38.714" v="1866" actId="478"/>
          <ac:picMkLst>
            <pc:docMk/>
            <pc:sldMk cId="4075197776" sldId="846"/>
            <ac:picMk id="6" creationId="{A83724B1-745D-4BE6-98EB-00182BF4EBF7}"/>
          </ac:picMkLst>
        </pc:picChg>
        <pc:picChg chg="add mod">
          <ac:chgData name="Simon Pun (SSE)" userId="6b1ee1f4-4ab1-4ea7-a2d6-b83579485034" providerId="ADAL" clId="{2EAFBB81-2734-4D9D-A191-3C928A822771}" dt="2020-11-04T01:53:43.652" v="1860" actId="1076"/>
          <ac:picMkLst>
            <pc:docMk/>
            <pc:sldMk cId="4075197776" sldId="846"/>
            <ac:picMk id="8" creationId="{8CF08FA7-355E-4659-ACB3-70031F7DDFB7}"/>
          </ac:picMkLst>
        </pc:picChg>
        <pc:picChg chg="add mod">
          <ac:chgData name="Simon Pun (SSE)" userId="6b1ee1f4-4ab1-4ea7-a2d6-b83579485034" providerId="ADAL" clId="{2EAFBB81-2734-4D9D-A191-3C928A822771}" dt="2020-11-04T01:40:51.787" v="1839" actId="571"/>
          <ac:picMkLst>
            <pc:docMk/>
            <pc:sldMk cId="4075197776" sldId="846"/>
            <ac:picMk id="13" creationId="{8BFD38F4-AAE3-4906-A631-297ECEC1384D}"/>
          </ac:picMkLst>
        </pc:picChg>
      </pc:sldChg>
    </pc:docChg>
  </pc:docChgLst>
  <pc:docChgLst>
    <pc:chgData name="Simon Pun (SSE)" userId="6b1ee1f4-4ab1-4ea7-a2d6-b83579485034" providerId="ADAL" clId="{C2663482-4C54-4568-A219-E9E9432761A5}"/>
    <pc:docChg chg="undo custSel addSld modSld">
      <pc:chgData name="Simon Pun (SSE)" userId="6b1ee1f4-4ab1-4ea7-a2d6-b83579485034" providerId="ADAL" clId="{C2663482-4C54-4568-A219-E9E9432761A5}" dt="2020-10-05T10:04:49.602" v="284" actId="1076"/>
      <pc:docMkLst>
        <pc:docMk/>
      </pc:docMkLst>
      <pc:sldChg chg="addSp delSp modSp mod">
        <pc:chgData name="Simon Pun (SSE)" userId="6b1ee1f4-4ab1-4ea7-a2d6-b83579485034" providerId="ADAL" clId="{C2663482-4C54-4568-A219-E9E9432761A5}" dt="2020-10-05T10:04:49.602" v="284" actId="1076"/>
        <pc:sldMkLst>
          <pc:docMk/>
          <pc:sldMk cId="2225097177" sldId="717"/>
        </pc:sldMkLst>
        <pc:spChg chg="mod">
          <ac:chgData name="Simon Pun (SSE)" userId="6b1ee1f4-4ab1-4ea7-a2d6-b83579485034" providerId="ADAL" clId="{C2663482-4C54-4568-A219-E9E9432761A5}" dt="2020-10-05T10:03:35.686" v="270" actId="20577"/>
          <ac:spMkLst>
            <pc:docMk/>
            <pc:sldMk cId="2225097177" sldId="717"/>
            <ac:spMk id="2" creationId="{ED162A08-C445-4606-838D-2983942732DF}"/>
          </ac:spMkLst>
        </pc:spChg>
        <pc:spChg chg="mod">
          <ac:chgData name="Simon Pun (SSE)" userId="6b1ee1f4-4ab1-4ea7-a2d6-b83579485034" providerId="ADAL" clId="{C2663482-4C54-4568-A219-E9E9432761A5}" dt="2020-10-05T10:04:49.602" v="284" actId="1076"/>
          <ac:spMkLst>
            <pc:docMk/>
            <pc:sldMk cId="2225097177" sldId="717"/>
            <ac:spMk id="6" creationId="{2EAC60B0-E3C8-479B-A983-5298AB6A89E5}"/>
          </ac:spMkLst>
        </pc:spChg>
        <pc:spChg chg="del">
          <ac:chgData name="Simon Pun (SSE)" userId="6b1ee1f4-4ab1-4ea7-a2d6-b83579485034" providerId="ADAL" clId="{C2663482-4C54-4568-A219-E9E9432761A5}" dt="2020-10-05T10:03:45.376" v="273" actId="478"/>
          <ac:spMkLst>
            <pc:docMk/>
            <pc:sldMk cId="2225097177" sldId="717"/>
            <ac:spMk id="8" creationId="{C8EEEE8F-0023-450E-AE39-D3F97C962244}"/>
          </ac:spMkLst>
        </pc:spChg>
        <pc:spChg chg="del">
          <ac:chgData name="Simon Pun (SSE)" userId="6b1ee1f4-4ab1-4ea7-a2d6-b83579485034" providerId="ADAL" clId="{C2663482-4C54-4568-A219-E9E9432761A5}" dt="2020-10-05T10:03:42.502" v="272" actId="478"/>
          <ac:spMkLst>
            <pc:docMk/>
            <pc:sldMk cId="2225097177" sldId="717"/>
            <ac:spMk id="14" creationId="{11F0EE76-DF92-44C2-A728-5DEA0CCAD23C}"/>
          </ac:spMkLst>
        </pc:spChg>
        <pc:spChg chg="del">
          <ac:chgData name="Simon Pun (SSE)" userId="6b1ee1f4-4ab1-4ea7-a2d6-b83579485034" providerId="ADAL" clId="{C2663482-4C54-4568-A219-E9E9432761A5}" dt="2020-10-05T10:03:42.502" v="272" actId="478"/>
          <ac:spMkLst>
            <pc:docMk/>
            <pc:sldMk cId="2225097177" sldId="717"/>
            <ac:spMk id="15" creationId="{A26DE336-9A0B-4D93-9AD6-29AA40F389D6}"/>
          </ac:spMkLst>
        </pc:spChg>
        <pc:spChg chg="del">
          <ac:chgData name="Simon Pun (SSE)" userId="6b1ee1f4-4ab1-4ea7-a2d6-b83579485034" providerId="ADAL" clId="{C2663482-4C54-4568-A219-E9E9432761A5}" dt="2020-10-05T10:03:42.502" v="272" actId="478"/>
          <ac:spMkLst>
            <pc:docMk/>
            <pc:sldMk cId="2225097177" sldId="717"/>
            <ac:spMk id="18" creationId="{6DD86D9D-8512-4181-8B0C-176D08B7FE0B}"/>
          </ac:spMkLst>
        </pc:spChg>
        <pc:spChg chg="del">
          <ac:chgData name="Simon Pun (SSE)" userId="6b1ee1f4-4ab1-4ea7-a2d6-b83579485034" providerId="ADAL" clId="{C2663482-4C54-4568-A219-E9E9432761A5}" dt="2020-10-05T10:03:42.502" v="272" actId="478"/>
          <ac:spMkLst>
            <pc:docMk/>
            <pc:sldMk cId="2225097177" sldId="717"/>
            <ac:spMk id="19" creationId="{127619C2-4652-4917-9587-569E812D5E64}"/>
          </ac:spMkLst>
        </pc:spChg>
        <pc:spChg chg="del">
          <ac:chgData name="Simon Pun (SSE)" userId="6b1ee1f4-4ab1-4ea7-a2d6-b83579485034" providerId="ADAL" clId="{C2663482-4C54-4568-A219-E9E9432761A5}" dt="2020-10-05T10:03:42.502" v="272" actId="478"/>
          <ac:spMkLst>
            <pc:docMk/>
            <pc:sldMk cId="2225097177" sldId="717"/>
            <ac:spMk id="20" creationId="{5DC287D3-E510-4875-9FCA-EAAA50A3EAAD}"/>
          </ac:spMkLst>
        </pc:spChg>
        <pc:spChg chg="del">
          <ac:chgData name="Simon Pun (SSE)" userId="6b1ee1f4-4ab1-4ea7-a2d6-b83579485034" providerId="ADAL" clId="{C2663482-4C54-4568-A219-E9E9432761A5}" dt="2020-10-05T10:03:42.502" v="272" actId="478"/>
          <ac:spMkLst>
            <pc:docMk/>
            <pc:sldMk cId="2225097177" sldId="717"/>
            <ac:spMk id="21" creationId="{31CB470B-E390-4071-B245-19F6851B7D38}"/>
          </ac:spMkLst>
        </pc:spChg>
        <pc:spChg chg="del">
          <ac:chgData name="Simon Pun (SSE)" userId="6b1ee1f4-4ab1-4ea7-a2d6-b83579485034" providerId="ADAL" clId="{C2663482-4C54-4568-A219-E9E9432761A5}" dt="2020-10-05T10:03:42.502" v="272" actId="478"/>
          <ac:spMkLst>
            <pc:docMk/>
            <pc:sldMk cId="2225097177" sldId="717"/>
            <ac:spMk id="22" creationId="{50B36479-952C-4E8A-B0A5-BCFA906585A7}"/>
          </ac:spMkLst>
        </pc:spChg>
        <pc:spChg chg="del">
          <ac:chgData name="Simon Pun (SSE)" userId="6b1ee1f4-4ab1-4ea7-a2d6-b83579485034" providerId="ADAL" clId="{C2663482-4C54-4568-A219-E9E9432761A5}" dt="2020-10-05T10:03:42.502" v="272" actId="478"/>
          <ac:spMkLst>
            <pc:docMk/>
            <pc:sldMk cId="2225097177" sldId="717"/>
            <ac:spMk id="23" creationId="{B7BA6257-8324-4772-B9D0-4C03F965800E}"/>
          </ac:spMkLst>
        </pc:spChg>
        <pc:spChg chg="del">
          <ac:chgData name="Simon Pun (SSE)" userId="6b1ee1f4-4ab1-4ea7-a2d6-b83579485034" providerId="ADAL" clId="{C2663482-4C54-4568-A219-E9E9432761A5}" dt="2020-10-05T10:03:42.502" v="272" actId="478"/>
          <ac:spMkLst>
            <pc:docMk/>
            <pc:sldMk cId="2225097177" sldId="717"/>
            <ac:spMk id="24" creationId="{239B7C9E-8B24-4FBA-A7B0-482D43393792}"/>
          </ac:spMkLst>
        </pc:spChg>
        <pc:spChg chg="del">
          <ac:chgData name="Simon Pun (SSE)" userId="6b1ee1f4-4ab1-4ea7-a2d6-b83579485034" providerId="ADAL" clId="{C2663482-4C54-4568-A219-E9E9432761A5}" dt="2020-10-05T10:03:42.502" v="272" actId="478"/>
          <ac:spMkLst>
            <pc:docMk/>
            <pc:sldMk cId="2225097177" sldId="717"/>
            <ac:spMk id="25" creationId="{6656A436-80E5-40D7-9787-A5DDFCB061E5}"/>
          </ac:spMkLst>
        </pc:spChg>
        <pc:spChg chg="add mod ord">
          <ac:chgData name="Simon Pun (SSE)" userId="6b1ee1f4-4ab1-4ea7-a2d6-b83579485034" providerId="ADAL" clId="{C2663482-4C54-4568-A219-E9E9432761A5}" dt="2020-10-05T10:04:49.602" v="284" actId="1076"/>
          <ac:spMkLst>
            <pc:docMk/>
            <pc:sldMk cId="2225097177" sldId="717"/>
            <ac:spMk id="27" creationId="{6CE81EB6-16B7-4CDA-AD6E-36FB7C8A2386}"/>
          </ac:spMkLst>
        </pc:spChg>
        <pc:graphicFrameChg chg="del">
          <ac:chgData name="Simon Pun (SSE)" userId="6b1ee1f4-4ab1-4ea7-a2d6-b83579485034" providerId="ADAL" clId="{C2663482-4C54-4568-A219-E9E9432761A5}" dt="2020-10-05T10:03:38.962" v="271" actId="478"/>
          <ac:graphicFrameMkLst>
            <pc:docMk/>
            <pc:sldMk cId="2225097177" sldId="717"/>
            <ac:graphicFrameMk id="9" creationId="{9AFC43E4-0A54-4810-B7EE-C516A843FA83}"/>
          </ac:graphicFrameMkLst>
        </pc:graphicFrameChg>
        <pc:graphicFrameChg chg="del modGraphic">
          <ac:chgData name="Simon Pun (SSE)" userId="6b1ee1f4-4ab1-4ea7-a2d6-b83579485034" providerId="ADAL" clId="{C2663482-4C54-4568-A219-E9E9432761A5}" dt="2020-10-05T10:03:42.502" v="272" actId="478"/>
          <ac:graphicFrameMkLst>
            <pc:docMk/>
            <pc:sldMk cId="2225097177" sldId="717"/>
            <ac:graphicFrameMk id="11" creationId="{8B170834-295F-41FC-8081-5C3B5E2768FC}"/>
          </ac:graphicFrameMkLst>
        </pc:graphicFrameChg>
        <pc:picChg chg="add mod">
          <ac:chgData name="Simon Pun (SSE)" userId="6b1ee1f4-4ab1-4ea7-a2d6-b83579485034" providerId="ADAL" clId="{C2663482-4C54-4568-A219-E9E9432761A5}" dt="2020-10-05T10:04:49.602" v="284" actId="1076"/>
          <ac:picMkLst>
            <pc:docMk/>
            <pc:sldMk cId="2225097177" sldId="717"/>
            <ac:picMk id="3" creationId="{36E90D0F-E7FF-48AE-AE63-12D04A3761BC}"/>
          </ac:picMkLst>
        </pc:picChg>
        <pc:picChg chg="mod">
          <ac:chgData name="Simon Pun (SSE)" userId="6b1ee1f4-4ab1-4ea7-a2d6-b83579485034" providerId="ADAL" clId="{C2663482-4C54-4568-A219-E9E9432761A5}" dt="2020-10-05T10:04:49.602" v="284" actId="1076"/>
          <ac:picMkLst>
            <pc:docMk/>
            <pc:sldMk cId="2225097177" sldId="717"/>
            <ac:picMk id="7" creationId="{C071A8EC-960B-421D-9F2D-A4512454657E}"/>
          </ac:picMkLst>
        </pc:picChg>
        <pc:cxnChg chg="del">
          <ac:chgData name="Simon Pun (SSE)" userId="6b1ee1f4-4ab1-4ea7-a2d6-b83579485034" providerId="ADAL" clId="{C2663482-4C54-4568-A219-E9E9432761A5}" dt="2020-10-05T10:03:42.502" v="272" actId="478"/>
          <ac:cxnSpMkLst>
            <pc:docMk/>
            <pc:sldMk cId="2225097177" sldId="717"/>
            <ac:cxnSpMk id="13" creationId="{26BB14AC-C546-459A-8DEB-9E6A4FD90CC7}"/>
          </ac:cxnSpMkLst>
        </pc:cxnChg>
      </pc:sldChg>
      <pc:sldChg chg="delSp modSp mod">
        <pc:chgData name="Simon Pun (SSE)" userId="6b1ee1f4-4ab1-4ea7-a2d6-b83579485034" providerId="ADAL" clId="{C2663482-4C54-4568-A219-E9E9432761A5}" dt="2020-10-05T09:57:13.283" v="190" actId="1076"/>
        <pc:sldMkLst>
          <pc:docMk/>
          <pc:sldMk cId="1365972624" sldId="745"/>
        </pc:sldMkLst>
        <pc:spChg chg="mod">
          <ac:chgData name="Simon Pun (SSE)" userId="6b1ee1f4-4ab1-4ea7-a2d6-b83579485034" providerId="ADAL" clId="{C2663482-4C54-4568-A219-E9E9432761A5}" dt="2020-10-05T09:57:13.283" v="190" actId="1076"/>
          <ac:spMkLst>
            <pc:docMk/>
            <pc:sldMk cId="1365972624" sldId="745"/>
            <ac:spMk id="12" creationId="{39B29D12-70D1-44E4-BABF-DF9ADB86FAA1}"/>
          </ac:spMkLst>
        </pc:spChg>
        <pc:spChg chg="mod">
          <ac:chgData name="Simon Pun (SSE)" userId="6b1ee1f4-4ab1-4ea7-a2d6-b83579485034" providerId="ADAL" clId="{C2663482-4C54-4568-A219-E9E9432761A5}" dt="2020-10-05T09:57:13.283" v="190" actId="1076"/>
          <ac:spMkLst>
            <pc:docMk/>
            <pc:sldMk cId="1365972624" sldId="745"/>
            <ac:spMk id="16" creationId="{94B63DA6-8102-419B-A852-4D2056A2E4E2}"/>
          </ac:spMkLst>
        </pc:spChg>
        <pc:spChg chg="mod">
          <ac:chgData name="Simon Pun (SSE)" userId="6b1ee1f4-4ab1-4ea7-a2d6-b83579485034" providerId="ADAL" clId="{C2663482-4C54-4568-A219-E9E9432761A5}" dt="2020-10-05T09:57:13.283" v="190" actId="1076"/>
          <ac:spMkLst>
            <pc:docMk/>
            <pc:sldMk cId="1365972624" sldId="745"/>
            <ac:spMk id="17" creationId="{404DCFFA-2F95-4650-B9D8-A75E1EF07C39}"/>
          </ac:spMkLst>
        </pc:spChg>
        <pc:spChg chg="mod">
          <ac:chgData name="Simon Pun (SSE)" userId="6b1ee1f4-4ab1-4ea7-a2d6-b83579485034" providerId="ADAL" clId="{C2663482-4C54-4568-A219-E9E9432761A5}" dt="2020-10-05T09:57:13.283" v="190" actId="1076"/>
          <ac:spMkLst>
            <pc:docMk/>
            <pc:sldMk cId="1365972624" sldId="745"/>
            <ac:spMk id="19" creationId="{31F50318-18B2-439C-8D5A-B5250F5F4C97}"/>
          </ac:spMkLst>
        </pc:spChg>
        <pc:spChg chg="mod">
          <ac:chgData name="Simon Pun (SSE)" userId="6b1ee1f4-4ab1-4ea7-a2d6-b83579485034" providerId="ADAL" clId="{C2663482-4C54-4568-A219-E9E9432761A5}" dt="2020-10-05T09:57:13.283" v="190" actId="1076"/>
          <ac:spMkLst>
            <pc:docMk/>
            <pc:sldMk cId="1365972624" sldId="745"/>
            <ac:spMk id="21" creationId="{222F18D6-0E8A-446E-8512-096AAC3BA317}"/>
          </ac:spMkLst>
        </pc:spChg>
        <pc:spChg chg="mod">
          <ac:chgData name="Simon Pun (SSE)" userId="6b1ee1f4-4ab1-4ea7-a2d6-b83579485034" providerId="ADAL" clId="{C2663482-4C54-4568-A219-E9E9432761A5}" dt="2020-10-05T09:57:13.283" v="190" actId="1076"/>
          <ac:spMkLst>
            <pc:docMk/>
            <pc:sldMk cId="1365972624" sldId="745"/>
            <ac:spMk id="22" creationId="{84728FB1-CFBF-43ED-8348-07DB7D2D7C2B}"/>
          </ac:spMkLst>
        </pc:spChg>
        <pc:spChg chg="mod">
          <ac:chgData name="Simon Pun (SSE)" userId="6b1ee1f4-4ab1-4ea7-a2d6-b83579485034" providerId="ADAL" clId="{C2663482-4C54-4568-A219-E9E9432761A5}" dt="2020-10-05T09:57:13.283" v="190" actId="1076"/>
          <ac:spMkLst>
            <pc:docMk/>
            <pc:sldMk cId="1365972624" sldId="745"/>
            <ac:spMk id="23" creationId="{BA6F61F1-F953-4E43-A5E3-4129B9992B6E}"/>
          </ac:spMkLst>
        </pc:spChg>
        <pc:graphicFrameChg chg="mod">
          <ac:chgData name="Simon Pun (SSE)" userId="6b1ee1f4-4ab1-4ea7-a2d6-b83579485034" providerId="ADAL" clId="{C2663482-4C54-4568-A219-E9E9432761A5}" dt="2020-10-05T09:57:13.283" v="190" actId="1076"/>
          <ac:graphicFrameMkLst>
            <pc:docMk/>
            <pc:sldMk cId="1365972624" sldId="745"/>
            <ac:graphicFrameMk id="6" creationId="{294EC16E-34D5-403D-8049-3E96522DEAA2}"/>
          </ac:graphicFrameMkLst>
        </pc:graphicFrameChg>
        <pc:picChg chg="del">
          <ac:chgData name="Simon Pun (SSE)" userId="6b1ee1f4-4ab1-4ea7-a2d6-b83579485034" providerId="ADAL" clId="{C2663482-4C54-4568-A219-E9E9432761A5}" dt="2020-10-05T09:26:59.369" v="96" actId="478"/>
          <ac:picMkLst>
            <pc:docMk/>
            <pc:sldMk cId="1365972624" sldId="745"/>
            <ac:picMk id="14" creationId="{A6425FCD-E713-4876-92F8-ACA5750B8A14}"/>
          </ac:picMkLst>
        </pc:picChg>
        <pc:cxnChg chg="mod">
          <ac:chgData name="Simon Pun (SSE)" userId="6b1ee1f4-4ab1-4ea7-a2d6-b83579485034" providerId="ADAL" clId="{C2663482-4C54-4568-A219-E9E9432761A5}" dt="2020-10-05T09:57:13.283" v="190" actId="1076"/>
          <ac:cxnSpMkLst>
            <pc:docMk/>
            <pc:sldMk cId="1365972624" sldId="745"/>
            <ac:cxnSpMk id="9" creationId="{42B40E47-1C49-4288-AE0E-61F2BA3D9766}"/>
          </ac:cxnSpMkLst>
        </pc:cxnChg>
      </pc:sldChg>
      <pc:sldChg chg="modSp mod">
        <pc:chgData name="Simon Pun (SSE)" userId="6b1ee1f4-4ab1-4ea7-a2d6-b83579485034" providerId="ADAL" clId="{C2663482-4C54-4568-A219-E9E9432761A5}" dt="2020-10-05T09:02:36.640" v="59" actId="207"/>
        <pc:sldMkLst>
          <pc:docMk/>
          <pc:sldMk cId="1433058182" sldId="746"/>
        </pc:sldMkLst>
        <pc:spChg chg="mod">
          <ac:chgData name="Simon Pun (SSE)" userId="6b1ee1f4-4ab1-4ea7-a2d6-b83579485034" providerId="ADAL" clId="{C2663482-4C54-4568-A219-E9E9432761A5}" dt="2020-10-05T09:02:36.640" v="59" actId="207"/>
          <ac:spMkLst>
            <pc:docMk/>
            <pc:sldMk cId="1433058182" sldId="746"/>
            <ac:spMk id="21" creationId="{9B1B54E6-9945-49A0-A6EA-E147A4A7B0BD}"/>
          </ac:spMkLst>
        </pc:spChg>
      </pc:sldChg>
      <pc:sldChg chg="addSp delSp modSp add mod">
        <pc:chgData name="Simon Pun (SSE)" userId="6b1ee1f4-4ab1-4ea7-a2d6-b83579485034" providerId="ADAL" clId="{C2663482-4C54-4568-A219-E9E9432761A5}" dt="2020-10-05T10:02:33.793" v="254" actId="1076"/>
        <pc:sldMkLst>
          <pc:docMk/>
          <pc:sldMk cId="863929520" sldId="747"/>
        </pc:sldMkLst>
        <pc:spChg chg="mod">
          <ac:chgData name="Simon Pun (SSE)" userId="6b1ee1f4-4ab1-4ea7-a2d6-b83579485034" providerId="ADAL" clId="{C2663482-4C54-4568-A219-E9E9432761A5}" dt="2020-10-05T08:57:46.225" v="2" actId="6549"/>
          <ac:spMkLst>
            <pc:docMk/>
            <pc:sldMk cId="863929520" sldId="747"/>
            <ac:spMk id="2" creationId="{ED162A08-C445-4606-838D-2983942732DF}"/>
          </ac:spMkLst>
        </pc:spChg>
        <pc:spChg chg="add mod">
          <ac:chgData name="Simon Pun (SSE)" userId="6b1ee1f4-4ab1-4ea7-a2d6-b83579485034" providerId="ADAL" clId="{C2663482-4C54-4568-A219-E9E9432761A5}" dt="2020-10-05T09:54:01.283" v="141" actId="20577"/>
          <ac:spMkLst>
            <pc:docMk/>
            <pc:sldMk cId="863929520" sldId="747"/>
            <ac:spMk id="3" creationId="{7145BED1-19B2-42B7-81DB-ABD4B884B761}"/>
          </ac:spMkLst>
        </pc:spChg>
        <pc:spChg chg="mod">
          <ac:chgData name="Simon Pun (SSE)" userId="6b1ee1f4-4ab1-4ea7-a2d6-b83579485034" providerId="ADAL" clId="{C2663482-4C54-4568-A219-E9E9432761A5}" dt="2020-10-05T10:02:33.793" v="254" actId="1076"/>
          <ac:spMkLst>
            <pc:docMk/>
            <pc:sldMk cId="863929520" sldId="747"/>
            <ac:spMk id="6" creationId="{2EAC60B0-E3C8-479B-A983-5298AB6A89E5}"/>
          </ac:spMkLst>
        </pc:spChg>
        <pc:spChg chg="mod">
          <ac:chgData name="Simon Pun (SSE)" userId="6b1ee1f4-4ab1-4ea7-a2d6-b83579485034" providerId="ADAL" clId="{C2663482-4C54-4568-A219-E9E9432761A5}" dt="2020-10-05T10:02:15.408" v="253" actId="207"/>
          <ac:spMkLst>
            <pc:docMk/>
            <pc:sldMk cId="863929520" sldId="747"/>
            <ac:spMk id="8" creationId="{C8EEEE8F-0023-450E-AE39-D3F97C962244}"/>
          </ac:spMkLst>
        </pc:spChg>
        <pc:spChg chg="add del mod">
          <ac:chgData name="Simon Pun (SSE)" userId="6b1ee1f4-4ab1-4ea7-a2d6-b83579485034" providerId="ADAL" clId="{C2663482-4C54-4568-A219-E9E9432761A5}" dt="2020-10-05T09:59:35.428" v="223" actId="1076"/>
          <ac:spMkLst>
            <pc:docMk/>
            <pc:sldMk cId="863929520" sldId="747"/>
            <ac:spMk id="10" creationId="{32E3FFAD-855A-4664-A9BE-B2883F84F35F}"/>
          </ac:spMkLst>
        </pc:spChg>
        <pc:spChg chg="mod">
          <ac:chgData name="Simon Pun (SSE)" userId="6b1ee1f4-4ab1-4ea7-a2d6-b83579485034" providerId="ADAL" clId="{C2663482-4C54-4568-A219-E9E9432761A5}" dt="2020-10-05T09:01:41.820" v="52" actId="20577"/>
          <ac:spMkLst>
            <pc:docMk/>
            <pc:sldMk cId="863929520" sldId="747"/>
            <ac:spMk id="14" creationId="{11F0EE76-DF92-44C2-A728-5DEA0CCAD23C}"/>
          </ac:spMkLst>
        </pc:spChg>
        <pc:spChg chg="mod">
          <ac:chgData name="Simon Pun (SSE)" userId="6b1ee1f4-4ab1-4ea7-a2d6-b83579485034" providerId="ADAL" clId="{C2663482-4C54-4568-A219-E9E9432761A5}" dt="2020-10-05T09:32:27.648" v="128" actId="14100"/>
          <ac:spMkLst>
            <pc:docMk/>
            <pc:sldMk cId="863929520" sldId="747"/>
            <ac:spMk id="15" creationId="{A26DE336-9A0B-4D93-9AD6-29AA40F389D6}"/>
          </ac:spMkLst>
        </pc:spChg>
        <pc:spChg chg="add mod">
          <ac:chgData name="Simon Pun (SSE)" userId="6b1ee1f4-4ab1-4ea7-a2d6-b83579485034" providerId="ADAL" clId="{C2663482-4C54-4568-A219-E9E9432761A5}" dt="2020-10-05T09:55:33.766" v="165" actId="14100"/>
          <ac:spMkLst>
            <pc:docMk/>
            <pc:sldMk cId="863929520" sldId="747"/>
            <ac:spMk id="16" creationId="{AF23F017-22F2-40AD-B4A3-1E841046B792}"/>
          </ac:spMkLst>
        </pc:spChg>
        <pc:spChg chg="add mod">
          <ac:chgData name="Simon Pun (SSE)" userId="6b1ee1f4-4ab1-4ea7-a2d6-b83579485034" providerId="ADAL" clId="{C2663482-4C54-4568-A219-E9E9432761A5}" dt="2020-10-05T09:59:35.428" v="223" actId="1076"/>
          <ac:spMkLst>
            <pc:docMk/>
            <pc:sldMk cId="863929520" sldId="747"/>
            <ac:spMk id="17" creationId="{5007BA32-9A48-4C1C-BEAE-63D5AC40A88C}"/>
          </ac:spMkLst>
        </pc:spChg>
        <pc:spChg chg="mod">
          <ac:chgData name="Simon Pun (SSE)" userId="6b1ee1f4-4ab1-4ea7-a2d6-b83579485034" providerId="ADAL" clId="{C2663482-4C54-4568-A219-E9E9432761A5}" dt="2020-10-05T09:00:08.207" v="28" actId="1076"/>
          <ac:spMkLst>
            <pc:docMk/>
            <pc:sldMk cId="863929520" sldId="747"/>
            <ac:spMk id="18" creationId="{6DD86D9D-8512-4181-8B0C-176D08B7FE0B}"/>
          </ac:spMkLst>
        </pc:spChg>
        <pc:spChg chg="mod">
          <ac:chgData name="Simon Pun (SSE)" userId="6b1ee1f4-4ab1-4ea7-a2d6-b83579485034" providerId="ADAL" clId="{C2663482-4C54-4568-A219-E9E9432761A5}" dt="2020-10-05T09:00:08.207" v="28" actId="1076"/>
          <ac:spMkLst>
            <pc:docMk/>
            <pc:sldMk cId="863929520" sldId="747"/>
            <ac:spMk id="19" creationId="{127619C2-4652-4917-9587-569E812D5E64}"/>
          </ac:spMkLst>
        </pc:spChg>
        <pc:spChg chg="mod">
          <ac:chgData name="Simon Pun (SSE)" userId="6b1ee1f4-4ab1-4ea7-a2d6-b83579485034" providerId="ADAL" clId="{C2663482-4C54-4568-A219-E9E9432761A5}" dt="2020-10-05T09:00:08.207" v="28" actId="1076"/>
          <ac:spMkLst>
            <pc:docMk/>
            <pc:sldMk cId="863929520" sldId="747"/>
            <ac:spMk id="20" creationId="{5DC287D3-E510-4875-9FCA-EAAA50A3EAAD}"/>
          </ac:spMkLst>
        </pc:spChg>
        <pc:spChg chg="mod">
          <ac:chgData name="Simon Pun (SSE)" userId="6b1ee1f4-4ab1-4ea7-a2d6-b83579485034" providerId="ADAL" clId="{C2663482-4C54-4568-A219-E9E9432761A5}" dt="2020-10-05T09:00:08.207" v="28" actId="1076"/>
          <ac:spMkLst>
            <pc:docMk/>
            <pc:sldMk cId="863929520" sldId="747"/>
            <ac:spMk id="21" creationId="{31CB470B-E390-4071-B245-19F6851B7D38}"/>
          </ac:spMkLst>
        </pc:spChg>
        <pc:spChg chg="mod">
          <ac:chgData name="Simon Pun (SSE)" userId="6b1ee1f4-4ab1-4ea7-a2d6-b83579485034" providerId="ADAL" clId="{C2663482-4C54-4568-A219-E9E9432761A5}" dt="2020-10-05T09:00:08.207" v="28" actId="1076"/>
          <ac:spMkLst>
            <pc:docMk/>
            <pc:sldMk cId="863929520" sldId="747"/>
            <ac:spMk id="22" creationId="{50B36479-952C-4E8A-B0A5-BCFA906585A7}"/>
          </ac:spMkLst>
        </pc:spChg>
        <pc:spChg chg="mod">
          <ac:chgData name="Simon Pun (SSE)" userId="6b1ee1f4-4ab1-4ea7-a2d6-b83579485034" providerId="ADAL" clId="{C2663482-4C54-4568-A219-E9E9432761A5}" dt="2020-10-05T09:00:08.207" v="28" actId="1076"/>
          <ac:spMkLst>
            <pc:docMk/>
            <pc:sldMk cId="863929520" sldId="747"/>
            <ac:spMk id="23" creationId="{B7BA6257-8324-4772-B9D0-4C03F965800E}"/>
          </ac:spMkLst>
        </pc:spChg>
        <pc:spChg chg="del">
          <ac:chgData name="Simon Pun (SSE)" userId="6b1ee1f4-4ab1-4ea7-a2d6-b83579485034" providerId="ADAL" clId="{C2663482-4C54-4568-A219-E9E9432761A5}" dt="2020-10-05T08:59:11.308" v="18" actId="478"/>
          <ac:spMkLst>
            <pc:docMk/>
            <pc:sldMk cId="863929520" sldId="747"/>
            <ac:spMk id="24" creationId="{239B7C9E-8B24-4FBA-A7B0-482D43393792}"/>
          </ac:spMkLst>
        </pc:spChg>
        <pc:spChg chg="del">
          <ac:chgData name="Simon Pun (SSE)" userId="6b1ee1f4-4ab1-4ea7-a2d6-b83579485034" providerId="ADAL" clId="{C2663482-4C54-4568-A219-E9E9432761A5}" dt="2020-10-05T08:59:11.308" v="18" actId="478"/>
          <ac:spMkLst>
            <pc:docMk/>
            <pc:sldMk cId="863929520" sldId="747"/>
            <ac:spMk id="25" creationId="{6656A436-80E5-40D7-9787-A5DDFCB061E5}"/>
          </ac:spMkLst>
        </pc:spChg>
        <pc:spChg chg="add mod">
          <ac:chgData name="Simon Pun (SSE)" userId="6b1ee1f4-4ab1-4ea7-a2d6-b83579485034" providerId="ADAL" clId="{C2663482-4C54-4568-A219-E9E9432761A5}" dt="2020-10-05T09:54:33.624" v="151" actId="1076"/>
          <ac:spMkLst>
            <pc:docMk/>
            <pc:sldMk cId="863929520" sldId="747"/>
            <ac:spMk id="27" creationId="{340CCBCB-3032-4D6D-97D7-FD3F7C32297D}"/>
          </ac:spMkLst>
        </pc:spChg>
        <pc:spChg chg="add mod">
          <ac:chgData name="Simon Pun (SSE)" userId="6b1ee1f4-4ab1-4ea7-a2d6-b83579485034" providerId="ADAL" clId="{C2663482-4C54-4568-A219-E9E9432761A5}" dt="2020-10-05T10:00:20.531" v="241" actId="1076"/>
          <ac:spMkLst>
            <pc:docMk/>
            <pc:sldMk cId="863929520" sldId="747"/>
            <ac:spMk id="28" creationId="{24A5A772-4421-46E8-970B-E44ED92E2F4F}"/>
          </ac:spMkLst>
        </pc:spChg>
        <pc:spChg chg="add mod">
          <ac:chgData name="Simon Pun (SSE)" userId="6b1ee1f4-4ab1-4ea7-a2d6-b83579485034" providerId="ADAL" clId="{C2663482-4C54-4568-A219-E9E9432761A5}" dt="2020-10-05T10:02:33.793" v="254" actId="1076"/>
          <ac:spMkLst>
            <pc:docMk/>
            <pc:sldMk cId="863929520" sldId="747"/>
            <ac:spMk id="29" creationId="{77FC0E86-D7E2-4657-8307-2B482F28BF1B}"/>
          </ac:spMkLst>
        </pc:spChg>
        <pc:spChg chg="add mod">
          <ac:chgData name="Simon Pun (SSE)" userId="6b1ee1f4-4ab1-4ea7-a2d6-b83579485034" providerId="ADAL" clId="{C2663482-4C54-4568-A219-E9E9432761A5}" dt="2020-10-05T10:02:33.793" v="254" actId="1076"/>
          <ac:spMkLst>
            <pc:docMk/>
            <pc:sldMk cId="863929520" sldId="747"/>
            <ac:spMk id="30" creationId="{6576B771-196A-410C-8066-8C35BEDE16C2}"/>
          </ac:spMkLst>
        </pc:spChg>
        <pc:spChg chg="add mod">
          <ac:chgData name="Simon Pun (SSE)" userId="6b1ee1f4-4ab1-4ea7-a2d6-b83579485034" providerId="ADAL" clId="{C2663482-4C54-4568-A219-E9E9432761A5}" dt="2020-10-05T10:02:33.793" v="254" actId="1076"/>
          <ac:spMkLst>
            <pc:docMk/>
            <pc:sldMk cId="863929520" sldId="747"/>
            <ac:spMk id="31" creationId="{F75410D6-F9F7-428B-96B6-AAD37BDAE2EB}"/>
          </ac:spMkLst>
        </pc:spChg>
        <pc:spChg chg="add mod">
          <ac:chgData name="Simon Pun (SSE)" userId="6b1ee1f4-4ab1-4ea7-a2d6-b83579485034" providerId="ADAL" clId="{C2663482-4C54-4568-A219-E9E9432761A5}" dt="2020-10-05T10:02:33.793" v="254" actId="1076"/>
          <ac:spMkLst>
            <pc:docMk/>
            <pc:sldMk cId="863929520" sldId="747"/>
            <ac:spMk id="32" creationId="{DF1B0FC5-AB46-42FD-8538-BC9F437D354D}"/>
          </ac:spMkLst>
        </pc:spChg>
        <pc:spChg chg="add mod">
          <ac:chgData name="Simon Pun (SSE)" userId="6b1ee1f4-4ab1-4ea7-a2d6-b83579485034" providerId="ADAL" clId="{C2663482-4C54-4568-A219-E9E9432761A5}" dt="2020-10-05T09:59:11.561" v="214" actId="1076"/>
          <ac:spMkLst>
            <pc:docMk/>
            <pc:sldMk cId="863929520" sldId="747"/>
            <ac:spMk id="34" creationId="{F94D08AE-6A47-427F-BED0-660EA400C480}"/>
          </ac:spMkLst>
        </pc:spChg>
        <pc:spChg chg="add mod">
          <ac:chgData name="Simon Pun (SSE)" userId="6b1ee1f4-4ab1-4ea7-a2d6-b83579485034" providerId="ADAL" clId="{C2663482-4C54-4568-A219-E9E9432761A5}" dt="2020-10-05T09:56:12.004" v="171" actId="571"/>
          <ac:spMkLst>
            <pc:docMk/>
            <pc:sldMk cId="863929520" sldId="747"/>
            <ac:spMk id="35" creationId="{0B0E5B56-8E12-470A-B8BA-3809C51F4C3C}"/>
          </ac:spMkLst>
        </pc:spChg>
        <pc:spChg chg="add mod">
          <ac:chgData name="Simon Pun (SSE)" userId="6b1ee1f4-4ab1-4ea7-a2d6-b83579485034" providerId="ADAL" clId="{C2663482-4C54-4568-A219-E9E9432761A5}" dt="2020-10-05T09:56:09.857" v="168" actId="571"/>
          <ac:spMkLst>
            <pc:docMk/>
            <pc:sldMk cId="863929520" sldId="747"/>
            <ac:spMk id="36" creationId="{8F37232B-43F0-4CA8-9ABF-8CA742E11CD0}"/>
          </ac:spMkLst>
        </pc:spChg>
        <pc:spChg chg="add mod">
          <ac:chgData name="Simon Pun (SSE)" userId="6b1ee1f4-4ab1-4ea7-a2d6-b83579485034" providerId="ADAL" clId="{C2663482-4C54-4568-A219-E9E9432761A5}" dt="2020-10-05T09:56:19.231" v="172" actId="571"/>
          <ac:spMkLst>
            <pc:docMk/>
            <pc:sldMk cId="863929520" sldId="747"/>
            <ac:spMk id="37" creationId="{3D331BF7-13AC-4AA7-912F-F0C76B7A04E4}"/>
          </ac:spMkLst>
        </pc:spChg>
        <pc:spChg chg="add mod">
          <ac:chgData name="Simon Pun (SSE)" userId="6b1ee1f4-4ab1-4ea7-a2d6-b83579485034" providerId="ADAL" clId="{C2663482-4C54-4568-A219-E9E9432761A5}" dt="2020-10-05T09:56:23.865" v="174" actId="571"/>
          <ac:spMkLst>
            <pc:docMk/>
            <pc:sldMk cId="863929520" sldId="747"/>
            <ac:spMk id="38" creationId="{5ECE292D-0F84-4CE6-B9D7-905633D2AC82}"/>
          </ac:spMkLst>
        </pc:spChg>
        <pc:spChg chg="add del mod">
          <ac:chgData name="Simon Pun (SSE)" userId="6b1ee1f4-4ab1-4ea7-a2d6-b83579485034" providerId="ADAL" clId="{C2663482-4C54-4568-A219-E9E9432761A5}" dt="2020-10-05T09:57:06.791" v="189" actId="21"/>
          <ac:spMkLst>
            <pc:docMk/>
            <pc:sldMk cId="863929520" sldId="747"/>
            <ac:spMk id="39" creationId="{E6D2F243-7748-41E4-BF9E-5DB74EE09225}"/>
          </ac:spMkLst>
        </pc:spChg>
        <pc:spChg chg="add mod">
          <ac:chgData name="Simon Pun (SSE)" userId="6b1ee1f4-4ab1-4ea7-a2d6-b83579485034" providerId="ADAL" clId="{C2663482-4C54-4568-A219-E9E9432761A5}" dt="2020-10-05T09:59:17.322" v="217" actId="571"/>
          <ac:spMkLst>
            <pc:docMk/>
            <pc:sldMk cId="863929520" sldId="747"/>
            <ac:spMk id="41" creationId="{091DA80C-B765-445A-B648-D9F69293C235}"/>
          </ac:spMkLst>
        </pc:spChg>
        <pc:spChg chg="add mod ord">
          <ac:chgData name="Simon Pun (SSE)" userId="6b1ee1f4-4ab1-4ea7-a2d6-b83579485034" providerId="ADAL" clId="{C2663482-4C54-4568-A219-E9E9432761A5}" dt="2020-10-05T10:00:11.480" v="240" actId="14100"/>
          <ac:spMkLst>
            <pc:docMk/>
            <pc:sldMk cId="863929520" sldId="747"/>
            <ac:spMk id="43" creationId="{CBD1A5C1-47A5-48D9-8F5C-A713469FD22E}"/>
          </ac:spMkLst>
        </pc:spChg>
        <pc:spChg chg="add mod">
          <ac:chgData name="Simon Pun (SSE)" userId="6b1ee1f4-4ab1-4ea7-a2d6-b83579485034" providerId="ADAL" clId="{C2663482-4C54-4568-A219-E9E9432761A5}" dt="2020-10-05T09:59:49.398" v="232" actId="207"/>
          <ac:spMkLst>
            <pc:docMk/>
            <pc:sldMk cId="863929520" sldId="747"/>
            <ac:spMk id="44" creationId="{037D42F0-A5C4-446D-8803-CDE76BC5B20D}"/>
          </ac:spMkLst>
        </pc:spChg>
        <pc:spChg chg="add mod">
          <ac:chgData name="Simon Pun (SSE)" userId="6b1ee1f4-4ab1-4ea7-a2d6-b83579485034" providerId="ADAL" clId="{C2663482-4C54-4568-A219-E9E9432761A5}" dt="2020-10-05T09:59:54.526" v="236" actId="20577"/>
          <ac:spMkLst>
            <pc:docMk/>
            <pc:sldMk cId="863929520" sldId="747"/>
            <ac:spMk id="45" creationId="{59A98F60-1FF4-48AD-8A56-5797DDAC6996}"/>
          </ac:spMkLst>
        </pc:spChg>
        <pc:spChg chg="add mod">
          <ac:chgData name="Simon Pun (SSE)" userId="6b1ee1f4-4ab1-4ea7-a2d6-b83579485034" providerId="ADAL" clId="{C2663482-4C54-4568-A219-E9E9432761A5}" dt="2020-10-05T10:00:00.375" v="238" actId="20577"/>
          <ac:spMkLst>
            <pc:docMk/>
            <pc:sldMk cId="863929520" sldId="747"/>
            <ac:spMk id="46" creationId="{19D2631C-A1BE-4CF3-97B1-4FF6A7F31992}"/>
          </ac:spMkLst>
        </pc:spChg>
        <pc:spChg chg="add mod">
          <ac:chgData name="Simon Pun (SSE)" userId="6b1ee1f4-4ab1-4ea7-a2d6-b83579485034" providerId="ADAL" clId="{C2663482-4C54-4568-A219-E9E9432761A5}" dt="2020-10-05T10:00:50.165" v="249" actId="1076"/>
          <ac:spMkLst>
            <pc:docMk/>
            <pc:sldMk cId="863929520" sldId="747"/>
            <ac:spMk id="47" creationId="{EABB87C7-AB2A-4389-B437-59FCE86930DB}"/>
          </ac:spMkLst>
        </pc:spChg>
        <pc:spChg chg="add del mod">
          <ac:chgData name="Simon Pun (SSE)" userId="6b1ee1f4-4ab1-4ea7-a2d6-b83579485034" providerId="ADAL" clId="{C2663482-4C54-4568-A219-E9E9432761A5}" dt="2020-10-05T10:00:51.970" v="250" actId="478"/>
          <ac:spMkLst>
            <pc:docMk/>
            <pc:sldMk cId="863929520" sldId="747"/>
            <ac:spMk id="48" creationId="{A239CB8A-AA18-4E50-ABF9-061C4CE53CCB}"/>
          </ac:spMkLst>
        </pc:spChg>
        <pc:spChg chg="add mod">
          <ac:chgData name="Simon Pun (SSE)" userId="6b1ee1f4-4ab1-4ea7-a2d6-b83579485034" providerId="ADAL" clId="{C2663482-4C54-4568-A219-E9E9432761A5}" dt="2020-10-05T10:00:55.943" v="251" actId="571"/>
          <ac:spMkLst>
            <pc:docMk/>
            <pc:sldMk cId="863929520" sldId="747"/>
            <ac:spMk id="49" creationId="{8A57A6CC-BDA6-46F1-8553-92FA6FF64A3C}"/>
          </ac:spMkLst>
        </pc:spChg>
        <pc:graphicFrameChg chg="mod modGraphic">
          <ac:chgData name="Simon Pun (SSE)" userId="6b1ee1f4-4ab1-4ea7-a2d6-b83579485034" providerId="ADAL" clId="{C2663482-4C54-4568-A219-E9E9432761A5}" dt="2020-10-05T10:01:26.203" v="252" actId="1076"/>
          <ac:graphicFrameMkLst>
            <pc:docMk/>
            <pc:sldMk cId="863929520" sldId="747"/>
            <ac:graphicFrameMk id="9" creationId="{9AFC43E4-0A54-4810-B7EE-C516A843FA83}"/>
          </ac:graphicFrameMkLst>
        </pc:graphicFrameChg>
        <pc:graphicFrameChg chg="mod modGraphic">
          <ac:chgData name="Simon Pun (SSE)" userId="6b1ee1f4-4ab1-4ea7-a2d6-b83579485034" providerId="ADAL" clId="{C2663482-4C54-4568-A219-E9E9432761A5}" dt="2020-10-05T09:00:08.207" v="28" actId="1076"/>
          <ac:graphicFrameMkLst>
            <pc:docMk/>
            <pc:sldMk cId="863929520" sldId="747"/>
            <ac:graphicFrameMk id="11" creationId="{8B170834-295F-41FC-8081-5C3B5E2768FC}"/>
          </ac:graphicFrameMkLst>
        </pc:graphicFrameChg>
        <pc:picChg chg="add mod">
          <ac:chgData name="Simon Pun (SSE)" userId="6b1ee1f4-4ab1-4ea7-a2d6-b83579485034" providerId="ADAL" clId="{C2663482-4C54-4568-A219-E9E9432761A5}" dt="2020-10-05T10:02:33.793" v="254" actId="1076"/>
          <ac:picMkLst>
            <pc:docMk/>
            <pc:sldMk cId="863929520" sldId="747"/>
            <ac:picMk id="5" creationId="{ECCC6CED-5481-4A8F-A359-6C50975A57E7}"/>
          </ac:picMkLst>
        </pc:picChg>
        <pc:picChg chg="del">
          <ac:chgData name="Simon Pun (SSE)" userId="6b1ee1f4-4ab1-4ea7-a2d6-b83579485034" providerId="ADAL" clId="{C2663482-4C54-4568-A219-E9E9432761A5}" dt="2020-10-05T09:00:12.428" v="29" actId="478"/>
          <ac:picMkLst>
            <pc:docMk/>
            <pc:sldMk cId="863929520" sldId="747"/>
            <ac:picMk id="7" creationId="{C071A8EC-960B-421D-9F2D-A4512454657E}"/>
          </ac:picMkLst>
        </pc:picChg>
        <pc:picChg chg="add mod">
          <ac:chgData name="Simon Pun (SSE)" userId="6b1ee1f4-4ab1-4ea7-a2d6-b83579485034" providerId="ADAL" clId="{C2663482-4C54-4568-A219-E9E9432761A5}" dt="2020-10-05T09:59:17.322" v="217" actId="571"/>
          <ac:picMkLst>
            <pc:docMk/>
            <pc:sldMk cId="863929520" sldId="747"/>
            <ac:picMk id="42" creationId="{01F4F06E-D258-4239-A1B3-D04B3C310F37}"/>
          </ac:picMkLst>
        </pc:picChg>
        <pc:cxnChg chg="mod">
          <ac:chgData name="Simon Pun (SSE)" userId="6b1ee1f4-4ab1-4ea7-a2d6-b83579485034" providerId="ADAL" clId="{C2663482-4C54-4568-A219-E9E9432761A5}" dt="2020-10-05T09:00:08.207" v="28" actId="1076"/>
          <ac:cxnSpMkLst>
            <pc:docMk/>
            <pc:sldMk cId="863929520" sldId="747"/>
            <ac:cxnSpMk id="13" creationId="{26BB14AC-C546-459A-8DEB-9E6A4FD90CC7}"/>
          </ac:cxnSpMkLst>
        </pc:cxnChg>
      </pc:sldChg>
    </pc:docChg>
  </pc:docChgLst>
  <pc:docChgLst>
    <pc:chgData name="Simon Pun (SSE)" userId="6b1ee1f4-4ab1-4ea7-a2d6-b83579485034" providerId="ADAL" clId="{D167E725-F4B7-46CE-8DC2-4F1F9B999F40}"/>
    <pc:docChg chg="undo custSel addSld delSld modSld">
      <pc:chgData name="Simon Pun (SSE)" userId="6b1ee1f4-4ab1-4ea7-a2d6-b83579485034" providerId="ADAL" clId="{D167E725-F4B7-46CE-8DC2-4F1F9B999F40}" dt="2020-09-25T12:40:45.146" v="916" actId="1076"/>
      <pc:docMkLst>
        <pc:docMk/>
      </pc:docMkLst>
      <pc:sldChg chg="addSp delSp modSp mod">
        <pc:chgData name="Simon Pun (SSE)" userId="6b1ee1f4-4ab1-4ea7-a2d6-b83579485034" providerId="ADAL" clId="{D167E725-F4B7-46CE-8DC2-4F1F9B999F40}" dt="2020-09-25T12:31:46.046" v="672" actId="22"/>
        <pc:sldMkLst>
          <pc:docMk/>
          <pc:sldMk cId="4265996644" sldId="664"/>
        </pc:sldMkLst>
        <pc:spChg chg="add">
          <ac:chgData name="Simon Pun (SSE)" userId="6b1ee1f4-4ab1-4ea7-a2d6-b83579485034" providerId="ADAL" clId="{D167E725-F4B7-46CE-8DC2-4F1F9B999F40}" dt="2020-09-25T12:31:46.046" v="672" actId="22"/>
          <ac:spMkLst>
            <pc:docMk/>
            <pc:sldMk cId="4265996644" sldId="664"/>
            <ac:spMk id="3" creationId="{84202EC9-6007-40B3-929F-C3A018746DA3}"/>
          </ac:spMkLst>
        </pc:spChg>
        <pc:spChg chg="del mod">
          <ac:chgData name="Simon Pun (SSE)" userId="6b1ee1f4-4ab1-4ea7-a2d6-b83579485034" providerId="ADAL" clId="{D167E725-F4B7-46CE-8DC2-4F1F9B999F40}" dt="2020-09-25T12:31:45.749" v="671" actId="478"/>
          <ac:spMkLst>
            <pc:docMk/>
            <pc:sldMk cId="4265996644" sldId="664"/>
            <ac:spMk id="24" creationId="{84A70063-B996-4037-9B58-6478AB787EE6}"/>
          </ac:spMkLst>
        </pc:spChg>
      </pc:sldChg>
      <pc:sldChg chg="del">
        <pc:chgData name="Simon Pun (SSE)" userId="6b1ee1f4-4ab1-4ea7-a2d6-b83579485034" providerId="ADAL" clId="{D167E725-F4B7-46CE-8DC2-4F1F9B999F40}" dt="2020-09-25T12:28:05.515" v="639" actId="47"/>
        <pc:sldMkLst>
          <pc:docMk/>
          <pc:sldMk cId="3081449611" sldId="665"/>
        </pc:sldMkLst>
      </pc:sldChg>
      <pc:sldChg chg="addSp delSp modSp mod">
        <pc:chgData name="Simon Pun (SSE)" userId="6b1ee1f4-4ab1-4ea7-a2d6-b83579485034" providerId="ADAL" clId="{D167E725-F4B7-46CE-8DC2-4F1F9B999F40}" dt="2020-09-25T12:40:45.146" v="916" actId="1076"/>
        <pc:sldMkLst>
          <pc:docMk/>
          <pc:sldMk cId="4048795531" sldId="667"/>
        </pc:sldMkLst>
        <pc:spChg chg="add mod">
          <ac:chgData name="Simon Pun (SSE)" userId="6b1ee1f4-4ab1-4ea7-a2d6-b83579485034" providerId="ADAL" clId="{D167E725-F4B7-46CE-8DC2-4F1F9B999F40}" dt="2020-09-25T12:40:18.463" v="909" actId="1076"/>
          <ac:spMkLst>
            <pc:docMk/>
            <pc:sldMk cId="4048795531" sldId="667"/>
            <ac:spMk id="5" creationId="{1BC6887D-0AEE-4D63-8816-3132AD206DFB}"/>
          </ac:spMkLst>
        </pc:spChg>
        <pc:spChg chg="add mod ord">
          <ac:chgData name="Simon Pun (SSE)" userId="6b1ee1f4-4ab1-4ea7-a2d6-b83579485034" providerId="ADAL" clId="{D167E725-F4B7-46CE-8DC2-4F1F9B999F40}" dt="2020-09-25T12:40:45.146" v="916" actId="1076"/>
          <ac:spMkLst>
            <pc:docMk/>
            <pc:sldMk cId="4048795531" sldId="667"/>
            <ac:spMk id="7" creationId="{0DE71DB4-9FDF-48F3-96DD-87CC3F2A2257}"/>
          </ac:spMkLst>
        </pc:spChg>
        <pc:spChg chg="add mod">
          <ac:chgData name="Simon Pun (SSE)" userId="6b1ee1f4-4ab1-4ea7-a2d6-b83579485034" providerId="ADAL" clId="{D167E725-F4B7-46CE-8DC2-4F1F9B999F40}" dt="2020-09-25T12:40:18.463" v="909" actId="1076"/>
          <ac:spMkLst>
            <pc:docMk/>
            <pc:sldMk cId="4048795531" sldId="667"/>
            <ac:spMk id="9" creationId="{729E5144-2CFF-4DAF-A2F1-FC5466C329AC}"/>
          </ac:spMkLst>
        </pc:spChg>
        <pc:spChg chg="add mod ord">
          <ac:chgData name="Simon Pun (SSE)" userId="6b1ee1f4-4ab1-4ea7-a2d6-b83579485034" providerId="ADAL" clId="{D167E725-F4B7-46CE-8DC2-4F1F9B999F40}" dt="2020-09-25T12:40:33.349" v="913" actId="14100"/>
          <ac:spMkLst>
            <pc:docMk/>
            <pc:sldMk cId="4048795531" sldId="667"/>
            <ac:spMk id="12" creationId="{8BC3C838-E6FF-45D5-9AA4-BA169E9B4C87}"/>
          </ac:spMkLst>
        </pc:spChg>
        <pc:spChg chg="add del">
          <ac:chgData name="Simon Pun (SSE)" userId="6b1ee1f4-4ab1-4ea7-a2d6-b83579485034" providerId="ADAL" clId="{D167E725-F4B7-46CE-8DC2-4F1F9B999F40}" dt="2020-09-25T12:39:47.086" v="900" actId="22"/>
          <ac:spMkLst>
            <pc:docMk/>
            <pc:sldMk cId="4048795531" sldId="667"/>
            <ac:spMk id="14" creationId="{614D5211-5EFB-4A34-A614-6E5FB682A224}"/>
          </ac:spMkLst>
        </pc:spChg>
        <pc:spChg chg="add del">
          <ac:chgData name="Simon Pun (SSE)" userId="6b1ee1f4-4ab1-4ea7-a2d6-b83579485034" providerId="ADAL" clId="{D167E725-F4B7-46CE-8DC2-4F1F9B999F40}" dt="2020-09-25T12:39:49.661" v="902" actId="22"/>
          <ac:spMkLst>
            <pc:docMk/>
            <pc:sldMk cId="4048795531" sldId="667"/>
            <ac:spMk id="16" creationId="{F23D785E-A407-4873-87AE-BE0993D0DBD7}"/>
          </ac:spMkLst>
        </pc:spChg>
        <pc:spChg chg="add mod">
          <ac:chgData name="Simon Pun (SSE)" userId="6b1ee1f4-4ab1-4ea7-a2d6-b83579485034" providerId="ADAL" clId="{D167E725-F4B7-46CE-8DC2-4F1F9B999F40}" dt="2020-09-25T12:40:36.386" v="914" actId="1076"/>
          <ac:spMkLst>
            <pc:docMk/>
            <pc:sldMk cId="4048795531" sldId="667"/>
            <ac:spMk id="18" creationId="{6D6A977C-68B8-45B0-809D-F592F7468944}"/>
          </ac:spMkLst>
        </pc:spChg>
        <pc:spChg chg="mod ord">
          <ac:chgData name="Simon Pun (SSE)" userId="6b1ee1f4-4ab1-4ea7-a2d6-b83579485034" providerId="ADAL" clId="{D167E725-F4B7-46CE-8DC2-4F1F9B999F40}" dt="2020-09-25T12:40:29.821" v="912" actId="167"/>
          <ac:spMkLst>
            <pc:docMk/>
            <pc:sldMk cId="4048795531" sldId="667"/>
            <ac:spMk id="24" creationId="{84A70063-B996-4037-9B58-6478AB787EE6}"/>
          </ac:spMkLst>
        </pc:spChg>
        <pc:picChg chg="add mod">
          <ac:chgData name="Simon Pun (SSE)" userId="6b1ee1f4-4ab1-4ea7-a2d6-b83579485034" providerId="ADAL" clId="{D167E725-F4B7-46CE-8DC2-4F1F9B999F40}" dt="2020-09-25T12:40:45.146" v="916" actId="1076"/>
          <ac:picMkLst>
            <pc:docMk/>
            <pc:sldMk cId="4048795531" sldId="667"/>
            <ac:picMk id="4" creationId="{22920B07-ED5D-46F0-8D1A-DA2D88A8196B}"/>
          </ac:picMkLst>
        </pc:picChg>
      </pc:sldChg>
      <pc:sldChg chg="modSp mod">
        <pc:chgData name="Simon Pun (SSE)" userId="6b1ee1f4-4ab1-4ea7-a2d6-b83579485034" providerId="ADAL" clId="{D167E725-F4B7-46CE-8DC2-4F1F9B999F40}" dt="2020-09-25T12:28:47.995" v="643" actId="20577"/>
        <pc:sldMkLst>
          <pc:docMk/>
          <pc:sldMk cId="42482943" sldId="696"/>
        </pc:sldMkLst>
        <pc:spChg chg="mod">
          <ac:chgData name="Simon Pun (SSE)" userId="6b1ee1f4-4ab1-4ea7-a2d6-b83579485034" providerId="ADAL" clId="{D167E725-F4B7-46CE-8DC2-4F1F9B999F40}" dt="2020-09-25T12:28:47.995" v="643" actId="20577"/>
          <ac:spMkLst>
            <pc:docMk/>
            <pc:sldMk cId="42482943" sldId="696"/>
            <ac:spMk id="2" creationId="{00000000-0000-0000-0000-000000000000}"/>
          </ac:spMkLst>
        </pc:spChg>
        <pc:spChg chg="mod">
          <ac:chgData name="Simon Pun (SSE)" userId="6b1ee1f4-4ab1-4ea7-a2d6-b83579485034" providerId="ADAL" clId="{D167E725-F4B7-46CE-8DC2-4F1F9B999F40}" dt="2020-09-25T12:28:45.452" v="642" actId="20577"/>
          <ac:spMkLst>
            <pc:docMk/>
            <pc:sldMk cId="42482943" sldId="696"/>
            <ac:spMk id="9" creationId="{AC051229-119D-4D89-BF9C-12A875641777}"/>
          </ac:spMkLst>
        </pc:spChg>
      </pc:sldChg>
      <pc:sldChg chg="addSp delSp modSp mod">
        <pc:chgData name="Simon Pun (SSE)" userId="6b1ee1f4-4ab1-4ea7-a2d6-b83579485034" providerId="ADAL" clId="{D167E725-F4B7-46CE-8DC2-4F1F9B999F40}" dt="2020-09-25T11:40:23.401" v="295" actId="6549"/>
        <pc:sldMkLst>
          <pc:docMk/>
          <pc:sldMk cId="1643482508" sldId="740"/>
        </pc:sldMkLst>
        <pc:spChg chg="mod">
          <ac:chgData name="Simon Pun (SSE)" userId="6b1ee1f4-4ab1-4ea7-a2d6-b83579485034" providerId="ADAL" clId="{D167E725-F4B7-46CE-8DC2-4F1F9B999F40}" dt="2020-09-25T11:37:57.730" v="223" actId="20577"/>
          <ac:spMkLst>
            <pc:docMk/>
            <pc:sldMk cId="1643482508" sldId="740"/>
            <ac:spMk id="2" creationId="{00000000-0000-0000-0000-000000000000}"/>
          </ac:spMkLst>
        </pc:spChg>
        <pc:spChg chg="add mod">
          <ac:chgData name="Simon Pun (SSE)" userId="6b1ee1f4-4ab1-4ea7-a2d6-b83579485034" providerId="ADAL" clId="{D167E725-F4B7-46CE-8DC2-4F1F9B999F40}" dt="2020-09-25T11:40:23.401" v="295" actId="6549"/>
          <ac:spMkLst>
            <pc:docMk/>
            <pc:sldMk cId="1643482508" sldId="740"/>
            <ac:spMk id="3" creationId="{CAC1FE4F-901A-4058-917E-C5471BAB8E69}"/>
          </ac:spMkLst>
        </pc:spChg>
        <pc:spChg chg="del">
          <ac:chgData name="Simon Pun (SSE)" userId="6b1ee1f4-4ab1-4ea7-a2d6-b83579485034" providerId="ADAL" clId="{D167E725-F4B7-46CE-8DC2-4F1F9B999F40}" dt="2020-09-25T11:25:37.738" v="0" actId="478"/>
          <ac:spMkLst>
            <pc:docMk/>
            <pc:sldMk cId="1643482508" sldId="740"/>
            <ac:spMk id="8" creationId="{6E534DCC-9E9E-4EB5-B827-E5371DD2A32F}"/>
          </ac:spMkLst>
        </pc:spChg>
        <pc:spChg chg="del">
          <ac:chgData name="Simon Pun (SSE)" userId="6b1ee1f4-4ab1-4ea7-a2d6-b83579485034" providerId="ADAL" clId="{D167E725-F4B7-46CE-8DC2-4F1F9B999F40}" dt="2020-09-25T11:25:37.738" v="0" actId="478"/>
          <ac:spMkLst>
            <pc:docMk/>
            <pc:sldMk cId="1643482508" sldId="740"/>
            <ac:spMk id="10" creationId="{EBA61B55-B84D-4BB9-8269-4C9A1065F890}"/>
          </ac:spMkLst>
        </pc:spChg>
        <pc:spChg chg="del">
          <ac:chgData name="Simon Pun (SSE)" userId="6b1ee1f4-4ab1-4ea7-a2d6-b83579485034" providerId="ADAL" clId="{D167E725-F4B7-46CE-8DC2-4F1F9B999F40}" dt="2020-09-25T11:25:37.738" v="0" actId="478"/>
          <ac:spMkLst>
            <pc:docMk/>
            <pc:sldMk cId="1643482508" sldId="740"/>
            <ac:spMk id="11" creationId="{18CF3EED-BCB0-4CF4-BC17-D3665DA2B573}"/>
          </ac:spMkLst>
        </pc:spChg>
        <pc:spChg chg="del">
          <ac:chgData name="Simon Pun (SSE)" userId="6b1ee1f4-4ab1-4ea7-a2d6-b83579485034" providerId="ADAL" clId="{D167E725-F4B7-46CE-8DC2-4F1F9B999F40}" dt="2020-09-25T11:25:51.914" v="2" actId="478"/>
          <ac:spMkLst>
            <pc:docMk/>
            <pc:sldMk cId="1643482508" sldId="740"/>
            <ac:spMk id="22" creationId="{B3AC4FAF-E9AE-49D1-B606-A6EF01ECC9ED}"/>
          </ac:spMkLst>
        </pc:spChg>
        <pc:spChg chg="mod">
          <ac:chgData name="Simon Pun (SSE)" userId="6b1ee1f4-4ab1-4ea7-a2d6-b83579485034" providerId="ADAL" clId="{D167E725-F4B7-46CE-8DC2-4F1F9B999F40}" dt="2020-09-25T11:35:40.858" v="200" actId="1076"/>
          <ac:spMkLst>
            <pc:docMk/>
            <pc:sldMk cId="1643482508" sldId="740"/>
            <ac:spMk id="23" creationId="{E97629CE-B434-4818-8F6C-499690EE1B98}"/>
          </ac:spMkLst>
        </pc:spChg>
        <pc:spChg chg="del">
          <ac:chgData name="Simon Pun (SSE)" userId="6b1ee1f4-4ab1-4ea7-a2d6-b83579485034" providerId="ADAL" clId="{D167E725-F4B7-46CE-8DC2-4F1F9B999F40}" dt="2020-09-25T11:25:51.914" v="2" actId="478"/>
          <ac:spMkLst>
            <pc:docMk/>
            <pc:sldMk cId="1643482508" sldId="740"/>
            <ac:spMk id="24" creationId="{6C4AB51F-BED6-4948-94B6-825826A3D954}"/>
          </ac:spMkLst>
        </pc:spChg>
        <pc:spChg chg="del">
          <ac:chgData name="Simon Pun (SSE)" userId="6b1ee1f4-4ab1-4ea7-a2d6-b83579485034" providerId="ADAL" clId="{D167E725-F4B7-46CE-8DC2-4F1F9B999F40}" dt="2020-09-25T11:25:37.738" v="0" actId="478"/>
          <ac:spMkLst>
            <pc:docMk/>
            <pc:sldMk cId="1643482508" sldId="740"/>
            <ac:spMk id="25" creationId="{613B9863-8506-4029-9885-1E619D5277C8}"/>
          </ac:spMkLst>
        </pc:spChg>
        <pc:spChg chg="del">
          <ac:chgData name="Simon Pun (SSE)" userId="6b1ee1f4-4ab1-4ea7-a2d6-b83579485034" providerId="ADAL" clId="{D167E725-F4B7-46CE-8DC2-4F1F9B999F40}" dt="2020-09-25T11:25:37.738" v="0" actId="478"/>
          <ac:spMkLst>
            <pc:docMk/>
            <pc:sldMk cId="1643482508" sldId="740"/>
            <ac:spMk id="26" creationId="{D4D01863-D6CD-41D0-A9BE-3DD9143DB872}"/>
          </ac:spMkLst>
        </pc:spChg>
        <pc:spChg chg="del">
          <ac:chgData name="Simon Pun (SSE)" userId="6b1ee1f4-4ab1-4ea7-a2d6-b83579485034" providerId="ADAL" clId="{D167E725-F4B7-46CE-8DC2-4F1F9B999F40}" dt="2020-09-25T11:25:37.738" v="0" actId="478"/>
          <ac:spMkLst>
            <pc:docMk/>
            <pc:sldMk cId="1643482508" sldId="740"/>
            <ac:spMk id="27" creationId="{FAEC1EBD-BA00-4568-AAA6-6965D95B1A55}"/>
          </ac:spMkLst>
        </pc:spChg>
        <pc:spChg chg="del">
          <ac:chgData name="Simon Pun (SSE)" userId="6b1ee1f4-4ab1-4ea7-a2d6-b83579485034" providerId="ADAL" clId="{D167E725-F4B7-46CE-8DC2-4F1F9B999F40}" dt="2020-09-25T11:25:37.738" v="0" actId="478"/>
          <ac:spMkLst>
            <pc:docMk/>
            <pc:sldMk cId="1643482508" sldId="740"/>
            <ac:spMk id="28" creationId="{6575E986-A9B2-46A8-BC84-ABD58FD3249C}"/>
          </ac:spMkLst>
        </pc:spChg>
        <pc:spChg chg="del">
          <ac:chgData name="Simon Pun (SSE)" userId="6b1ee1f4-4ab1-4ea7-a2d6-b83579485034" providerId="ADAL" clId="{D167E725-F4B7-46CE-8DC2-4F1F9B999F40}" dt="2020-09-25T11:25:37.738" v="0" actId="478"/>
          <ac:spMkLst>
            <pc:docMk/>
            <pc:sldMk cId="1643482508" sldId="740"/>
            <ac:spMk id="29" creationId="{2414D1C8-9594-45CC-B0D2-6C6B5B7DFF31}"/>
          </ac:spMkLst>
        </pc:spChg>
        <pc:spChg chg="del">
          <ac:chgData name="Simon Pun (SSE)" userId="6b1ee1f4-4ab1-4ea7-a2d6-b83579485034" providerId="ADAL" clId="{D167E725-F4B7-46CE-8DC2-4F1F9B999F40}" dt="2020-09-25T11:25:37.738" v="0" actId="478"/>
          <ac:spMkLst>
            <pc:docMk/>
            <pc:sldMk cId="1643482508" sldId="740"/>
            <ac:spMk id="31" creationId="{EC5F83EF-084D-428F-8161-06F57422EE8B}"/>
          </ac:spMkLst>
        </pc:spChg>
        <pc:spChg chg="del">
          <ac:chgData name="Simon Pun (SSE)" userId="6b1ee1f4-4ab1-4ea7-a2d6-b83579485034" providerId="ADAL" clId="{D167E725-F4B7-46CE-8DC2-4F1F9B999F40}" dt="2020-09-25T11:25:37.738" v="0" actId="478"/>
          <ac:spMkLst>
            <pc:docMk/>
            <pc:sldMk cId="1643482508" sldId="740"/>
            <ac:spMk id="36" creationId="{F67D1579-776D-4DDC-A088-D804F7D14DA6}"/>
          </ac:spMkLst>
        </pc:spChg>
        <pc:spChg chg="del">
          <ac:chgData name="Simon Pun (SSE)" userId="6b1ee1f4-4ab1-4ea7-a2d6-b83579485034" providerId="ADAL" clId="{D167E725-F4B7-46CE-8DC2-4F1F9B999F40}" dt="2020-09-25T11:25:37.738" v="0" actId="478"/>
          <ac:spMkLst>
            <pc:docMk/>
            <pc:sldMk cId="1643482508" sldId="740"/>
            <ac:spMk id="37" creationId="{6C5AB4A3-A95F-49CE-AFA2-74D6E52E92A8}"/>
          </ac:spMkLst>
        </pc:spChg>
        <pc:spChg chg="del">
          <ac:chgData name="Simon Pun (SSE)" userId="6b1ee1f4-4ab1-4ea7-a2d6-b83579485034" providerId="ADAL" clId="{D167E725-F4B7-46CE-8DC2-4F1F9B999F40}" dt="2020-09-25T11:25:37.738" v="0" actId="478"/>
          <ac:spMkLst>
            <pc:docMk/>
            <pc:sldMk cId="1643482508" sldId="740"/>
            <ac:spMk id="38" creationId="{61342D01-C1AA-4273-A04F-24E75FFF98DD}"/>
          </ac:spMkLst>
        </pc:spChg>
        <pc:spChg chg="del">
          <ac:chgData name="Simon Pun (SSE)" userId="6b1ee1f4-4ab1-4ea7-a2d6-b83579485034" providerId="ADAL" clId="{D167E725-F4B7-46CE-8DC2-4F1F9B999F40}" dt="2020-09-25T11:25:37.738" v="0" actId="478"/>
          <ac:spMkLst>
            <pc:docMk/>
            <pc:sldMk cId="1643482508" sldId="740"/>
            <ac:spMk id="39" creationId="{74E0BFAF-24D4-4B65-AE88-60228FFC21DE}"/>
          </ac:spMkLst>
        </pc:spChg>
        <pc:spChg chg="del">
          <ac:chgData name="Simon Pun (SSE)" userId="6b1ee1f4-4ab1-4ea7-a2d6-b83579485034" providerId="ADAL" clId="{D167E725-F4B7-46CE-8DC2-4F1F9B999F40}" dt="2020-09-25T11:25:37.738" v="0" actId="478"/>
          <ac:spMkLst>
            <pc:docMk/>
            <pc:sldMk cId="1643482508" sldId="740"/>
            <ac:spMk id="40" creationId="{25DB8B45-6CC9-48C0-A535-3743DB033CB1}"/>
          </ac:spMkLst>
        </pc:spChg>
        <pc:spChg chg="del">
          <ac:chgData name="Simon Pun (SSE)" userId="6b1ee1f4-4ab1-4ea7-a2d6-b83579485034" providerId="ADAL" clId="{D167E725-F4B7-46CE-8DC2-4F1F9B999F40}" dt="2020-09-25T11:25:37.738" v="0" actId="478"/>
          <ac:spMkLst>
            <pc:docMk/>
            <pc:sldMk cId="1643482508" sldId="740"/>
            <ac:spMk id="41" creationId="{152F261B-4D1D-422B-89F9-22D3246E7C59}"/>
          </ac:spMkLst>
        </pc:spChg>
        <pc:picChg chg="del">
          <ac:chgData name="Simon Pun (SSE)" userId="6b1ee1f4-4ab1-4ea7-a2d6-b83579485034" providerId="ADAL" clId="{D167E725-F4B7-46CE-8DC2-4F1F9B999F40}" dt="2020-09-25T11:25:37.738" v="0" actId="478"/>
          <ac:picMkLst>
            <pc:docMk/>
            <pc:sldMk cId="1643482508" sldId="740"/>
            <ac:picMk id="4" creationId="{69E50DA7-2C47-4999-9E3C-BAA6BE98B495}"/>
          </ac:picMkLst>
        </pc:picChg>
        <pc:picChg chg="del">
          <ac:chgData name="Simon Pun (SSE)" userId="6b1ee1f4-4ab1-4ea7-a2d6-b83579485034" providerId="ADAL" clId="{D167E725-F4B7-46CE-8DC2-4F1F9B999F40}" dt="2020-09-25T11:25:37.738" v="0" actId="478"/>
          <ac:picMkLst>
            <pc:docMk/>
            <pc:sldMk cId="1643482508" sldId="740"/>
            <ac:picMk id="5" creationId="{51CFBAC2-0423-4258-B987-E0CE3313BF20}"/>
          </ac:picMkLst>
        </pc:picChg>
        <pc:picChg chg="add mod">
          <ac:chgData name="Simon Pun (SSE)" userId="6b1ee1f4-4ab1-4ea7-a2d6-b83579485034" providerId="ADAL" clId="{D167E725-F4B7-46CE-8DC2-4F1F9B999F40}" dt="2020-09-25T11:36:48.157" v="211" actId="1076"/>
          <ac:picMkLst>
            <pc:docMk/>
            <pc:sldMk cId="1643482508" sldId="740"/>
            <ac:picMk id="6" creationId="{7C8A1357-0CF5-47CF-913F-911776D085CC}"/>
          </ac:picMkLst>
        </pc:picChg>
        <pc:picChg chg="del">
          <ac:chgData name="Simon Pun (SSE)" userId="6b1ee1f4-4ab1-4ea7-a2d6-b83579485034" providerId="ADAL" clId="{D167E725-F4B7-46CE-8DC2-4F1F9B999F40}" dt="2020-09-25T11:25:37.738" v="0" actId="478"/>
          <ac:picMkLst>
            <pc:docMk/>
            <pc:sldMk cId="1643482508" sldId="740"/>
            <ac:picMk id="7" creationId="{B08F0221-DC76-423E-BDCB-60C48B564B9D}"/>
          </ac:picMkLst>
        </pc:picChg>
        <pc:picChg chg="add del">
          <ac:chgData name="Simon Pun (SSE)" userId="6b1ee1f4-4ab1-4ea7-a2d6-b83579485034" providerId="ADAL" clId="{D167E725-F4B7-46CE-8DC2-4F1F9B999F40}" dt="2020-09-25T11:38:01.804" v="225" actId="22"/>
          <ac:picMkLst>
            <pc:docMk/>
            <pc:sldMk cId="1643482508" sldId="740"/>
            <ac:picMk id="9" creationId="{58AC9880-C8A1-42AB-9E30-9F8EFD15C0CD}"/>
          </ac:picMkLst>
        </pc:picChg>
      </pc:sldChg>
      <pc:sldChg chg="addSp delSp modSp add mod">
        <pc:chgData name="Simon Pun (SSE)" userId="6b1ee1f4-4ab1-4ea7-a2d6-b83579485034" providerId="ADAL" clId="{D167E725-F4B7-46CE-8DC2-4F1F9B999F40}" dt="2020-09-25T12:15:10.998" v="455" actId="1076"/>
        <pc:sldMkLst>
          <pc:docMk/>
          <pc:sldMk cId="771850298" sldId="741"/>
        </pc:sldMkLst>
        <pc:spChg chg="mod">
          <ac:chgData name="Simon Pun (SSE)" userId="6b1ee1f4-4ab1-4ea7-a2d6-b83579485034" providerId="ADAL" clId="{D167E725-F4B7-46CE-8DC2-4F1F9B999F40}" dt="2020-09-25T11:38:08.523" v="227" actId="20577"/>
          <ac:spMkLst>
            <pc:docMk/>
            <pc:sldMk cId="771850298" sldId="741"/>
            <ac:spMk id="2" creationId="{00000000-0000-0000-0000-000000000000}"/>
          </ac:spMkLst>
        </pc:spChg>
        <pc:spChg chg="mod">
          <ac:chgData name="Simon Pun (SSE)" userId="6b1ee1f4-4ab1-4ea7-a2d6-b83579485034" providerId="ADAL" clId="{D167E725-F4B7-46CE-8DC2-4F1F9B999F40}" dt="2020-09-25T12:15:08.455" v="454" actId="14100"/>
          <ac:spMkLst>
            <pc:docMk/>
            <pc:sldMk cId="771850298" sldId="741"/>
            <ac:spMk id="3" creationId="{CAC1FE4F-901A-4058-917E-C5471BAB8E69}"/>
          </ac:spMkLst>
        </pc:spChg>
        <pc:spChg chg="add del">
          <ac:chgData name="Simon Pun (SSE)" userId="6b1ee1f4-4ab1-4ea7-a2d6-b83579485034" providerId="ADAL" clId="{D167E725-F4B7-46CE-8DC2-4F1F9B999F40}" dt="2020-09-25T11:39:02.744" v="233" actId="22"/>
          <ac:spMkLst>
            <pc:docMk/>
            <pc:sldMk cId="771850298" sldId="741"/>
            <ac:spMk id="9" creationId="{001CCB06-2355-489B-B0B8-64DBE491FC3B}"/>
          </ac:spMkLst>
        </pc:spChg>
        <pc:spChg chg="add del mod">
          <ac:chgData name="Simon Pun (SSE)" userId="6b1ee1f4-4ab1-4ea7-a2d6-b83579485034" providerId="ADAL" clId="{D167E725-F4B7-46CE-8DC2-4F1F9B999F40}" dt="2020-09-25T11:39:19.749" v="241"/>
          <ac:spMkLst>
            <pc:docMk/>
            <pc:sldMk cId="771850298" sldId="741"/>
            <ac:spMk id="11" creationId="{6AC1F855-A09F-4C25-93E7-27E39C29B4A0}"/>
          </ac:spMkLst>
        </pc:spChg>
        <pc:spChg chg="add del mod">
          <ac:chgData name="Simon Pun (SSE)" userId="6b1ee1f4-4ab1-4ea7-a2d6-b83579485034" providerId="ADAL" clId="{D167E725-F4B7-46CE-8DC2-4F1F9B999F40}" dt="2020-09-25T11:48:42.413" v="381" actId="478"/>
          <ac:spMkLst>
            <pc:docMk/>
            <pc:sldMk cId="771850298" sldId="741"/>
            <ac:spMk id="13" creationId="{23979C64-CE3E-4D27-9CA7-E6B39D14A959}"/>
          </ac:spMkLst>
        </pc:spChg>
        <pc:spChg chg="add mod">
          <ac:chgData name="Simon Pun (SSE)" userId="6b1ee1f4-4ab1-4ea7-a2d6-b83579485034" providerId="ADAL" clId="{D167E725-F4B7-46CE-8DC2-4F1F9B999F40}" dt="2020-09-25T11:43:34.197" v="338" actId="1076"/>
          <ac:spMkLst>
            <pc:docMk/>
            <pc:sldMk cId="771850298" sldId="741"/>
            <ac:spMk id="14" creationId="{55C3DFE1-9A66-4ACE-A30E-6AB3FEBD130D}"/>
          </ac:spMkLst>
        </pc:spChg>
        <pc:spChg chg="del">
          <ac:chgData name="Simon Pun (SSE)" userId="6b1ee1f4-4ab1-4ea7-a2d6-b83579485034" providerId="ADAL" clId="{D167E725-F4B7-46CE-8DC2-4F1F9B999F40}" dt="2020-09-25T11:40:51.592" v="313" actId="478"/>
          <ac:spMkLst>
            <pc:docMk/>
            <pc:sldMk cId="771850298" sldId="741"/>
            <ac:spMk id="23" creationId="{E97629CE-B434-4818-8F6C-499690EE1B98}"/>
          </ac:spMkLst>
        </pc:spChg>
        <pc:picChg chg="add mod">
          <ac:chgData name="Simon Pun (SSE)" userId="6b1ee1f4-4ab1-4ea7-a2d6-b83579485034" providerId="ADAL" clId="{D167E725-F4B7-46CE-8DC2-4F1F9B999F40}" dt="2020-09-25T11:43:35.666" v="339" actId="1076"/>
          <ac:picMkLst>
            <pc:docMk/>
            <pc:sldMk cId="771850298" sldId="741"/>
            <ac:picMk id="4" creationId="{EFC112C5-3E11-44C8-BC34-AAA353670811}"/>
          </ac:picMkLst>
        </pc:picChg>
        <pc:picChg chg="del">
          <ac:chgData name="Simon Pun (SSE)" userId="6b1ee1f4-4ab1-4ea7-a2d6-b83579485034" providerId="ADAL" clId="{D167E725-F4B7-46CE-8DC2-4F1F9B999F40}" dt="2020-09-25T11:38:10.695" v="228" actId="478"/>
          <ac:picMkLst>
            <pc:docMk/>
            <pc:sldMk cId="771850298" sldId="741"/>
            <ac:picMk id="6" creationId="{7C8A1357-0CF5-47CF-913F-911776D085CC}"/>
          </ac:picMkLst>
        </pc:picChg>
        <pc:picChg chg="add mod">
          <ac:chgData name="Simon Pun (SSE)" userId="6b1ee1f4-4ab1-4ea7-a2d6-b83579485034" providerId="ADAL" clId="{D167E725-F4B7-46CE-8DC2-4F1F9B999F40}" dt="2020-09-25T12:15:10.998" v="455" actId="1076"/>
          <ac:picMkLst>
            <pc:docMk/>
            <pc:sldMk cId="771850298" sldId="741"/>
            <ac:picMk id="10" creationId="{E507A994-7C42-4E59-978F-AD44BE01863E}"/>
          </ac:picMkLst>
        </pc:picChg>
        <pc:picChg chg="add del mod">
          <ac:chgData name="Simon Pun (SSE)" userId="6b1ee1f4-4ab1-4ea7-a2d6-b83579485034" providerId="ADAL" clId="{D167E725-F4B7-46CE-8DC2-4F1F9B999F40}" dt="2020-09-25T11:50:06.115" v="406" actId="478"/>
          <ac:picMkLst>
            <pc:docMk/>
            <pc:sldMk cId="771850298" sldId="741"/>
            <ac:picMk id="16" creationId="{3FB5BD86-D27B-46C8-98BB-620E42562FD7}"/>
          </ac:picMkLst>
        </pc:picChg>
        <pc:picChg chg="add del mod">
          <ac:chgData name="Simon Pun (SSE)" userId="6b1ee1f4-4ab1-4ea7-a2d6-b83579485034" providerId="ADAL" clId="{D167E725-F4B7-46CE-8DC2-4F1F9B999F40}" dt="2020-09-25T11:51:06.038" v="411" actId="478"/>
          <ac:picMkLst>
            <pc:docMk/>
            <pc:sldMk cId="771850298" sldId="741"/>
            <ac:picMk id="18" creationId="{67B6B0EA-4B1A-4D54-9F94-3E3162294B56}"/>
          </ac:picMkLst>
        </pc:picChg>
        <pc:picChg chg="add del mod">
          <ac:chgData name="Simon Pun (SSE)" userId="6b1ee1f4-4ab1-4ea7-a2d6-b83579485034" providerId="ADAL" clId="{D167E725-F4B7-46CE-8DC2-4F1F9B999F40}" dt="2020-09-25T11:54:39.380" v="415" actId="478"/>
          <ac:picMkLst>
            <pc:docMk/>
            <pc:sldMk cId="771850298" sldId="741"/>
            <ac:picMk id="20" creationId="{A94B211B-7E4B-4AFD-A4AD-8832037475E1}"/>
          </ac:picMkLst>
        </pc:picChg>
      </pc:sldChg>
      <pc:sldChg chg="addSp delSp modSp add mod">
        <pc:chgData name="Simon Pun (SSE)" userId="6b1ee1f4-4ab1-4ea7-a2d6-b83579485034" providerId="ADAL" clId="{D167E725-F4B7-46CE-8DC2-4F1F9B999F40}" dt="2020-09-25T12:25:51.014" v="603" actId="6549"/>
        <pc:sldMkLst>
          <pc:docMk/>
          <pc:sldMk cId="3399707917" sldId="742"/>
        </pc:sldMkLst>
        <pc:spChg chg="mod">
          <ac:chgData name="Simon Pun (SSE)" userId="6b1ee1f4-4ab1-4ea7-a2d6-b83579485034" providerId="ADAL" clId="{D167E725-F4B7-46CE-8DC2-4F1F9B999F40}" dt="2020-09-25T12:12:04.236" v="417" actId="20577"/>
          <ac:spMkLst>
            <pc:docMk/>
            <pc:sldMk cId="3399707917" sldId="742"/>
            <ac:spMk id="2" creationId="{00000000-0000-0000-0000-000000000000}"/>
          </ac:spMkLst>
        </pc:spChg>
        <pc:spChg chg="mod">
          <ac:chgData name="Simon Pun (SSE)" userId="6b1ee1f4-4ab1-4ea7-a2d6-b83579485034" providerId="ADAL" clId="{D167E725-F4B7-46CE-8DC2-4F1F9B999F40}" dt="2020-09-25T12:24:49.404" v="580" actId="1076"/>
          <ac:spMkLst>
            <pc:docMk/>
            <pc:sldMk cId="3399707917" sldId="742"/>
            <ac:spMk id="3" creationId="{CAC1FE4F-901A-4058-917E-C5471BAB8E69}"/>
          </ac:spMkLst>
        </pc:spChg>
        <pc:spChg chg="add mod">
          <ac:chgData name="Simon Pun (SSE)" userId="6b1ee1f4-4ab1-4ea7-a2d6-b83579485034" providerId="ADAL" clId="{D167E725-F4B7-46CE-8DC2-4F1F9B999F40}" dt="2020-09-25T12:25:08.402" v="582" actId="1076"/>
          <ac:spMkLst>
            <pc:docMk/>
            <pc:sldMk cId="3399707917" sldId="742"/>
            <ac:spMk id="8" creationId="{6691B3B1-7501-4BB9-ACAB-CDD44F82F79E}"/>
          </ac:spMkLst>
        </pc:spChg>
        <pc:spChg chg="add mod">
          <ac:chgData name="Simon Pun (SSE)" userId="6b1ee1f4-4ab1-4ea7-a2d6-b83579485034" providerId="ADAL" clId="{D167E725-F4B7-46CE-8DC2-4F1F9B999F40}" dt="2020-09-25T12:25:51.014" v="603" actId="6549"/>
          <ac:spMkLst>
            <pc:docMk/>
            <pc:sldMk cId="3399707917" sldId="742"/>
            <ac:spMk id="13" creationId="{E56A6BDD-4E11-4EE6-A6D2-D377B1C6A5A1}"/>
          </ac:spMkLst>
        </pc:spChg>
        <pc:spChg chg="mod">
          <ac:chgData name="Simon Pun (SSE)" userId="6b1ee1f4-4ab1-4ea7-a2d6-b83579485034" providerId="ADAL" clId="{D167E725-F4B7-46CE-8DC2-4F1F9B999F40}" dt="2020-09-25T12:24:00.599" v="511" actId="1076"/>
          <ac:spMkLst>
            <pc:docMk/>
            <pc:sldMk cId="3399707917" sldId="742"/>
            <ac:spMk id="14" creationId="{55C3DFE1-9A66-4ACE-A30E-6AB3FEBD130D}"/>
          </ac:spMkLst>
        </pc:spChg>
        <pc:picChg chg="del">
          <ac:chgData name="Simon Pun (SSE)" userId="6b1ee1f4-4ab1-4ea7-a2d6-b83579485034" providerId="ADAL" clId="{D167E725-F4B7-46CE-8DC2-4F1F9B999F40}" dt="2020-09-25T12:12:07.185" v="418" actId="478"/>
          <ac:picMkLst>
            <pc:docMk/>
            <pc:sldMk cId="3399707917" sldId="742"/>
            <ac:picMk id="4" creationId="{EFC112C5-3E11-44C8-BC34-AAA353670811}"/>
          </ac:picMkLst>
        </pc:picChg>
        <pc:picChg chg="add mod">
          <ac:chgData name="Simon Pun (SSE)" userId="6b1ee1f4-4ab1-4ea7-a2d6-b83579485034" providerId="ADAL" clId="{D167E725-F4B7-46CE-8DC2-4F1F9B999F40}" dt="2020-09-25T12:24:31.181" v="573" actId="1076"/>
          <ac:picMkLst>
            <pc:docMk/>
            <pc:sldMk cId="3399707917" sldId="742"/>
            <ac:picMk id="5" creationId="{B7F55161-B0B1-439D-B4A8-77E82CD3534E}"/>
          </ac:picMkLst>
        </pc:picChg>
        <pc:picChg chg="add mod">
          <ac:chgData name="Simon Pun (SSE)" userId="6b1ee1f4-4ab1-4ea7-a2d6-b83579485034" providerId="ADAL" clId="{D167E725-F4B7-46CE-8DC2-4F1F9B999F40}" dt="2020-09-25T12:24:46.705" v="579" actId="1076"/>
          <ac:picMkLst>
            <pc:docMk/>
            <pc:sldMk cId="3399707917" sldId="742"/>
            <ac:picMk id="6" creationId="{C1B56286-9A3A-454E-AD58-6E8F6E55FFD2}"/>
          </ac:picMkLst>
        </pc:picChg>
        <pc:picChg chg="del">
          <ac:chgData name="Simon Pun (SSE)" userId="6b1ee1f4-4ab1-4ea7-a2d6-b83579485034" providerId="ADAL" clId="{D167E725-F4B7-46CE-8DC2-4F1F9B999F40}" dt="2020-09-25T12:12:07.185" v="418" actId="478"/>
          <ac:picMkLst>
            <pc:docMk/>
            <pc:sldMk cId="3399707917" sldId="742"/>
            <ac:picMk id="10" creationId="{E507A994-7C42-4E59-978F-AD44BE01863E}"/>
          </ac:picMkLst>
        </pc:picChg>
      </pc:sldChg>
      <pc:sldChg chg="addSp modSp add mod">
        <pc:chgData name="Simon Pun (SSE)" userId="6b1ee1f4-4ab1-4ea7-a2d6-b83579485034" providerId="ADAL" clId="{D167E725-F4B7-46CE-8DC2-4F1F9B999F40}" dt="2020-09-25T12:31:38.679" v="670" actId="1076"/>
        <pc:sldMkLst>
          <pc:docMk/>
          <pc:sldMk cId="528318513" sldId="743"/>
        </pc:sldMkLst>
        <pc:spChg chg="mod">
          <ac:chgData name="Simon Pun (SSE)" userId="6b1ee1f4-4ab1-4ea7-a2d6-b83579485034" providerId="ADAL" clId="{D167E725-F4B7-46CE-8DC2-4F1F9B999F40}" dt="2020-09-25T12:31:12.124" v="658" actId="1076"/>
          <ac:spMkLst>
            <pc:docMk/>
            <pc:sldMk cId="528318513" sldId="743"/>
            <ac:spMk id="24" creationId="{84A70063-B996-4037-9B58-6478AB787EE6}"/>
          </ac:spMkLst>
        </pc:spChg>
        <pc:picChg chg="add mod">
          <ac:chgData name="Simon Pun (SSE)" userId="6b1ee1f4-4ab1-4ea7-a2d6-b83579485034" providerId="ADAL" clId="{D167E725-F4B7-46CE-8DC2-4F1F9B999F40}" dt="2020-09-25T12:31:15.864" v="659" actId="1076"/>
          <ac:picMkLst>
            <pc:docMk/>
            <pc:sldMk cId="528318513" sldId="743"/>
            <ac:picMk id="3" creationId="{EBC7070A-D8BA-425A-BE6C-24B8FF299028}"/>
          </ac:picMkLst>
        </pc:picChg>
        <pc:picChg chg="add mod">
          <ac:chgData name="Simon Pun (SSE)" userId="6b1ee1f4-4ab1-4ea7-a2d6-b83579485034" providerId="ADAL" clId="{D167E725-F4B7-46CE-8DC2-4F1F9B999F40}" dt="2020-09-25T12:31:17.225" v="660" actId="1076"/>
          <ac:picMkLst>
            <pc:docMk/>
            <pc:sldMk cId="528318513" sldId="743"/>
            <ac:picMk id="5" creationId="{58E9EB53-5644-4703-B7D7-9B41C742BD0B}"/>
          </ac:picMkLst>
        </pc:picChg>
        <pc:picChg chg="add mod">
          <ac:chgData name="Simon Pun (SSE)" userId="6b1ee1f4-4ab1-4ea7-a2d6-b83579485034" providerId="ADAL" clId="{D167E725-F4B7-46CE-8DC2-4F1F9B999F40}" dt="2020-09-25T12:31:38.679" v="670" actId="1076"/>
          <ac:picMkLst>
            <pc:docMk/>
            <pc:sldMk cId="528318513" sldId="743"/>
            <ac:picMk id="8" creationId="{13137C95-1FFF-4E2C-BD04-9580652B2F9B}"/>
          </ac:picMkLst>
        </pc:picChg>
        <pc:picChg chg="add mod">
          <ac:chgData name="Simon Pun (SSE)" userId="6b1ee1f4-4ab1-4ea7-a2d6-b83579485034" providerId="ADAL" clId="{D167E725-F4B7-46CE-8DC2-4F1F9B999F40}" dt="2020-09-25T12:31:36.162" v="669" actId="688"/>
          <ac:picMkLst>
            <pc:docMk/>
            <pc:sldMk cId="528318513" sldId="743"/>
            <ac:picMk id="9" creationId="{02061C19-2549-4714-AF70-27C85A5B01B6}"/>
          </ac:picMkLst>
        </pc:picChg>
        <pc:picChg chg="add mod">
          <ac:chgData name="Simon Pun (SSE)" userId="6b1ee1f4-4ab1-4ea7-a2d6-b83579485034" providerId="ADAL" clId="{D167E725-F4B7-46CE-8DC2-4F1F9B999F40}" dt="2020-09-25T12:31:32.188" v="667" actId="1076"/>
          <ac:picMkLst>
            <pc:docMk/>
            <pc:sldMk cId="528318513" sldId="743"/>
            <ac:picMk id="10" creationId="{C29531CA-6E24-48C7-A972-B951C5A45433}"/>
          </ac:picMkLst>
        </pc:picChg>
        <pc:picChg chg="add mod">
          <ac:chgData name="Simon Pun (SSE)" userId="6b1ee1f4-4ab1-4ea7-a2d6-b83579485034" providerId="ADAL" clId="{D167E725-F4B7-46CE-8DC2-4F1F9B999F40}" dt="2020-09-25T12:31:30.843" v="666" actId="1076"/>
          <ac:picMkLst>
            <pc:docMk/>
            <pc:sldMk cId="528318513" sldId="743"/>
            <ac:picMk id="11" creationId="{9A334F52-FBCB-43C8-B906-2D958CA7E664}"/>
          </ac:picMkLst>
        </pc:picChg>
        <pc:picChg chg="add mod">
          <ac:chgData name="Simon Pun (SSE)" userId="6b1ee1f4-4ab1-4ea7-a2d6-b83579485034" providerId="ADAL" clId="{D167E725-F4B7-46CE-8DC2-4F1F9B999F40}" dt="2020-09-25T12:31:29.431" v="665" actId="1076"/>
          <ac:picMkLst>
            <pc:docMk/>
            <pc:sldMk cId="528318513" sldId="743"/>
            <ac:picMk id="12" creationId="{36C39268-3E5F-4642-B859-382E3BF31C20}"/>
          </ac:picMkLst>
        </pc:picChg>
        <pc:picChg chg="add mod">
          <ac:chgData name="Simon Pun (SSE)" userId="6b1ee1f4-4ab1-4ea7-a2d6-b83579485034" providerId="ADAL" clId="{D167E725-F4B7-46CE-8DC2-4F1F9B999F40}" dt="2020-09-25T12:31:27.765" v="664" actId="1076"/>
          <ac:picMkLst>
            <pc:docMk/>
            <pc:sldMk cId="528318513" sldId="743"/>
            <ac:picMk id="13" creationId="{69ED37B6-CFAF-4795-8888-68CA213CA8DB}"/>
          </ac:picMkLst>
        </pc:picChg>
        <pc:picChg chg="add mod">
          <ac:chgData name="Simon Pun (SSE)" userId="6b1ee1f4-4ab1-4ea7-a2d6-b83579485034" providerId="ADAL" clId="{D167E725-F4B7-46CE-8DC2-4F1F9B999F40}" dt="2020-09-25T12:31:26.093" v="663" actId="1076"/>
          <ac:picMkLst>
            <pc:docMk/>
            <pc:sldMk cId="528318513" sldId="743"/>
            <ac:picMk id="14" creationId="{D026FE37-3380-42CA-843F-5AC21E5E1364}"/>
          </ac:picMkLst>
        </pc:picChg>
        <pc:picChg chg="add mod">
          <ac:chgData name="Simon Pun (SSE)" userId="6b1ee1f4-4ab1-4ea7-a2d6-b83579485034" providerId="ADAL" clId="{D167E725-F4B7-46CE-8DC2-4F1F9B999F40}" dt="2020-09-25T12:31:23.354" v="662" actId="1076"/>
          <ac:picMkLst>
            <pc:docMk/>
            <pc:sldMk cId="528318513" sldId="743"/>
            <ac:picMk id="15" creationId="{71A0E40D-46B9-449D-BE1F-E44BEDFFCC50}"/>
          </ac:picMkLst>
        </pc:picChg>
      </pc:sldChg>
    </pc:docChg>
  </pc:docChgLst>
  <pc:docChgLst>
    <pc:chgData name="Simon Pun (SSE)" userId="6b1ee1f4-4ab1-4ea7-a2d6-b83579485034" providerId="ADAL" clId="{4131C4F8-EFE9-4604-AB6D-BDFA4E03DC3A}"/>
    <pc:docChg chg="addSld delSld modSld">
      <pc:chgData name="Simon Pun (SSE)" userId="6b1ee1f4-4ab1-4ea7-a2d6-b83579485034" providerId="ADAL" clId="{4131C4F8-EFE9-4604-AB6D-BDFA4E03DC3A}" dt="2020-10-22T01:44:01.641" v="46" actId="1076"/>
      <pc:docMkLst>
        <pc:docMk/>
      </pc:docMkLst>
      <pc:sldChg chg="addSp delSp modSp mod">
        <pc:chgData name="Simon Pun (SSE)" userId="6b1ee1f4-4ab1-4ea7-a2d6-b83579485034" providerId="ADAL" clId="{4131C4F8-EFE9-4604-AB6D-BDFA4E03DC3A}" dt="2020-10-22T01:44:01.641" v="46" actId="1076"/>
        <pc:sldMkLst>
          <pc:docMk/>
          <pc:sldMk cId="483629921" sldId="630"/>
        </pc:sldMkLst>
        <pc:spChg chg="mod">
          <ac:chgData name="Simon Pun (SSE)" userId="6b1ee1f4-4ab1-4ea7-a2d6-b83579485034" providerId="ADAL" clId="{4131C4F8-EFE9-4604-AB6D-BDFA4E03DC3A}" dt="2020-10-22T01:38:21.235" v="5"/>
          <ac:spMkLst>
            <pc:docMk/>
            <pc:sldMk cId="483629921" sldId="630"/>
            <ac:spMk id="2" creationId="{00000000-0000-0000-0000-000000000000}"/>
          </ac:spMkLst>
        </pc:spChg>
        <pc:spChg chg="del">
          <ac:chgData name="Simon Pun (SSE)" userId="6b1ee1f4-4ab1-4ea7-a2d6-b83579485034" providerId="ADAL" clId="{4131C4F8-EFE9-4604-AB6D-BDFA4E03DC3A}" dt="2020-10-22T01:39:00.772" v="12" actId="478"/>
          <ac:spMkLst>
            <pc:docMk/>
            <pc:sldMk cId="483629921" sldId="630"/>
            <ac:spMk id="3" creationId="{77DFEABF-F096-4327-9600-1A24C82DC520}"/>
          </ac:spMkLst>
        </pc:spChg>
        <pc:spChg chg="mod">
          <ac:chgData name="Simon Pun (SSE)" userId="6b1ee1f4-4ab1-4ea7-a2d6-b83579485034" providerId="ADAL" clId="{4131C4F8-EFE9-4604-AB6D-BDFA4E03DC3A}" dt="2020-10-22T01:43:43.046" v="35" actId="1076"/>
          <ac:spMkLst>
            <pc:docMk/>
            <pc:sldMk cId="483629921" sldId="630"/>
            <ac:spMk id="11" creationId="{36CFB85F-71B6-48B9-BAAA-00FF4A184262}"/>
          </ac:spMkLst>
        </pc:spChg>
        <pc:spChg chg="mod">
          <ac:chgData name="Simon Pun (SSE)" userId="6b1ee1f4-4ab1-4ea7-a2d6-b83579485034" providerId="ADAL" clId="{4131C4F8-EFE9-4604-AB6D-BDFA4E03DC3A}" dt="2020-10-22T01:43:55.382" v="45" actId="20577"/>
          <ac:spMkLst>
            <pc:docMk/>
            <pc:sldMk cId="483629921" sldId="630"/>
            <ac:spMk id="13" creationId="{48019938-FF78-42CC-84B0-61EE45922E4C}"/>
          </ac:spMkLst>
        </pc:spChg>
        <pc:spChg chg="mod">
          <ac:chgData name="Simon Pun (SSE)" userId="6b1ee1f4-4ab1-4ea7-a2d6-b83579485034" providerId="ADAL" clId="{4131C4F8-EFE9-4604-AB6D-BDFA4E03DC3A}" dt="2020-10-22T01:39:46.071" v="16" actId="1076"/>
          <ac:spMkLst>
            <pc:docMk/>
            <pc:sldMk cId="483629921" sldId="630"/>
            <ac:spMk id="14" creationId="{8202E5CF-6F93-4278-BBF1-A5187AD624FA}"/>
          </ac:spMkLst>
        </pc:spChg>
        <pc:picChg chg="add mod">
          <ac:chgData name="Simon Pun (SSE)" userId="6b1ee1f4-4ab1-4ea7-a2d6-b83579485034" providerId="ADAL" clId="{4131C4F8-EFE9-4604-AB6D-BDFA4E03DC3A}" dt="2020-10-22T01:44:01.641" v="46" actId="1076"/>
          <ac:picMkLst>
            <pc:docMk/>
            <pc:sldMk cId="483629921" sldId="630"/>
            <ac:picMk id="4" creationId="{C5B41A93-9CDB-4A1B-BAC3-6F8B5D525162}"/>
          </ac:picMkLst>
        </pc:picChg>
        <pc:picChg chg="add mod">
          <ac:chgData name="Simon Pun (SSE)" userId="6b1ee1f4-4ab1-4ea7-a2d6-b83579485034" providerId="ADAL" clId="{4131C4F8-EFE9-4604-AB6D-BDFA4E03DC3A}" dt="2020-10-22T01:43:44.525" v="36" actId="1076"/>
          <ac:picMkLst>
            <pc:docMk/>
            <pc:sldMk cId="483629921" sldId="630"/>
            <ac:picMk id="5" creationId="{041B6FB4-1AB2-4060-866E-8C591A5E12B2}"/>
          </ac:picMkLst>
        </pc:picChg>
        <pc:picChg chg="del">
          <ac:chgData name="Simon Pun (SSE)" userId="6b1ee1f4-4ab1-4ea7-a2d6-b83579485034" providerId="ADAL" clId="{4131C4F8-EFE9-4604-AB6D-BDFA4E03DC3A}" dt="2020-10-22T01:39:00.772" v="12" actId="478"/>
          <ac:picMkLst>
            <pc:docMk/>
            <pc:sldMk cId="483629921" sldId="630"/>
            <ac:picMk id="6" creationId="{987935CA-1F64-4BCD-8CAE-AE02A6AD4E8D}"/>
          </ac:picMkLst>
        </pc:picChg>
        <pc:picChg chg="del">
          <ac:chgData name="Simon Pun (SSE)" userId="6b1ee1f4-4ab1-4ea7-a2d6-b83579485034" providerId="ADAL" clId="{4131C4F8-EFE9-4604-AB6D-BDFA4E03DC3A}" dt="2020-10-22T01:39:47.453" v="17" actId="478"/>
          <ac:picMkLst>
            <pc:docMk/>
            <pc:sldMk cId="483629921" sldId="630"/>
            <ac:picMk id="9" creationId="{823EBA3B-98C8-4DAB-BCF7-1389560FBCCB}"/>
          </ac:picMkLst>
        </pc:picChg>
        <pc:picChg chg="del">
          <ac:chgData name="Simon Pun (SSE)" userId="6b1ee1f4-4ab1-4ea7-a2d6-b83579485034" providerId="ADAL" clId="{4131C4F8-EFE9-4604-AB6D-BDFA4E03DC3A}" dt="2020-10-22T01:39:36.061" v="13" actId="478"/>
          <ac:picMkLst>
            <pc:docMk/>
            <pc:sldMk cId="483629921" sldId="630"/>
            <ac:picMk id="12" creationId="{A3D8AC4F-B337-4BFE-B132-B7A42FAD6ADF}"/>
          </ac:picMkLst>
        </pc:picChg>
      </pc:sldChg>
      <pc:sldChg chg="modSp del mod">
        <pc:chgData name="Simon Pun (SSE)" userId="6b1ee1f4-4ab1-4ea7-a2d6-b83579485034" providerId="ADAL" clId="{4131C4F8-EFE9-4604-AB6D-BDFA4E03DC3A}" dt="2020-10-21T12:36:24.762" v="3" actId="47"/>
        <pc:sldMkLst>
          <pc:docMk/>
          <pc:sldMk cId="1439517888" sldId="772"/>
        </pc:sldMkLst>
        <pc:spChg chg="mod">
          <ac:chgData name="Simon Pun (SSE)" userId="6b1ee1f4-4ab1-4ea7-a2d6-b83579485034" providerId="ADAL" clId="{4131C4F8-EFE9-4604-AB6D-BDFA4E03DC3A}" dt="2020-10-21T12:36:14.228" v="1"/>
          <ac:spMkLst>
            <pc:docMk/>
            <pc:sldMk cId="1439517888" sldId="772"/>
            <ac:spMk id="2" creationId="{00000000-0000-0000-0000-000000000000}"/>
          </ac:spMkLst>
        </pc:spChg>
      </pc:sldChg>
      <pc:sldChg chg="del">
        <pc:chgData name="Simon Pun (SSE)" userId="6b1ee1f4-4ab1-4ea7-a2d6-b83579485034" providerId="ADAL" clId="{4131C4F8-EFE9-4604-AB6D-BDFA4E03DC3A}" dt="2020-10-21T12:36:37.658" v="4" actId="47"/>
        <pc:sldMkLst>
          <pc:docMk/>
          <pc:sldMk cId="1244806555" sldId="773"/>
        </pc:sldMkLst>
      </pc:sldChg>
      <pc:sldChg chg="del">
        <pc:chgData name="Simon Pun (SSE)" userId="6b1ee1f4-4ab1-4ea7-a2d6-b83579485034" providerId="ADAL" clId="{4131C4F8-EFE9-4604-AB6D-BDFA4E03DC3A}" dt="2020-10-21T12:36:37.658" v="4" actId="47"/>
        <pc:sldMkLst>
          <pc:docMk/>
          <pc:sldMk cId="1965838815" sldId="775"/>
        </pc:sldMkLst>
      </pc:sldChg>
      <pc:sldChg chg="del">
        <pc:chgData name="Simon Pun (SSE)" userId="6b1ee1f4-4ab1-4ea7-a2d6-b83579485034" providerId="ADAL" clId="{4131C4F8-EFE9-4604-AB6D-BDFA4E03DC3A}" dt="2020-10-21T12:36:37.658" v="4" actId="47"/>
        <pc:sldMkLst>
          <pc:docMk/>
          <pc:sldMk cId="242423347" sldId="776"/>
        </pc:sldMkLst>
      </pc:sldChg>
      <pc:sldChg chg="del">
        <pc:chgData name="Simon Pun (SSE)" userId="6b1ee1f4-4ab1-4ea7-a2d6-b83579485034" providerId="ADAL" clId="{4131C4F8-EFE9-4604-AB6D-BDFA4E03DC3A}" dt="2020-10-21T12:36:37.658" v="4" actId="47"/>
        <pc:sldMkLst>
          <pc:docMk/>
          <pc:sldMk cId="1346808464" sldId="777"/>
        </pc:sldMkLst>
      </pc:sldChg>
      <pc:sldChg chg="del">
        <pc:chgData name="Simon Pun (SSE)" userId="6b1ee1f4-4ab1-4ea7-a2d6-b83579485034" providerId="ADAL" clId="{4131C4F8-EFE9-4604-AB6D-BDFA4E03DC3A}" dt="2020-10-21T12:36:37.658" v="4" actId="47"/>
        <pc:sldMkLst>
          <pc:docMk/>
          <pc:sldMk cId="2885217923" sldId="778"/>
        </pc:sldMkLst>
      </pc:sldChg>
      <pc:sldChg chg="del">
        <pc:chgData name="Simon Pun (SSE)" userId="6b1ee1f4-4ab1-4ea7-a2d6-b83579485034" providerId="ADAL" clId="{4131C4F8-EFE9-4604-AB6D-BDFA4E03DC3A}" dt="2020-10-21T12:36:37.658" v="4" actId="47"/>
        <pc:sldMkLst>
          <pc:docMk/>
          <pc:sldMk cId="2409091196" sldId="779"/>
        </pc:sldMkLst>
      </pc:sldChg>
      <pc:sldChg chg="del">
        <pc:chgData name="Simon Pun (SSE)" userId="6b1ee1f4-4ab1-4ea7-a2d6-b83579485034" providerId="ADAL" clId="{4131C4F8-EFE9-4604-AB6D-BDFA4E03DC3A}" dt="2020-10-21T12:36:37.658" v="4" actId="47"/>
        <pc:sldMkLst>
          <pc:docMk/>
          <pc:sldMk cId="1796996138" sldId="780"/>
        </pc:sldMkLst>
      </pc:sldChg>
      <pc:sldChg chg="del">
        <pc:chgData name="Simon Pun (SSE)" userId="6b1ee1f4-4ab1-4ea7-a2d6-b83579485034" providerId="ADAL" clId="{4131C4F8-EFE9-4604-AB6D-BDFA4E03DC3A}" dt="2020-10-21T12:36:37.658" v="4" actId="47"/>
        <pc:sldMkLst>
          <pc:docMk/>
          <pc:sldMk cId="1852064425" sldId="781"/>
        </pc:sldMkLst>
      </pc:sldChg>
      <pc:sldChg chg="del">
        <pc:chgData name="Simon Pun (SSE)" userId="6b1ee1f4-4ab1-4ea7-a2d6-b83579485034" providerId="ADAL" clId="{4131C4F8-EFE9-4604-AB6D-BDFA4E03DC3A}" dt="2020-10-21T12:36:37.658" v="4" actId="47"/>
        <pc:sldMkLst>
          <pc:docMk/>
          <pc:sldMk cId="1452501012" sldId="782"/>
        </pc:sldMkLst>
      </pc:sldChg>
      <pc:sldChg chg="del">
        <pc:chgData name="Simon Pun (SSE)" userId="6b1ee1f4-4ab1-4ea7-a2d6-b83579485034" providerId="ADAL" clId="{4131C4F8-EFE9-4604-AB6D-BDFA4E03DC3A}" dt="2020-10-21T12:36:37.658" v="4" actId="47"/>
        <pc:sldMkLst>
          <pc:docMk/>
          <pc:sldMk cId="1107284662" sldId="783"/>
        </pc:sldMkLst>
      </pc:sldChg>
      <pc:sldChg chg="del">
        <pc:chgData name="Simon Pun (SSE)" userId="6b1ee1f4-4ab1-4ea7-a2d6-b83579485034" providerId="ADAL" clId="{4131C4F8-EFE9-4604-AB6D-BDFA4E03DC3A}" dt="2020-10-21T12:36:37.658" v="4" actId="47"/>
        <pc:sldMkLst>
          <pc:docMk/>
          <pc:sldMk cId="4281801975" sldId="784"/>
        </pc:sldMkLst>
      </pc:sldChg>
      <pc:sldChg chg="del">
        <pc:chgData name="Simon Pun (SSE)" userId="6b1ee1f4-4ab1-4ea7-a2d6-b83579485034" providerId="ADAL" clId="{4131C4F8-EFE9-4604-AB6D-BDFA4E03DC3A}" dt="2020-10-21T12:36:37.658" v="4" actId="47"/>
        <pc:sldMkLst>
          <pc:docMk/>
          <pc:sldMk cId="918736111" sldId="785"/>
        </pc:sldMkLst>
      </pc:sldChg>
      <pc:sldChg chg="del">
        <pc:chgData name="Simon Pun (SSE)" userId="6b1ee1f4-4ab1-4ea7-a2d6-b83579485034" providerId="ADAL" clId="{4131C4F8-EFE9-4604-AB6D-BDFA4E03DC3A}" dt="2020-10-21T12:36:37.658" v="4" actId="47"/>
        <pc:sldMkLst>
          <pc:docMk/>
          <pc:sldMk cId="814095437" sldId="786"/>
        </pc:sldMkLst>
      </pc:sldChg>
      <pc:sldChg chg="del">
        <pc:chgData name="Simon Pun (SSE)" userId="6b1ee1f4-4ab1-4ea7-a2d6-b83579485034" providerId="ADAL" clId="{4131C4F8-EFE9-4604-AB6D-BDFA4E03DC3A}" dt="2020-10-21T12:36:37.658" v="4" actId="47"/>
        <pc:sldMkLst>
          <pc:docMk/>
          <pc:sldMk cId="749724109" sldId="787"/>
        </pc:sldMkLst>
      </pc:sldChg>
      <pc:sldChg chg="del">
        <pc:chgData name="Simon Pun (SSE)" userId="6b1ee1f4-4ab1-4ea7-a2d6-b83579485034" providerId="ADAL" clId="{4131C4F8-EFE9-4604-AB6D-BDFA4E03DC3A}" dt="2020-10-21T12:36:37.658" v="4" actId="47"/>
        <pc:sldMkLst>
          <pc:docMk/>
          <pc:sldMk cId="1628879641" sldId="788"/>
        </pc:sldMkLst>
      </pc:sldChg>
      <pc:sldChg chg="del">
        <pc:chgData name="Simon Pun (SSE)" userId="6b1ee1f4-4ab1-4ea7-a2d6-b83579485034" providerId="ADAL" clId="{4131C4F8-EFE9-4604-AB6D-BDFA4E03DC3A}" dt="2020-10-21T12:36:37.658" v="4" actId="47"/>
        <pc:sldMkLst>
          <pc:docMk/>
          <pc:sldMk cId="4217258109" sldId="789"/>
        </pc:sldMkLst>
      </pc:sldChg>
      <pc:sldChg chg="del">
        <pc:chgData name="Simon Pun (SSE)" userId="6b1ee1f4-4ab1-4ea7-a2d6-b83579485034" providerId="ADAL" clId="{4131C4F8-EFE9-4604-AB6D-BDFA4E03DC3A}" dt="2020-10-21T12:36:37.658" v="4" actId="47"/>
        <pc:sldMkLst>
          <pc:docMk/>
          <pc:sldMk cId="1774210027" sldId="790"/>
        </pc:sldMkLst>
      </pc:sldChg>
      <pc:sldChg chg="del">
        <pc:chgData name="Simon Pun (SSE)" userId="6b1ee1f4-4ab1-4ea7-a2d6-b83579485034" providerId="ADAL" clId="{4131C4F8-EFE9-4604-AB6D-BDFA4E03DC3A}" dt="2020-10-21T12:36:37.658" v="4" actId="47"/>
        <pc:sldMkLst>
          <pc:docMk/>
          <pc:sldMk cId="1798655582" sldId="791"/>
        </pc:sldMkLst>
      </pc:sldChg>
      <pc:sldChg chg="del">
        <pc:chgData name="Simon Pun (SSE)" userId="6b1ee1f4-4ab1-4ea7-a2d6-b83579485034" providerId="ADAL" clId="{4131C4F8-EFE9-4604-AB6D-BDFA4E03DC3A}" dt="2020-10-21T12:36:37.658" v="4" actId="47"/>
        <pc:sldMkLst>
          <pc:docMk/>
          <pc:sldMk cId="3445634940" sldId="792"/>
        </pc:sldMkLst>
      </pc:sldChg>
      <pc:sldChg chg="del">
        <pc:chgData name="Simon Pun (SSE)" userId="6b1ee1f4-4ab1-4ea7-a2d6-b83579485034" providerId="ADAL" clId="{4131C4F8-EFE9-4604-AB6D-BDFA4E03DC3A}" dt="2020-10-21T12:36:37.658" v="4" actId="47"/>
        <pc:sldMkLst>
          <pc:docMk/>
          <pc:sldMk cId="1964567490" sldId="793"/>
        </pc:sldMkLst>
      </pc:sldChg>
      <pc:sldChg chg="del">
        <pc:chgData name="Simon Pun (SSE)" userId="6b1ee1f4-4ab1-4ea7-a2d6-b83579485034" providerId="ADAL" clId="{4131C4F8-EFE9-4604-AB6D-BDFA4E03DC3A}" dt="2020-10-21T12:36:37.658" v="4" actId="47"/>
        <pc:sldMkLst>
          <pc:docMk/>
          <pc:sldMk cId="1074644851" sldId="794"/>
        </pc:sldMkLst>
      </pc:sldChg>
      <pc:sldChg chg="del">
        <pc:chgData name="Simon Pun (SSE)" userId="6b1ee1f4-4ab1-4ea7-a2d6-b83579485034" providerId="ADAL" clId="{4131C4F8-EFE9-4604-AB6D-BDFA4E03DC3A}" dt="2020-10-21T12:36:37.658" v="4" actId="47"/>
        <pc:sldMkLst>
          <pc:docMk/>
          <pc:sldMk cId="600696335" sldId="795"/>
        </pc:sldMkLst>
      </pc:sldChg>
      <pc:sldChg chg="del">
        <pc:chgData name="Simon Pun (SSE)" userId="6b1ee1f4-4ab1-4ea7-a2d6-b83579485034" providerId="ADAL" clId="{4131C4F8-EFE9-4604-AB6D-BDFA4E03DC3A}" dt="2020-10-21T12:36:37.658" v="4" actId="47"/>
        <pc:sldMkLst>
          <pc:docMk/>
          <pc:sldMk cId="266974077" sldId="796"/>
        </pc:sldMkLst>
      </pc:sldChg>
      <pc:sldChg chg="del">
        <pc:chgData name="Simon Pun (SSE)" userId="6b1ee1f4-4ab1-4ea7-a2d6-b83579485034" providerId="ADAL" clId="{4131C4F8-EFE9-4604-AB6D-BDFA4E03DC3A}" dt="2020-10-21T12:36:37.658" v="4" actId="47"/>
        <pc:sldMkLst>
          <pc:docMk/>
          <pc:sldMk cId="419755360" sldId="797"/>
        </pc:sldMkLst>
      </pc:sldChg>
      <pc:sldChg chg="del">
        <pc:chgData name="Simon Pun (SSE)" userId="6b1ee1f4-4ab1-4ea7-a2d6-b83579485034" providerId="ADAL" clId="{4131C4F8-EFE9-4604-AB6D-BDFA4E03DC3A}" dt="2020-10-21T12:36:37.658" v="4" actId="47"/>
        <pc:sldMkLst>
          <pc:docMk/>
          <pc:sldMk cId="2368992518" sldId="798"/>
        </pc:sldMkLst>
      </pc:sldChg>
      <pc:sldChg chg="del">
        <pc:chgData name="Simon Pun (SSE)" userId="6b1ee1f4-4ab1-4ea7-a2d6-b83579485034" providerId="ADAL" clId="{4131C4F8-EFE9-4604-AB6D-BDFA4E03DC3A}" dt="2020-10-21T12:36:37.658" v="4" actId="47"/>
        <pc:sldMkLst>
          <pc:docMk/>
          <pc:sldMk cId="1781894981" sldId="799"/>
        </pc:sldMkLst>
      </pc:sldChg>
      <pc:sldChg chg="del">
        <pc:chgData name="Simon Pun (SSE)" userId="6b1ee1f4-4ab1-4ea7-a2d6-b83579485034" providerId="ADAL" clId="{4131C4F8-EFE9-4604-AB6D-BDFA4E03DC3A}" dt="2020-10-21T12:36:37.658" v="4" actId="47"/>
        <pc:sldMkLst>
          <pc:docMk/>
          <pc:sldMk cId="1708324377" sldId="800"/>
        </pc:sldMkLst>
      </pc:sldChg>
      <pc:sldChg chg="del">
        <pc:chgData name="Simon Pun (SSE)" userId="6b1ee1f4-4ab1-4ea7-a2d6-b83579485034" providerId="ADAL" clId="{4131C4F8-EFE9-4604-AB6D-BDFA4E03DC3A}" dt="2020-10-21T12:36:37.658" v="4" actId="47"/>
        <pc:sldMkLst>
          <pc:docMk/>
          <pc:sldMk cId="1977542910" sldId="801"/>
        </pc:sldMkLst>
      </pc:sldChg>
      <pc:sldChg chg="del">
        <pc:chgData name="Simon Pun (SSE)" userId="6b1ee1f4-4ab1-4ea7-a2d6-b83579485034" providerId="ADAL" clId="{4131C4F8-EFE9-4604-AB6D-BDFA4E03DC3A}" dt="2020-10-21T12:36:37.658" v="4" actId="47"/>
        <pc:sldMkLst>
          <pc:docMk/>
          <pc:sldMk cId="2281979970" sldId="802"/>
        </pc:sldMkLst>
      </pc:sldChg>
      <pc:sldChg chg="del">
        <pc:chgData name="Simon Pun (SSE)" userId="6b1ee1f4-4ab1-4ea7-a2d6-b83579485034" providerId="ADAL" clId="{4131C4F8-EFE9-4604-AB6D-BDFA4E03DC3A}" dt="2020-10-21T12:36:37.658" v="4" actId="47"/>
        <pc:sldMkLst>
          <pc:docMk/>
          <pc:sldMk cId="3899852983" sldId="803"/>
        </pc:sldMkLst>
      </pc:sldChg>
      <pc:sldChg chg="del">
        <pc:chgData name="Simon Pun (SSE)" userId="6b1ee1f4-4ab1-4ea7-a2d6-b83579485034" providerId="ADAL" clId="{4131C4F8-EFE9-4604-AB6D-BDFA4E03DC3A}" dt="2020-10-21T12:36:37.658" v="4" actId="47"/>
        <pc:sldMkLst>
          <pc:docMk/>
          <pc:sldMk cId="3258439444" sldId="804"/>
        </pc:sldMkLst>
      </pc:sldChg>
      <pc:sldChg chg="del">
        <pc:chgData name="Simon Pun (SSE)" userId="6b1ee1f4-4ab1-4ea7-a2d6-b83579485034" providerId="ADAL" clId="{4131C4F8-EFE9-4604-AB6D-BDFA4E03DC3A}" dt="2020-10-21T12:36:37.658" v="4" actId="47"/>
        <pc:sldMkLst>
          <pc:docMk/>
          <pc:sldMk cId="3623234656" sldId="805"/>
        </pc:sldMkLst>
      </pc:sldChg>
      <pc:sldChg chg="del">
        <pc:chgData name="Simon Pun (SSE)" userId="6b1ee1f4-4ab1-4ea7-a2d6-b83579485034" providerId="ADAL" clId="{4131C4F8-EFE9-4604-AB6D-BDFA4E03DC3A}" dt="2020-10-21T12:36:37.658" v="4" actId="47"/>
        <pc:sldMkLst>
          <pc:docMk/>
          <pc:sldMk cId="1913621911" sldId="806"/>
        </pc:sldMkLst>
      </pc:sldChg>
      <pc:sldChg chg="del">
        <pc:chgData name="Simon Pun (SSE)" userId="6b1ee1f4-4ab1-4ea7-a2d6-b83579485034" providerId="ADAL" clId="{4131C4F8-EFE9-4604-AB6D-BDFA4E03DC3A}" dt="2020-10-21T12:36:37.658" v="4" actId="47"/>
        <pc:sldMkLst>
          <pc:docMk/>
          <pc:sldMk cId="1328652146" sldId="807"/>
        </pc:sldMkLst>
      </pc:sldChg>
      <pc:sldChg chg="del">
        <pc:chgData name="Simon Pun (SSE)" userId="6b1ee1f4-4ab1-4ea7-a2d6-b83579485034" providerId="ADAL" clId="{4131C4F8-EFE9-4604-AB6D-BDFA4E03DC3A}" dt="2020-10-21T12:36:37.658" v="4" actId="47"/>
        <pc:sldMkLst>
          <pc:docMk/>
          <pc:sldMk cId="3050750417" sldId="808"/>
        </pc:sldMkLst>
      </pc:sldChg>
      <pc:sldChg chg="del">
        <pc:chgData name="Simon Pun (SSE)" userId="6b1ee1f4-4ab1-4ea7-a2d6-b83579485034" providerId="ADAL" clId="{4131C4F8-EFE9-4604-AB6D-BDFA4E03DC3A}" dt="2020-10-21T12:36:37.658" v="4" actId="47"/>
        <pc:sldMkLst>
          <pc:docMk/>
          <pc:sldMk cId="2236349805" sldId="809"/>
        </pc:sldMkLst>
      </pc:sldChg>
      <pc:sldChg chg="del">
        <pc:chgData name="Simon Pun (SSE)" userId="6b1ee1f4-4ab1-4ea7-a2d6-b83579485034" providerId="ADAL" clId="{4131C4F8-EFE9-4604-AB6D-BDFA4E03DC3A}" dt="2020-10-21T12:36:37.658" v="4" actId="47"/>
        <pc:sldMkLst>
          <pc:docMk/>
          <pc:sldMk cId="603408657" sldId="810"/>
        </pc:sldMkLst>
      </pc:sldChg>
      <pc:sldChg chg="modSp add mod">
        <pc:chgData name="Simon Pun (SSE)" userId="6b1ee1f4-4ab1-4ea7-a2d6-b83579485034" providerId="ADAL" clId="{4131C4F8-EFE9-4604-AB6D-BDFA4E03DC3A}" dt="2020-10-21T12:36:18.579" v="2"/>
        <pc:sldMkLst>
          <pc:docMk/>
          <pc:sldMk cId="4273715908" sldId="811"/>
        </pc:sldMkLst>
        <pc:spChg chg="mod">
          <ac:chgData name="Simon Pun (SSE)" userId="6b1ee1f4-4ab1-4ea7-a2d6-b83579485034" providerId="ADAL" clId="{4131C4F8-EFE9-4604-AB6D-BDFA4E03DC3A}" dt="2020-10-21T12:36:18.579" v="2"/>
          <ac:spMkLst>
            <pc:docMk/>
            <pc:sldMk cId="4273715908" sldId="811"/>
            <ac:spMk id="2" creationId="{00000000-0000-0000-0000-000000000000}"/>
          </ac:spMkLst>
        </pc:spChg>
      </pc:sldChg>
    </pc:docChg>
  </pc:docChgLst>
  <pc:docChgLst>
    <pc:chgData name="Simon Pun (SSE)" userId="6b1ee1f4-4ab1-4ea7-a2d6-b83579485034" providerId="ADAL" clId="{CB37E8C0-16A7-4EE5-82D9-77CF94218E21}"/>
    <pc:docChg chg="custSel addSld delSld modSld">
      <pc:chgData name="Simon Pun (SSE)" userId="6b1ee1f4-4ab1-4ea7-a2d6-b83579485034" providerId="ADAL" clId="{CB37E8C0-16A7-4EE5-82D9-77CF94218E21}" dt="2020-09-24T01:54:16.855" v="206"/>
      <pc:docMkLst>
        <pc:docMk/>
      </pc:docMkLst>
      <pc:sldChg chg="modSp mod">
        <pc:chgData name="Simon Pun (SSE)" userId="6b1ee1f4-4ab1-4ea7-a2d6-b83579485034" providerId="ADAL" clId="{CB37E8C0-16A7-4EE5-82D9-77CF94218E21}" dt="2020-09-16T06:53:54.041" v="1"/>
        <pc:sldMkLst>
          <pc:docMk/>
          <pc:sldMk cId="3595586506" sldId="606"/>
        </pc:sldMkLst>
        <pc:spChg chg="mod">
          <ac:chgData name="Simon Pun (SSE)" userId="6b1ee1f4-4ab1-4ea7-a2d6-b83579485034" providerId="ADAL" clId="{CB37E8C0-16A7-4EE5-82D9-77CF94218E21}" dt="2020-09-16T06:53:54.041" v="1"/>
          <ac:spMkLst>
            <pc:docMk/>
            <pc:sldMk cId="3595586506" sldId="606"/>
            <ac:spMk id="17413" creationId="{00000000-0000-0000-0000-000000000000}"/>
          </ac:spMkLst>
        </pc:spChg>
      </pc:sldChg>
      <pc:sldChg chg="del">
        <pc:chgData name="Simon Pun (SSE)" userId="6b1ee1f4-4ab1-4ea7-a2d6-b83579485034" providerId="ADAL" clId="{CB37E8C0-16A7-4EE5-82D9-77CF94218E21}" dt="2020-09-16T06:54:19.160" v="4" actId="47"/>
        <pc:sldMkLst>
          <pc:docMk/>
          <pc:sldMk cId="987707257" sldId="663"/>
        </pc:sldMkLst>
      </pc:sldChg>
      <pc:sldChg chg="modSp add mod">
        <pc:chgData name="Simon Pun (SSE)" userId="6b1ee1f4-4ab1-4ea7-a2d6-b83579485034" providerId="ADAL" clId="{CB37E8C0-16A7-4EE5-82D9-77CF94218E21}" dt="2020-09-16T06:54:16.311" v="3"/>
        <pc:sldMkLst>
          <pc:docMk/>
          <pc:sldMk cId="3151947501" sldId="715"/>
        </pc:sldMkLst>
        <pc:spChg chg="mod">
          <ac:chgData name="Simon Pun (SSE)" userId="6b1ee1f4-4ab1-4ea7-a2d6-b83579485034" providerId="ADAL" clId="{CB37E8C0-16A7-4EE5-82D9-77CF94218E21}" dt="2020-09-16T06:54:16.311" v="3"/>
          <ac:spMkLst>
            <pc:docMk/>
            <pc:sldMk cId="3151947501" sldId="715"/>
            <ac:spMk id="2" creationId="{00000000-0000-0000-0000-000000000000}"/>
          </ac:spMkLst>
        </pc:spChg>
      </pc:sldChg>
      <pc:sldChg chg="addSp delSp modSp mod">
        <pc:chgData name="Simon Pun (SSE)" userId="6b1ee1f4-4ab1-4ea7-a2d6-b83579485034" providerId="ADAL" clId="{CB37E8C0-16A7-4EE5-82D9-77CF94218E21}" dt="2020-09-24T01:53:53.112" v="204" actId="20577"/>
        <pc:sldMkLst>
          <pc:docMk/>
          <pc:sldMk cId="3244466013" sldId="739"/>
        </pc:sldMkLst>
        <pc:spChg chg="mod">
          <ac:chgData name="Simon Pun (SSE)" userId="6b1ee1f4-4ab1-4ea7-a2d6-b83579485034" providerId="ADAL" clId="{CB37E8C0-16A7-4EE5-82D9-77CF94218E21}" dt="2020-09-24T01:45:10.212" v="114" actId="14100"/>
          <ac:spMkLst>
            <pc:docMk/>
            <pc:sldMk cId="3244466013" sldId="739"/>
            <ac:spMk id="8" creationId="{6E534DCC-9E9E-4EB5-B827-E5371DD2A32F}"/>
          </ac:spMkLst>
        </pc:spChg>
        <pc:spChg chg="del">
          <ac:chgData name="Simon Pun (SSE)" userId="6b1ee1f4-4ab1-4ea7-a2d6-b83579485034" providerId="ADAL" clId="{CB37E8C0-16A7-4EE5-82D9-77CF94218E21}" dt="2020-09-24T01:39:32.648" v="7" actId="478"/>
          <ac:spMkLst>
            <pc:docMk/>
            <pc:sldMk cId="3244466013" sldId="739"/>
            <ac:spMk id="9" creationId="{A653729B-CF50-45A4-9B31-E938A0436045}"/>
          </ac:spMkLst>
        </pc:spChg>
        <pc:spChg chg="add mod">
          <ac:chgData name="Simon Pun (SSE)" userId="6b1ee1f4-4ab1-4ea7-a2d6-b83579485034" providerId="ADAL" clId="{CB37E8C0-16A7-4EE5-82D9-77CF94218E21}" dt="2020-09-24T01:52:04.086" v="162" actId="1076"/>
          <ac:spMkLst>
            <pc:docMk/>
            <pc:sldMk cId="3244466013" sldId="739"/>
            <ac:spMk id="10" creationId="{EBA61B55-B84D-4BB9-8269-4C9A1065F890}"/>
          </ac:spMkLst>
        </pc:spChg>
        <pc:spChg chg="add mod">
          <ac:chgData name="Simon Pun (SSE)" userId="6b1ee1f4-4ab1-4ea7-a2d6-b83579485034" providerId="ADAL" clId="{CB37E8C0-16A7-4EE5-82D9-77CF94218E21}" dt="2020-09-24T01:53:09.760" v="186" actId="1076"/>
          <ac:spMkLst>
            <pc:docMk/>
            <pc:sldMk cId="3244466013" sldId="739"/>
            <ac:spMk id="11" creationId="{18CF3EED-BCB0-4CF4-BC17-D3665DA2B573}"/>
          </ac:spMkLst>
        </pc:spChg>
        <pc:spChg chg="del">
          <ac:chgData name="Simon Pun (SSE)" userId="6b1ee1f4-4ab1-4ea7-a2d6-b83579485034" providerId="ADAL" clId="{CB37E8C0-16A7-4EE5-82D9-77CF94218E21}" dt="2020-09-24T01:38:43.194" v="5" actId="478"/>
          <ac:spMkLst>
            <pc:docMk/>
            <pc:sldMk cId="3244466013" sldId="739"/>
            <ac:spMk id="13" creationId="{0701C619-9A5A-49D2-B75C-4F5E63043E2B}"/>
          </ac:spMkLst>
        </pc:spChg>
        <pc:spChg chg="del">
          <ac:chgData name="Simon Pun (SSE)" userId="6b1ee1f4-4ab1-4ea7-a2d6-b83579485034" providerId="ADAL" clId="{CB37E8C0-16A7-4EE5-82D9-77CF94218E21}" dt="2020-09-24T01:38:46.719" v="6" actId="478"/>
          <ac:spMkLst>
            <pc:docMk/>
            <pc:sldMk cId="3244466013" sldId="739"/>
            <ac:spMk id="14" creationId="{E9AB4C1E-902A-47DE-90A0-1396AD2D2283}"/>
          </ac:spMkLst>
        </pc:spChg>
        <pc:spChg chg="del">
          <ac:chgData name="Simon Pun (SSE)" userId="6b1ee1f4-4ab1-4ea7-a2d6-b83579485034" providerId="ADAL" clId="{CB37E8C0-16A7-4EE5-82D9-77CF94218E21}" dt="2020-09-24T01:38:43.194" v="5" actId="478"/>
          <ac:spMkLst>
            <pc:docMk/>
            <pc:sldMk cId="3244466013" sldId="739"/>
            <ac:spMk id="21" creationId="{3ECA4E17-1CF9-4604-BA32-2B42FEC0F5C0}"/>
          </ac:spMkLst>
        </pc:spChg>
        <pc:spChg chg="mod">
          <ac:chgData name="Simon Pun (SSE)" userId="6b1ee1f4-4ab1-4ea7-a2d6-b83579485034" providerId="ADAL" clId="{CB37E8C0-16A7-4EE5-82D9-77CF94218E21}" dt="2020-09-24T01:41:04.613" v="42" actId="1076"/>
          <ac:spMkLst>
            <pc:docMk/>
            <pc:sldMk cId="3244466013" sldId="739"/>
            <ac:spMk id="22" creationId="{B3AC4FAF-E9AE-49D1-B606-A6EF01ECC9ED}"/>
          </ac:spMkLst>
        </pc:spChg>
        <pc:spChg chg="mod">
          <ac:chgData name="Simon Pun (SSE)" userId="6b1ee1f4-4ab1-4ea7-a2d6-b83579485034" providerId="ADAL" clId="{CB37E8C0-16A7-4EE5-82D9-77CF94218E21}" dt="2020-09-24T01:53:37.739" v="198" actId="1076"/>
          <ac:spMkLst>
            <pc:docMk/>
            <pc:sldMk cId="3244466013" sldId="739"/>
            <ac:spMk id="23" creationId="{E97629CE-B434-4818-8F6C-499690EE1B98}"/>
          </ac:spMkLst>
        </pc:spChg>
        <pc:spChg chg="add mod">
          <ac:chgData name="Simon Pun (SSE)" userId="6b1ee1f4-4ab1-4ea7-a2d6-b83579485034" providerId="ADAL" clId="{CB37E8C0-16A7-4EE5-82D9-77CF94218E21}" dt="2020-09-24T01:40:59.655" v="41" actId="20577"/>
          <ac:spMkLst>
            <pc:docMk/>
            <pc:sldMk cId="3244466013" sldId="739"/>
            <ac:spMk id="24" creationId="{6C4AB51F-BED6-4948-94B6-825826A3D954}"/>
          </ac:spMkLst>
        </pc:spChg>
        <pc:spChg chg="mod">
          <ac:chgData name="Simon Pun (SSE)" userId="6b1ee1f4-4ab1-4ea7-a2d6-b83579485034" providerId="ADAL" clId="{CB37E8C0-16A7-4EE5-82D9-77CF94218E21}" dt="2020-09-24T01:53:35.020" v="197" actId="1076"/>
          <ac:spMkLst>
            <pc:docMk/>
            <pc:sldMk cId="3244466013" sldId="739"/>
            <ac:spMk id="25" creationId="{613B9863-8506-4029-9885-1E619D5277C8}"/>
          </ac:spMkLst>
        </pc:spChg>
        <pc:spChg chg="mod">
          <ac:chgData name="Simon Pun (SSE)" userId="6b1ee1f4-4ab1-4ea7-a2d6-b83579485034" providerId="ADAL" clId="{CB37E8C0-16A7-4EE5-82D9-77CF94218E21}" dt="2020-09-24T01:53:35.020" v="197" actId="1076"/>
          <ac:spMkLst>
            <pc:docMk/>
            <pc:sldMk cId="3244466013" sldId="739"/>
            <ac:spMk id="26" creationId="{D4D01863-D6CD-41D0-A9BE-3DD9143DB872}"/>
          </ac:spMkLst>
        </pc:spChg>
        <pc:spChg chg="mod">
          <ac:chgData name="Simon Pun (SSE)" userId="6b1ee1f4-4ab1-4ea7-a2d6-b83579485034" providerId="ADAL" clId="{CB37E8C0-16A7-4EE5-82D9-77CF94218E21}" dt="2020-09-24T01:53:35.020" v="197" actId="1076"/>
          <ac:spMkLst>
            <pc:docMk/>
            <pc:sldMk cId="3244466013" sldId="739"/>
            <ac:spMk id="27" creationId="{FAEC1EBD-BA00-4568-AAA6-6965D95B1A55}"/>
          </ac:spMkLst>
        </pc:spChg>
        <pc:spChg chg="mod">
          <ac:chgData name="Simon Pun (SSE)" userId="6b1ee1f4-4ab1-4ea7-a2d6-b83579485034" providerId="ADAL" clId="{CB37E8C0-16A7-4EE5-82D9-77CF94218E21}" dt="2020-09-24T01:53:35.020" v="197" actId="1076"/>
          <ac:spMkLst>
            <pc:docMk/>
            <pc:sldMk cId="3244466013" sldId="739"/>
            <ac:spMk id="28" creationId="{6575E986-A9B2-46A8-BC84-ABD58FD3249C}"/>
          </ac:spMkLst>
        </pc:spChg>
        <pc:spChg chg="mod">
          <ac:chgData name="Simon Pun (SSE)" userId="6b1ee1f4-4ab1-4ea7-a2d6-b83579485034" providerId="ADAL" clId="{CB37E8C0-16A7-4EE5-82D9-77CF94218E21}" dt="2020-09-24T01:53:35.020" v="197" actId="1076"/>
          <ac:spMkLst>
            <pc:docMk/>
            <pc:sldMk cId="3244466013" sldId="739"/>
            <ac:spMk id="29" creationId="{2414D1C8-9594-45CC-B0D2-6C6B5B7DFF31}"/>
          </ac:spMkLst>
        </pc:spChg>
        <pc:spChg chg="add mod">
          <ac:chgData name="Simon Pun (SSE)" userId="6b1ee1f4-4ab1-4ea7-a2d6-b83579485034" providerId="ADAL" clId="{CB37E8C0-16A7-4EE5-82D9-77CF94218E21}" dt="2020-09-24T01:53:35.020" v="197" actId="1076"/>
          <ac:spMkLst>
            <pc:docMk/>
            <pc:sldMk cId="3244466013" sldId="739"/>
            <ac:spMk id="31" creationId="{EC5F83EF-084D-428F-8161-06F57422EE8B}"/>
          </ac:spMkLst>
        </pc:spChg>
        <pc:spChg chg="add mod">
          <ac:chgData name="Simon Pun (SSE)" userId="6b1ee1f4-4ab1-4ea7-a2d6-b83579485034" providerId="ADAL" clId="{CB37E8C0-16A7-4EE5-82D9-77CF94218E21}" dt="2020-09-24T01:52:05.515" v="164" actId="571"/>
          <ac:spMkLst>
            <pc:docMk/>
            <pc:sldMk cId="3244466013" sldId="739"/>
            <ac:spMk id="32" creationId="{0ADCA956-ACEB-4140-BB13-94BFFC0334DE}"/>
          </ac:spMkLst>
        </pc:spChg>
        <pc:spChg chg="add mod">
          <ac:chgData name="Simon Pun (SSE)" userId="6b1ee1f4-4ab1-4ea7-a2d6-b83579485034" providerId="ADAL" clId="{CB37E8C0-16A7-4EE5-82D9-77CF94218E21}" dt="2020-09-24T01:52:05.515" v="164" actId="571"/>
          <ac:spMkLst>
            <pc:docMk/>
            <pc:sldMk cId="3244466013" sldId="739"/>
            <ac:spMk id="33" creationId="{D5D2DFF3-43C8-42BB-99CD-78678CE4D50A}"/>
          </ac:spMkLst>
        </pc:spChg>
        <pc:spChg chg="add mod">
          <ac:chgData name="Simon Pun (SSE)" userId="6b1ee1f4-4ab1-4ea7-a2d6-b83579485034" providerId="ADAL" clId="{CB37E8C0-16A7-4EE5-82D9-77CF94218E21}" dt="2020-09-24T01:52:09.660" v="166" actId="571"/>
          <ac:spMkLst>
            <pc:docMk/>
            <pc:sldMk cId="3244466013" sldId="739"/>
            <ac:spMk id="35" creationId="{980D6E86-661F-4814-AC74-2C80EA9C2CB9}"/>
          </ac:spMkLst>
        </pc:spChg>
        <pc:spChg chg="add mod">
          <ac:chgData name="Simon Pun (SSE)" userId="6b1ee1f4-4ab1-4ea7-a2d6-b83579485034" providerId="ADAL" clId="{CB37E8C0-16A7-4EE5-82D9-77CF94218E21}" dt="2020-09-24T01:52:17.168" v="168" actId="20577"/>
          <ac:spMkLst>
            <pc:docMk/>
            <pc:sldMk cId="3244466013" sldId="739"/>
            <ac:spMk id="36" creationId="{F67D1579-776D-4DDC-A088-D804F7D14DA6}"/>
          </ac:spMkLst>
        </pc:spChg>
        <pc:spChg chg="add mod">
          <ac:chgData name="Simon Pun (SSE)" userId="6b1ee1f4-4ab1-4ea7-a2d6-b83579485034" providerId="ADAL" clId="{CB37E8C0-16A7-4EE5-82D9-77CF94218E21}" dt="2020-09-24T01:52:25.272" v="176" actId="20577"/>
          <ac:spMkLst>
            <pc:docMk/>
            <pc:sldMk cId="3244466013" sldId="739"/>
            <ac:spMk id="37" creationId="{6C5AB4A3-A95F-49CE-AFA2-74D6E52E92A8}"/>
          </ac:spMkLst>
        </pc:spChg>
        <pc:spChg chg="add mod">
          <ac:chgData name="Simon Pun (SSE)" userId="6b1ee1f4-4ab1-4ea7-a2d6-b83579485034" providerId="ADAL" clId="{CB37E8C0-16A7-4EE5-82D9-77CF94218E21}" dt="2020-09-24T01:53:16.704" v="195" actId="20577"/>
          <ac:spMkLst>
            <pc:docMk/>
            <pc:sldMk cId="3244466013" sldId="739"/>
            <ac:spMk id="38" creationId="{61342D01-C1AA-4273-A04F-24E75FFF98DD}"/>
          </ac:spMkLst>
        </pc:spChg>
        <pc:spChg chg="add mod">
          <ac:chgData name="Simon Pun (SSE)" userId="6b1ee1f4-4ab1-4ea7-a2d6-b83579485034" providerId="ADAL" clId="{CB37E8C0-16A7-4EE5-82D9-77CF94218E21}" dt="2020-09-24T01:53:44.353" v="200" actId="20577"/>
          <ac:spMkLst>
            <pc:docMk/>
            <pc:sldMk cId="3244466013" sldId="739"/>
            <ac:spMk id="39" creationId="{74E0BFAF-24D4-4B65-AE88-60228FFC21DE}"/>
          </ac:spMkLst>
        </pc:spChg>
        <pc:spChg chg="add mod">
          <ac:chgData name="Simon Pun (SSE)" userId="6b1ee1f4-4ab1-4ea7-a2d6-b83579485034" providerId="ADAL" clId="{CB37E8C0-16A7-4EE5-82D9-77CF94218E21}" dt="2020-09-24T01:53:47.856" v="202" actId="20577"/>
          <ac:spMkLst>
            <pc:docMk/>
            <pc:sldMk cId="3244466013" sldId="739"/>
            <ac:spMk id="40" creationId="{25DB8B45-6CC9-48C0-A535-3743DB033CB1}"/>
          </ac:spMkLst>
        </pc:spChg>
        <pc:spChg chg="add mod">
          <ac:chgData name="Simon Pun (SSE)" userId="6b1ee1f4-4ab1-4ea7-a2d6-b83579485034" providerId="ADAL" clId="{CB37E8C0-16A7-4EE5-82D9-77CF94218E21}" dt="2020-09-24T01:53:53.112" v="204" actId="20577"/>
          <ac:spMkLst>
            <pc:docMk/>
            <pc:sldMk cId="3244466013" sldId="739"/>
            <ac:spMk id="41" creationId="{152F261B-4D1D-422B-89F9-22D3246E7C59}"/>
          </ac:spMkLst>
        </pc:spChg>
        <pc:picChg chg="add del mod">
          <ac:chgData name="Simon Pun (SSE)" userId="6b1ee1f4-4ab1-4ea7-a2d6-b83579485034" providerId="ADAL" clId="{CB37E8C0-16A7-4EE5-82D9-77CF94218E21}" dt="2020-09-24T01:45:01.250" v="111" actId="21"/>
          <ac:picMkLst>
            <pc:docMk/>
            <pc:sldMk cId="3244466013" sldId="739"/>
            <ac:picMk id="3" creationId="{25951ACF-C3F6-4C6D-A5A9-5FECD1A46518}"/>
          </ac:picMkLst>
        </pc:picChg>
        <pc:picChg chg="add mod">
          <ac:chgData name="Simon Pun (SSE)" userId="6b1ee1f4-4ab1-4ea7-a2d6-b83579485034" providerId="ADAL" clId="{CB37E8C0-16A7-4EE5-82D9-77CF94218E21}" dt="2020-09-24T01:44:59.260" v="110" actId="1076"/>
          <ac:picMkLst>
            <pc:docMk/>
            <pc:sldMk cId="3244466013" sldId="739"/>
            <ac:picMk id="4" creationId="{69E50DA7-2C47-4999-9E3C-BAA6BE98B495}"/>
          </ac:picMkLst>
        </pc:picChg>
        <pc:picChg chg="add mod">
          <ac:chgData name="Simon Pun (SSE)" userId="6b1ee1f4-4ab1-4ea7-a2d6-b83579485034" providerId="ADAL" clId="{CB37E8C0-16A7-4EE5-82D9-77CF94218E21}" dt="2020-09-24T01:44:54.771" v="108" actId="14100"/>
          <ac:picMkLst>
            <pc:docMk/>
            <pc:sldMk cId="3244466013" sldId="739"/>
            <ac:picMk id="5" creationId="{51CFBAC2-0423-4258-B987-E0CE3313BF20}"/>
          </ac:picMkLst>
        </pc:picChg>
        <pc:picChg chg="add">
          <ac:chgData name="Simon Pun (SSE)" userId="6b1ee1f4-4ab1-4ea7-a2d6-b83579485034" providerId="ADAL" clId="{CB37E8C0-16A7-4EE5-82D9-77CF94218E21}" dt="2020-09-24T01:45:01.764" v="112" actId="22"/>
          <ac:picMkLst>
            <pc:docMk/>
            <pc:sldMk cId="3244466013" sldId="739"/>
            <ac:picMk id="7" creationId="{B08F0221-DC76-423E-BDCB-60C48B564B9D}"/>
          </ac:picMkLst>
        </pc:picChg>
        <pc:picChg chg="add mod">
          <ac:chgData name="Simon Pun (SSE)" userId="6b1ee1f4-4ab1-4ea7-a2d6-b83579485034" providerId="ADAL" clId="{CB37E8C0-16A7-4EE5-82D9-77CF94218E21}" dt="2020-09-24T01:52:09.660" v="166" actId="571"/>
          <ac:picMkLst>
            <pc:docMk/>
            <pc:sldMk cId="3244466013" sldId="739"/>
            <ac:picMk id="34" creationId="{2D087ED9-0DF3-4339-94D0-240399B60B32}"/>
          </ac:picMkLst>
        </pc:picChg>
      </pc:sldChg>
      <pc:sldChg chg="modSp add mod">
        <pc:chgData name="Simon Pun (SSE)" userId="6b1ee1f4-4ab1-4ea7-a2d6-b83579485034" providerId="ADAL" clId="{CB37E8C0-16A7-4EE5-82D9-77CF94218E21}" dt="2020-09-24T01:54:16.855" v="206"/>
        <pc:sldMkLst>
          <pc:docMk/>
          <pc:sldMk cId="1643482508" sldId="740"/>
        </pc:sldMkLst>
        <pc:spChg chg="mod">
          <ac:chgData name="Simon Pun (SSE)" userId="6b1ee1f4-4ab1-4ea7-a2d6-b83579485034" providerId="ADAL" clId="{CB37E8C0-16A7-4EE5-82D9-77CF94218E21}" dt="2020-09-24T01:54:16.855" v="206"/>
          <ac:spMkLst>
            <pc:docMk/>
            <pc:sldMk cId="1643482508" sldId="740"/>
            <ac:spMk id="2" creationId="{00000000-0000-0000-0000-000000000000}"/>
          </ac:spMkLst>
        </pc:spChg>
      </pc:sldChg>
    </pc:docChg>
  </pc:docChgLst>
  <pc:docChgLst>
    <pc:chgData name="Simon Pun (SSE)" userId="6b1ee1f4-4ab1-4ea7-a2d6-b83579485034" providerId="ADAL" clId="{542192B3-6FF8-46DA-A0A5-73CAECF0EEAE}"/>
    <pc:docChg chg="undo custSel addSld delSld modSld">
      <pc:chgData name="Simon Pun (SSE)" userId="6b1ee1f4-4ab1-4ea7-a2d6-b83579485034" providerId="ADAL" clId="{542192B3-6FF8-46DA-A0A5-73CAECF0EEAE}" dt="2020-10-17T09:45:03.289" v="5785" actId="1076"/>
      <pc:docMkLst>
        <pc:docMk/>
      </pc:docMkLst>
      <pc:sldChg chg="addSp delSp modSp">
        <pc:chgData name="Simon Pun (SSE)" userId="6b1ee1f4-4ab1-4ea7-a2d6-b83579485034" providerId="ADAL" clId="{542192B3-6FF8-46DA-A0A5-73CAECF0EEAE}" dt="2020-10-11T02:01:00.968" v="62" actId="14100"/>
        <pc:sldMkLst>
          <pc:docMk/>
          <pc:sldMk cId="483629921" sldId="630"/>
        </pc:sldMkLst>
        <pc:spChg chg="mod">
          <ac:chgData name="Simon Pun (SSE)" userId="6b1ee1f4-4ab1-4ea7-a2d6-b83579485034" providerId="ADAL" clId="{542192B3-6FF8-46DA-A0A5-73CAECF0EEAE}" dt="2020-10-11T01:59:21.173" v="19" actId="6549"/>
          <ac:spMkLst>
            <pc:docMk/>
            <pc:sldMk cId="483629921" sldId="630"/>
            <ac:spMk id="2" creationId="{00000000-0000-0000-0000-000000000000}"/>
          </ac:spMkLst>
        </pc:spChg>
        <pc:spChg chg="add mod">
          <ac:chgData name="Simon Pun (SSE)" userId="6b1ee1f4-4ab1-4ea7-a2d6-b83579485034" providerId="ADAL" clId="{542192B3-6FF8-46DA-A0A5-73CAECF0EEAE}" dt="2020-10-11T02:00:51.758" v="60" actId="207"/>
          <ac:spMkLst>
            <pc:docMk/>
            <pc:sldMk cId="483629921" sldId="630"/>
            <ac:spMk id="3" creationId="{77DFEABF-F096-4327-9600-1A24C82DC520}"/>
          </ac:spMkLst>
        </pc:spChg>
        <pc:spChg chg="del">
          <ac:chgData name="Simon Pun (SSE)" userId="6b1ee1f4-4ab1-4ea7-a2d6-b83579485034" providerId="ADAL" clId="{542192B3-6FF8-46DA-A0A5-73CAECF0EEAE}" dt="2020-10-11T01:58:42.764" v="8"/>
          <ac:spMkLst>
            <pc:docMk/>
            <pc:sldMk cId="483629921" sldId="630"/>
            <ac:spMk id="10" creationId="{E3602228-7A79-4503-A4D3-85A35697FC2A}"/>
          </ac:spMkLst>
        </pc:spChg>
        <pc:spChg chg="add mod">
          <ac:chgData name="Simon Pun (SSE)" userId="6b1ee1f4-4ab1-4ea7-a2d6-b83579485034" providerId="ADAL" clId="{542192B3-6FF8-46DA-A0A5-73CAECF0EEAE}" dt="2020-10-11T02:01:00.968" v="62" actId="14100"/>
          <ac:spMkLst>
            <pc:docMk/>
            <pc:sldMk cId="483629921" sldId="630"/>
            <ac:spMk id="11" creationId="{36CFB85F-71B6-48B9-BAAA-00FF4A184262}"/>
          </ac:spMkLst>
        </pc:spChg>
        <pc:spChg chg="mod">
          <ac:chgData name="Simon Pun (SSE)" userId="6b1ee1f4-4ab1-4ea7-a2d6-b83579485034" providerId="ADAL" clId="{542192B3-6FF8-46DA-A0A5-73CAECF0EEAE}" dt="2020-10-11T01:59:18.715" v="18"/>
          <ac:spMkLst>
            <pc:docMk/>
            <pc:sldMk cId="483629921" sldId="630"/>
            <ac:spMk id="13" creationId="{48019938-FF78-42CC-84B0-61EE45922E4C}"/>
          </ac:spMkLst>
        </pc:spChg>
        <pc:spChg chg="add mod">
          <ac:chgData name="Simon Pun (SSE)" userId="6b1ee1f4-4ab1-4ea7-a2d6-b83579485034" providerId="ADAL" clId="{542192B3-6FF8-46DA-A0A5-73CAECF0EEAE}" dt="2020-10-11T02:00:55.400" v="61" actId="1076"/>
          <ac:spMkLst>
            <pc:docMk/>
            <pc:sldMk cId="483629921" sldId="630"/>
            <ac:spMk id="14" creationId="{8202E5CF-6F93-4278-BBF1-A5187AD624FA}"/>
          </ac:spMkLst>
        </pc:spChg>
        <pc:spChg chg="del mod">
          <ac:chgData name="Simon Pun (SSE)" userId="6b1ee1f4-4ab1-4ea7-a2d6-b83579485034" providerId="ADAL" clId="{542192B3-6FF8-46DA-A0A5-73CAECF0EEAE}" dt="2020-10-11T01:59:48.595" v="24" actId="478"/>
          <ac:spMkLst>
            <pc:docMk/>
            <pc:sldMk cId="483629921" sldId="630"/>
            <ac:spMk id="17" creationId="{EF312644-6653-44DC-B539-C07D44F73856}"/>
          </ac:spMkLst>
        </pc:spChg>
        <pc:picChg chg="mod">
          <ac:chgData name="Simon Pun (SSE)" userId="6b1ee1f4-4ab1-4ea7-a2d6-b83579485034" providerId="ADAL" clId="{542192B3-6FF8-46DA-A0A5-73CAECF0EEAE}" dt="2020-10-11T01:59:29.679" v="20" actId="1076"/>
          <ac:picMkLst>
            <pc:docMk/>
            <pc:sldMk cId="483629921" sldId="630"/>
            <ac:picMk id="6" creationId="{987935CA-1F64-4BCD-8CAE-AE02A6AD4E8D}"/>
          </ac:picMkLst>
        </pc:picChg>
        <pc:picChg chg="del">
          <ac:chgData name="Simon Pun (SSE)" userId="6b1ee1f4-4ab1-4ea7-a2d6-b83579485034" providerId="ADAL" clId="{542192B3-6FF8-46DA-A0A5-73CAECF0EEAE}" dt="2020-10-11T01:58:42.764" v="8"/>
          <ac:picMkLst>
            <pc:docMk/>
            <pc:sldMk cId="483629921" sldId="630"/>
            <ac:picMk id="8" creationId="{78164FA2-CE4B-449D-B539-9A5E73A320A6}"/>
          </ac:picMkLst>
        </pc:picChg>
        <pc:picChg chg="add mod">
          <ac:chgData name="Simon Pun (SSE)" userId="6b1ee1f4-4ab1-4ea7-a2d6-b83579485034" providerId="ADAL" clId="{542192B3-6FF8-46DA-A0A5-73CAECF0EEAE}" dt="2020-10-11T01:59:32.815" v="21" actId="1076"/>
          <ac:picMkLst>
            <pc:docMk/>
            <pc:sldMk cId="483629921" sldId="630"/>
            <ac:picMk id="9" creationId="{823EBA3B-98C8-4DAB-BCF7-1389560FBCCB}"/>
          </ac:picMkLst>
        </pc:picChg>
        <pc:picChg chg="add mod">
          <ac:chgData name="Simon Pun (SSE)" userId="6b1ee1f4-4ab1-4ea7-a2d6-b83579485034" providerId="ADAL" clId="{542192B3-6FF8-46DA-A0A5-73CAECF0EEAE}" dt="2020-10-11T01:59:37.143" v="23" actId="1076"/>
          <ac:picMkLst>
            <pc:docMk/>
            <pc:sldMk cId="483629921" sldId="630"/>
            <ac:picMk id="12" creationId="{A3D8AC4F-B337-4BFE-B132-B7A42FAD6ADF}"/>
          </ac:picMkLst>
        </pc:picChg>
      </pc:sldChg>
      <pc:sldChg chg="addSp delSp modSp add">
        <pc:chgData name="Simon Pun (SSE)" userId="6b1ee1f4-4ab1-4ea7-a2d6-b83579485034" providerId="ADAL" clId="{542192B3-6FF8-46DA-A0A5-73CAECF0EEAE}" dt="2020-10-11T07:03:25.948" v="168"/>
        <pc:sldMkLst>
          <pc:docMk/>
          <pc:sldMk cId="1244806555" sldId="773"/>
        </pc:sldMkLst>
        <pc:spChg chg="mod">
          <ac:chgData name="Simon Pun (SSE)" userId="6b1ee1f4-4ab1-4ea7-a2d6-b83579485034" providerId="ADAL" clId="{542192B3-6FF8-46DA-A0A5-73CAECF0EEAE}" dt="2020-10-11T02:01:41.504" v="66"/>
          <ac:spMkLst>
            <pc:docMk/>
            <pc:sldMk cId="1244806555" sldId="773"/>
            <ac:spMk id="2" creationId="{00000000-0000-0000-0000-000000000000}"/>
          </ac:spMkLst>
        </pc:spChg>
        <pc:spChg chg="del">
          <ac:chgData name="Simon Pun (SSE)" userId="6b1ee1f4-4ab1-4ea7-a2d6-b83579485034" providerId="ADAL" clId="{542192B3-6FF8-46DA-A0A5-73CAECF0EEAE}" dt="2020-10-11T02:02:24.686" v="94"/>
          <ac:spMkLst>
            <pc:docMk/>
            <pc:sldMk cId="1244806555" sldId="773"/>
            <ac:spMk id="3" creationId="{77DFEABF-F096-4327-9600-1A24C82DC520}"/>
          </ac:spMkLst>
        </pc:spChg>
        <pc:spChg chg="add del">
          <ac:chgData name="Simon Pun (SSE)" userId="6b1ee1f4-4ab1-4ea7-a2d6-b83579485034" providerId="ADAL" clId="{542192B3-6FF8-46DA-A0A5-73CAECF0EEAE}" dt="2020-10-11T07:03:25.948" v="168"/>
          <ac:spMkLst>
            <pc:docMk/>
            <pc:sldMk cId="1244806555" sldId="773"/>
            <ac:spMk id="5" creationId="{28D1C741-5B23-4345-A19A-47B71A2D0AFC}"/>
          </ac:spMkLst>
        </pc:spChg>
        <pc:spChg chg="del mod">
          <ac:chgData name="Simon Pun (SSE)" userId="6b1ee1f4-4ab1-4ea7-a2d6-b83579485034" providerId="ADAL" clId="{542192B3-6FF8-46DA-A0A5-73CAECF0EEAE}" dt="2020-10-11T02:05:43.894" v="136"/>
          <ac:spMkLst>
            <pc:docMk/>
            <pc:sldMk cId="1244806555" sldId="773"/>
            <ac:spMk id="11" creationId="{36CFB85F-71B6-48B9-BAAA-00FF4A184262}"/>
          </ac:spMkLst>
        </pc:spChg>
        <pc:spChg chg="mod">
          <ac:chgData name="Simon Pun (SSE)" userId="6b1ee1f4-4ab1-4ea7-a2d6-b83579485034" providerId="ADAL" clId="{542192B3-6FF8-46DA-A0A5-73CAECF0EEAE}" dt="2020-10-11T02:04:31.487" v="129" actId="1076"/>
          <ac:spMkLst>
            <pc:docMk/>
            <pc:sldMk cId="1244806555" sldId="773"/>
            <ac:spMk id="13" creationId="{48019938-FF78-42CC-84B0-61EE45922E4C}"/>
          </ac:spMkLst>
        </pc:spChg>
        <pc:spChg chg="del">
          <ac:chgData name="Simon Pun (SSE)" userId="6b1ee1f4-4ab1-4ea7-a2d6-b83579485034" providerId="ADAL" clId="{542192B3-6FF8-46DA-A0A5-73CAECF0EEAE}" dt="2020-10-11T02:03:43.221" v="115"/>
          <ac:spMkLst>
            <pc:docMk/>
            <pc:sldMk cId="1244806555" sldId="773"/>
            <ac:spMk id="14" creationId="{8202E5CF-6F93-4278-BBF1-A5187AD624FA}"/>
          </ac:spMkLst>
        </pc:spChg>
        <pc:spChg chg="add del mod">
          <ac:chgData name="Simon Pun (SSE)" userId="6b1ee1f4-4ab1-4ea7-a2d6-b83579485034" providerId="ADAL" clId="{542192B3-6FF8-46DA-A0A5-73CAECF0EEAE}" dt="2020-10-11T02:03:49.153" v="119"/>
          <ac:spMkLst>
            <pc:docMk/>
            <pc:sldMk cId="1244806555" sldId="773"/>
            <ac:spMk id="15" creationId="{7E4E6A60-1B2A-4C15-8B69-105378F643E7}"/>
          </ac:spMkLst>
        </pc:spChg>
        <pc:spChg chg="add mod">
          <ac:chgData name="Simon Pun (SSE)" userId="6b1ee1f4-4ab1-4ea7-a2d6-b83579485034" providerId="ADAL" clId="{542192B3-6FF8-46DA-A0A5-73CAECF0EEAE}" dt="2020-10-11T02:05:34.201" v="134" actId="1076"/>
          <ac:spMkLst>
            <pc:docMk/>
            <pc:sldMk cId="1244806555" sldId="773"/>
            <ac:spMk id="18" creationId="{152D6F2C-20AA-42AE-9677-8108F27F9C94}"/>
          </ac:spMkLst>
        </pc:spChg>
        <pc:spChg chg="add mod">
          <ac:chgData name="Simon Pun (SSE)" userId="6b1ee1f4-4ab1-4ea7-a2d6-b83579485034" providerId="ADAL" clId="{542192B3-6FF8-46DA-A0A5-73CAECF0EEAE}" dt="2020-10-11T02:04:26.488" v="128" actId="1076"/>
          <ac:spMkLst>
            <pc:docMk/>
            <pc:sldMk cId="1244806555" sldId="773"/>
            <ac:spMk id="20" creationId="{8D5D4F73-A542-400A-B76E-CB312E7A08A6}"/>
          </ac:spMkLst>
        </pc:spChg>
        <pc:spChg chg="add mod">
          <ac:chgData name="Simon Pun (SSE)" userId="6b1ee1f4-4ab1-4ea7-a2d6-b83579485034" providerId="ADAL" clId="{542192B3-6FF8-46DA-A0A5-73CAECF0EEAE}" dt="2020-10-11T02:33:18.253" v="138" actId="1076"/>
          <ac:spMkLst>
            <pc:docMk/>
            <pc:sldMk cId="1244806555" sldId="773"/>
            <ac:spMk id="21" creationId="{7C8ACF46-1C86-4594-A813-C98E974B3A87}"/>
          </ac:spMkLst>
        </pc:spChg>
        <pc:spChg chg="add mod">
          <ac:chgData name="Simon Pun (SSE)" userId="6b1ee1f4-4ab1-4ea7-a2d6-b83579485034" providerId="ADAL" clId="{542192B3-6FF8-46DA-A0A5-73CAECF0EEAE}" dt="2020-10-11T02:34:26.156" v="164" actId="1076"/>
          <ac:spMkLst>
            <pc:docMk/>
            <pc:sldMk cId="1244806555" sldId="773"/>
            <ac:spMk id="24" creationId="{9F6DBA9C-5552-4C38-ACD7-079EEF84F4F5}"/>
          </ac:spMkLst>
        </pc:spChg>
        <pc:picChg chg="add mod">
          <ac:chgData name="Simon Pun (SSE)" userId="6b1ee1f4-4ab1-4ea7-a2d6-b83579485034" providerId="ADAL" clId="{542192B3-6FF8-46DA-A0A5-73CAECF0EEAE}" dt="2020-10-11T02:33:21.925" v="139" actId="1076"/>
          <ac:picMkLst>
            <pc:docMk/>
            <pc:sldMk cId="1244806555" sldId="773"/>
            <ac:picMk id="4" creationId="{962BC02F-861E-496A-A2DF-EC5FAC651632}"/>
          </ac:picMkLst>
        </pc:picChg>
        <pc:picChg chg="del">
          <ac:chgData name="Simon Pun (SSE)" userId="6b1ee1f4-4ab1-4ea7-a2d6-b83579485034" providerId="ADAL" clId="{542192B3-6FF8-46DA-A0A5-73CAECF0EEAE}" dt="2020-10-11T02:02:15.511" v="90" actId="478"/>
          <ac:picMkLst>
            <pc:docMk/>
            <pc:sldMk cId="1244806555" sldId="773"/>
            <ac:picMk id="6" creationId="{987935CA-1F64-4BCD-8CAE-AE02A6AD4E8D}"/>
          </ac:picMkLst>
        </pc:picChg>
        <pc:picChg chg="del">
          <ac:chgData name="Simon Pun (SSE)" userId="6b1ee1f4-4ab1-4ea7-a2d6-b83579485034" providerId="ADAL" clId="{542192B3-6FF8-46DA-A0A5-73CAECF0EEAE}" dt="2020-10-11T02:03:37.192" v="112" actId="478"/>
          <ac:picMkLst>
            <pc:docMk/>
            <pc:sldMk cId="1244806555" sldId="773"/>
            <ac:picMk id="9" creationId="{823EBA3B-98C8-4DAB-BCF7-1389560FBCCB}"/>
          </ac:picMkLst>
        </pc:picChg>
        <pc:picChg chg="add del mod">
          <ac:chgData name="Simon Pun (SSE)" userId="6b1ee1f4-4ab1-4ea7-a2d6-b83579485034" providerId="ADAL" clId="{542192B3-6FF8-46DA-A0A5-73CAECF0EEAE}" dt="2020-10-11T02:03:45.436" v="117"/>
          <ac:picMkLst>
            <pc:docMk/>
            <pc:sldMk cId="1244806555" sldId="773"/>
            <ac:picMk id="10" creationId="{1B9C58C6-7D0D-4F7E-8AC7-1A4CFDB4DAF7}"/>
          </ac:picMkLst>
        </pc:picChg>
        <pc:picChg chg="del">
          <ac:chgData name="Simon Pun (SSE)" userId="6b1ee1f4-4ab1-4ea7-a2d6-b83579485034" providerId="ADAL" clId="{542192B3-6FF8-46DA-A0A5-73CAECF0EEAE}" dt="2020-10-11T02:02:34.122" v="96" actId="478"/>
          <ac:picMkLst>
            <pc:docMk/>
            <pc:sldMk cId="1244806555" sldId="773"/>
            <ac:picMk id="12" creationId="{A3D8AC4F-B337-4BFE-B132-B7A42FAD6ADF}"/>
          </ac:picMkLst>
        </pc:picChg>
        <pc:picChg chg="add del mod">
          <ac:chgData name="Simon Pun (SSE)" userId="6b1ee1f4-4ab1-4ea7-a2d6-b83579485034" providerId="ADAL" clId="{542192B3-6FF8-46DA-A0A5-73CAECF0EEAE}" dt="2020-10-11T02:05:43.894" v="136"/>
          <ac:picMkLst>
            <pc:docMk/>
            <pc:sldMk cId="1244806555" sldId="773"/>
            <ac:picMk id="16" creationId="{030BD362-35D5-4104-8B55-611FDC5C673C}"/>
          </ac:picMkLst>
        </pc:picChg>
        <pc:picChg chg="add del mod">
          <ac:chgData name="Simon Pun (SSE)" userId="6b1ee1f4-4ab1-4ea7-a2d6-b83579485034" providerId="ADAL" clId="{542192B3-6FF8-46DA-A0A5-73CAECF0EEAE}" dt="2020-10-11T02:05:01.344" v="130" actId="478"/>
          <ac:picMkLst>
            <pc:docMk/>
            <pc:sldMk cId="1244806555" sldId="773"/>
            <ac:picMk id="17" creationId="{B46081B4-2237-4D92-9361-11AB0007BA9B}"/>
          </ac:picMkLst>
        </pc:picChg>
        <pc:picChg chg="add mod">
          <ac:chgData name="Simon Pun (SSE)" userId="6b1ee1f4-4ab1-4ea7-a2d6-b83579485034" providerId="ADAL" clId="{542192B3-6FF8-46DA-A0A5-73CAECF0EEAE}" dt="2020-10-11T07:01:57.793" v="166" actId="1076"/>
          <ac:picMkLst>
            <pc:docMk/>
            <pc:sldMk cId="1244806555" sldId="773"/>
            <ac:picMk id="19" creationId="{2A9B7AF5-73FA-494A-A505-4AD3E24E5A30}"/>
          </ac:picMkLst>
        </pc:picChg>
        <pc:picChg chg="add mod">
          <ac:chgData name="Simon Pun (SSE)" userId="6b1ee1f4-4ab1-4ea7-a2d6-b83579485034" providerId="ADAL" clId="{542192B3-6FF8-46DA-A0A5-73CAECF0EEAE}" dt="2020-10-11T02:33:18.253" v="138" actId="1076"/>
          <ac:picMkLst>
            <pc:docMk/>
            <pc:sldMk cId="1244806555" sldId="773"/>
            <ac:picMk id="22" creationId="{6DBD37F4-77FE-4E7B-BB3B-7FFF26E36AEF}"/>
          </ac:picMkLst>
        </pc:picChg>
        <pc:picChg chg="add del mod">
          <ac:chgData name="Simon Pun (SSE)" userId="6b1ee1f4-4ab1-4ea7-a2d6-b83579485034" providerId="ADAL" clId="{542192B3-6FF8-46DA-A0A5-73CAECF0EEAE}" dt="2020-10-11T02:33:54.537" v="144"/>
          <ac:picMkLst>
            <pc:docMk/>
            <pc:sldMk cId="1244806555" sldId="773"/>
            <ac:picMk id="23" creationId="{98E4B542-E745-437B-9400-C3D756277856}"/>
          </ac:picMkLst>
        </pc:picChg>
      </pc:sldChg>
      <pc:sldChg chg="addSp delSp modSp add del">
        <pc:chgData name="Simon Pun (SSE)" userId="6b1ee1f4-4ab1-4ea7-a2d6-b83579485034" providerId="ADAL" clId="{542192B3-6FF8-46DA-A0A5-73CAECF0EEAE}" dt="2020-10-11T07:06:38.315" v="212" actId="2696"/>
        <pc:sldMkLst>
          <pc:docMk/>
          <pc:sldMk cId="927972358" sldId="774"/>
        </pc:sldMkLst>
        <pc:picChg chg="add del mod">
          <ac:chgData name="Simon Pun (SSE)" userId="6b1ee1f4-4ab1-4ea7-a2d6-b83579485034" providerId="ADAL" clId="{542192B3-6FF8-46DA-A0A5-73CAECF0EEAE}" dt="2020-10-11T07:03:34.844" v="170"/>
          <ac:picMkLst>
            <pc:docMk/>
            <pc:sldMk cId="927972358" sldId="774"/>
            <ac:picMk id="3" creationId="{5E0E4928-D293-41BA-B692-35C2584393BE}"/>
          </ac:picMkLst>
        </pc:picChg>
      </pc:sldChg>
      <pc:sldChg chg="addSp delSp modSp add">
        <pc:chgData name="Simon Pun (SSE)" userId="6b1ee1f4-4ab1-4ea7-a2d6-b83579485034" providerId="ADAL" clId="{542192B3-6FF8-46DA-A0A5-73CAECF0EEAE}" dt="2020-10-11T07:07:50.584" v="230" actId="1076"/>
        <pc:sldMkLst>
          <pc:docMk/>
          <pc:sldMk cId="1965838815" sldId="775"/>
        </pc:sldMkLst>
        <pc:spChg chg="mod">
          <ac:chgData name="Simon Pun (SSE)" userId="6b1ee1f4-4ab1-4ea7-a2d6-b83579485034" providerId="ADAL" clId="{542192B3-6FF8-46DA-A0A5-73CAECF0EEAE}" dt="2020-10-11T07:04:17.577" v="188" actId="20577"/>
          <ac:spMkLst>
            <pc:docMk/>
            <pc:sldMk cId="1965838815" sldId="775"/>
            <ac:spMk id="2" creationId="{00000000-0000-0000-0000-000000000000}"/>
          </ac:spMkLst>
        </pc:spChg>
        <pc:spChg chg="add mod">
          <ac:chgData name="Simon Pun (SSE)" userId="6b1ee1f4-4ab1-4ea7-a2d6-b83579485034" providerId="ADAL" clId="{542192B3-6FF8-46DA-A0A5-73CAECF0EEAE}" dt="2020-10-11T07:07:50.584" v="230" actId="1076"/>
          <ac:spMkLst>
            <pc:docMk/>
            <pc:sldMk cId="1965838815" sldId="775"/>
            <ac:spMk id="5" creationId="{FC006B85-91E5-49E9-B0EA-8661DEAB970C}"/>
          </ac:spMkLst>
        </pc:spChg>
        <pc:spChg chg="add mod">
          <ac:chgData name="Simon Pun (SSE)" userId="6b1ee1f4-4ab1-4ea7-a2d6-b83579485034" providerId="ADAL" clId="{542192B3-6FF8-46DA-A0A5-73CAECF0EEAE}" dt="2020-10-11T07:07:44.353" v="229" actId="1076"/>
          <ac:spMkLst>
            <pc:docMk/>
            <pc:sldMk cId="1965838815" sldId="775"/>
            <ac:spMk id="6" creationId="{24186F1D-3DBD-4D04-9B26-F75F81ABCD1A}"/>
          </ac:spMkLst>
        </pc:spChg>
        <pc:spChg chg="del">
          <ac:chgData name="Simon Pun (SSE)" userId="6b1ee1f4-4ab1-4ea7-a2d6-b83579485034" providerId="ADAL" clId="{542192B3-6FF8-46DA-A0A5-73CAECF0EEAE}" dt="2020-10-11T07:04:21.019" v="189" actId="478"/>
          <ac:spMkLst>
            <pc:docMk/>
            <pc:sldMk cId="1965838815" sldId="775"/>
            <ac:spMk id="13" creationId="{48019938-FF78-42CC-84B0-61EE45922E4C}"/>
          </ac:spMkLst>
        </pc:spChg>
        <pc:spChg chg="add mod ord">
          <ac:chgData name="Simon Pun (SSE)" userId="6b1ee1f4-4ab1-4ea7-a2d6-b83579485034" providerId="ADAL" clId="{542192B3-6FF8-46DA-A0A5-73CAECF0EEAE}" dt="2020-10-11T07:07:50.584" v="230" actId="1076"/>
          <ac:spMkLst>
            <pc:docMk/>
            <pc:sldMk cId="1965838815" sldId="775"/>
            <ac:spMk id="16" creationId="{AB723FF8-D17B-427E-AD99-0218622B5A0C}"/>
          </ac:spMkLst>
        </pc:spChg>
        <pc:spChg chg="del">
          <ac:chgData name="Simon Pun (SSE)" userId="6b1ee1f4-4ab1-4ea7-a2d6-b83579485034" providerId="ADAL" clId="{542192B3-6FF8-46DA-A0A5-73CAECF0EEAE}" dt="2020-10-11T07:03:58.672" v="181" actId="478"/>
          <ac:spMkLst>
            <pc:docMk/>
            <pc:sldMk cId="1965838815" sldId="775"/>
            <ac:spMk id="18" creationId="{152D6F2C-20AA-42AE-9677-8108F27F9C94}"/>
          </ac:spMkLst>
        </pc:spChg>
        <pc:spChg chg="del">
          <ac:chgData name="Simon Pun (SSE)" userId="6b1ee1f4-4ab1-4ea7-a2d6-b83579485034" providerId="ADAL" clId="{542192B3-6FF8-46DA-A0A5-73CAECF0EEAE}" dt="2020-10-11T07:03:58.672" v="181" actId="478"/>
          <ac:spMkLst>
            <pc:docMk/>
            <pc:sldMk cId="1965838815" sldId="775"/>
            <ac:spMk id="20" creationId="{8D5D4F73-A542-400A-B76E-CB312E7A08A6}"/>
          </ac:spMkLst>
        </pc:spChg>
        <pc:spChg chg="del">
          <ac:chgData name="Simon Pun (SSE)" userId="6b1ee1f4-4ab1-4ea7-a2d6-b83579485034" providerId="ADAL" clId="{542192B3-6FF8-46DA-A0A5-73CAECF0EEAE}" dt="2020-10-11T07:03:48.184" v="176" actId="478"/>
          <ac:spMkLst>
            <pc:docMk/>
            <pc:sldMk cId="1965838815" sldId="775"/>
            <ac:spMk id="21" creationId="{7C8ACF46-1C86-4594-A813-C98E974B3A87}"/>
          </ac:spMkLst>
        </pc:spChg>
        <pc:spChg chg="add mod">
          <ac:chgData name="Simon Pun (SSE)" userId="6b1ee1f4-4ab1-4ea7-a2d6-b83579485034" providerId="ADAL" clId="{542192B3-6FF8-46DA-A0A5-73CAECF0EEAE}" dt="2020-10-11T07:07:31.929" v="226" actId="1076"/>
          <ac:spMkLst>
            <pc:docMk/>
            <pc:sldMk cId="1965838815" sldId="775"/>
            <ac:spMk id="23" creationId="{FBE09D6B-CE0C-4181-9043-70BDF826B231}"/>
          </ac:spMkLst>
        </pc:spChg>
        <pc:spChg chg="del mod">
          <ac:chgData name="Simon Pun (SSE)" userId="6b1ee1f4-4ab1-4ea7-a2d6-b83579485034" providerId="ADAL" clId="{542192B3-6FF8-46DA-A0A5-73CAECF0EEAE}" dt="2020-10-11T07:05:44.602" v="209" actId="478"/>
          <ac:spMkLst>
            <pc:docMk/>
            <pc:sldMk cId="1965838815" sldId="775"/>
            <ac:spMk id="24" creationId="{9F6DBA9C-5552-4C38-ACD7-079EEF84F4F5}"/>
          </ac:spMkLst>
        </pc:spChg>
        <pc:spChg chg="add mod">
          <ac:chgData name="Simon Pun (SSE)" userId="6b1ee1f4-4ab1-4ea7-a2d6-b83579485034" providerId="ADAL" clId="{542192B3-6FF8-46DA-A0A5-73CAECF0EEAE}" dt="2020-10-11T07:07:31.929" v="226" actId="1076"/>
          <ac:spMkLst>
            <pc:docMk/>
            <pc:sldMk cId="1965838815" sldId="775"/>
            <ac:spMk id="25" creationId="{52616863-CF7A-4B34-A46D-AB332F6F637A}"/>
          </ac:spMkLst>
        </pc:spChg>
        <pc:spChg chg="add mod">
          <ac:chgData name="Simon Pun (SSE)" userId="6b1ee1f4-4ab1-4ea7-a2d6-b83579485034" providerId="ADAL" clId="{542192B3-6FF8-46DA-A0A5-73CAECF0EEAE}" dt="2020-10-11T07:07:31.929" v="226" actId="1076"/>
          <ac:spMkLst>
            <pc:docMk/>
            <pc:sldMk cId="1965838815" sldId="775"/>
            <ac:spMk id="26" creationId="{30611A52-9AF5-457A-B07E-8EBF716A3020}"/>
          </ac:spMkLst>
        </pc:spChg>
        <pc:spChg chg="add mod">
          <ac:chgData name="Simon Pun (SSE)" userId="6b1ee1f4-4ab1-4ea7-a2d6-b83579485034" providerId="ADAL" clId="{542192B3-6FF8-46DA-A0A5-73CAECF0EEAE}" dt="2020-10-11T07:07:31.929" v="226" actId="1076"/>
          <ac:spMkLst>
            <pc:docMk/>
            <pc:sldMk cId="1965838815" sldId="775"/>
            <ac:spMk id="27" creationId="{5FCB0A99-D07D-49DA-9289-A3F593FCAE81}"/>
          </ac:spMkLst>
        </pc:spChg>
        <pc:spChg chg="add mod">
          <ac:chgData name="Simon Pun (SSE)" userId="6b1ee1f4-4ab1-4ea7-a2d6-b83579485034" providerId="ADAL" clId="{542192B3-6FF8-46DA-A0A5-73CAECF0EEAE}" dt="2020-10-11T07:07:31.929" v="226" actId="1076"/>
          <ac:spMkLst>
            <pc:docMk/>
            <pc:sldMk cId="1965838815" sldId="775"/>
            <ac:spMk id="28" creationId="{49AD641F-3D44-456D-9113-A8B573350959}"/>
          </ac:spMkLst>
        </pc:spChg>
        <pc:spChg chg="add mod">
          <ac:chgData name="Simon Pun (SSE)" userId="6b1ee1f4-4ab1-4ea7-a2d6-b83579485034" providerId="ADAL" clId="{542192B3-6FF8-46DA-A0A5-73CAECF0EEAE}" dt="2020-10-11T07:07:31.929" v="226" actId="1076"/>
          <ac:spMkLst>
            <pc:docMk/>
            <pc:sldMk cId="1965838815" sldId="775"/>
            <ac:spMk id="29" creationId="{55549D7B-514B-4719-86D4-4103C4A1DBFE}"/>
          </ac:spMkLst>
        </pc:spChg>
        <pc:picChg chg="add mod">
          <ac:chgData name="Simon Pun (SSE)" userId="6b1ee1f4-4ab1-4ea7-a2d6-b83579485034" providerId="ADAL" clId="{542192B3-6FF8-46DA-A0A5-73CAECF0EEAE}" dt="2020-10-11T07:07:50.584" v="230" actId="1076"/>
          <ac:picMkLst>
            <pc:docMk/>
            <pc:sldMk cId="1965838815" sldId="775"/>
            <ac:picMk id="3" creationId="{7D64E24C-035D-49AC-9822-671B0B0F8D55}"/>
          </ac:picMkLst>
        </pc:picChg>
        <pc:picChg chg="del">
          <ac:chgData name="Simon Pun (SSE)" userId="6b1ee1f4-4ab1-4ea7-a2d6-b83579485034" providerId="ADAL" clId="{542192B3-6FF8-46DA-A0A5-73CAECF0EEAE}" dt="2020-10-11T07:03:36.952" v="171" actId="478"/>
          <ac:picMkLst>
            <pc:docMk/>
            <pc:sldMk cId="1965838815" sldId="775"/>
            <ac:picMk id="4" creationId="{962BC02F-861E-496A-A2DF-EC5FAC651632}"/>
          </ac:picMkLst>
        </pc:picChg>
        <pc:picChg chg="add del mod">
          <ac:chgData name="Simon Pun (SSE)" userId="6b1ee1f4-4ab1-4ea7-a2d6-b83579485034" providerId="ADAL" clId="{542192B3-6FF8-46DA-A0A5-73CAECF0EEAE}" dt="2020-10-11T07:04:27.355" v="193"/>
          <ac:picMkLst>
            <pc:docMk/>
            <pc:sldMk cId="1965838815" sldId="775"/>
            <ac:picMk id="11" creationId="{B9534D9B-F506-427B-A8BE-3E302DFE4EA9}"/>
          </ac:picMkLst>
        </pc:picChg>
        <pc:picChg chg="add mod">
          <ac:chgData name="Simon Pun (SSE)" userId="6b1ee1f4-4ab1-4ea7-a2d6-b83579485034" providerId="ADAL" clId="{542192B3-6FF8-46DA-A0A5-73CAECF0EEAE}" dt="2020-10-11T07:07:50.584" v="230" actId="1076"/>
          <ac:picMkLst>
            <pc:docMk/>
            <pc:sldMk cId="1965838815" sldId="775"/>
            <ac:picMk id="12" creationId="{7E61F175-6D47-4C3B-B5D9-7890FF7D5118}"/>
          </ac:picMkLst>
        </pc:picChg>
        <pc:picChg chg="add del mod">
          <ac:chgData name="Simon Pun (SSE)" userId="6b1ee1f4-4ab1-4ea7-a2d6-b83579485034" providerId="ADAL" clId="{542192B3-6FF8-46DA-A0A5-73CAECF0EEAE}" dt="2020-10-11T07:04:39.498" v="196" actId="478"/>
          <ac:picMkLst>
            <pc:docMk/>
            <pc:sldMk cId="1965838815" sldId="775"/>
            <ac:picMk id="14" creationId="{F992C6BA-A640-402F-A632-C2780C85F8D3}"/>
          </ac:picMkLst>
        </pc:picChg>
        <pc:picChg chg="add mod">
          <ac:chgData name="Simon Pun (SSE)" userId="6b1ee1f4-4ab1-4ea7-a2d6-b83579485034" providerId="ADAL" clId="{542192B3-6FF8-46DA-A0A5-73CAECF0EEAE}" dt="2020-10-11T07:07:31.929" v="226" actId="1076"/>
          <ac:picMkLst>
            <pc:docMk/>
            <pc:sldMk cId="1965838815" sldId="775"/>
            <ac:picMk id="17" creationId="{C749F65D-C369-45A2-8916-1294791B119A}"/>
          </ac:picMkLst>
        </pc:picChg>
        <pc:picChg chg="del">
          <ac:chgData name="Simon Pun (SSE)" userId="6b1ee1f4-4ab1-4ea7-a2d6-b83579485034" providerId="ADAL" clId="{542192B3-6FF8-46DA-A0A5-73CAECF0EEAE}" dt="2020-10-11T07:03:45.888" v="175" actId="478"/>
          <ac:picMkLst>
            <pc:docMk/>
            <pc:sldMk cId="1965838815" sldId="775"/>
            <ac:picMk id="19" creationId="{2A9B7AF5-73FA-494A-A505-4AD3E24E5A30}"/>
          </ac:picMkLst>
        </pc:picChg>
        <pc:picChg chg="del">
          <ac:chgData name="Simon Pun (SSE)" userId="6b1ee1f4-4ab1-4ea7-a2d6-b83579485034" providerId="ADAL" clId="{542192B3-6FF8-46DA-A0A5-73CAECF0EEAE}" dt="2020-10-11T07:03:48.184" v="176" actId="478"/>
          <ac:picMkLst>
            <pc:docMk/>
            <pc:sldMk cId="1965838815" sldId="775"/>
            <ac:picMk id="22" creationId="{6DBD37F4-77FE-4E7B-BB3B-7FFF26E36AEF}"/>
          </ac:picMkLst>
        </pc:picChg>
      </pc:sldChg>
      <pc:sldChg chg="addSp delSp modSp add">
        <pc:chgData name="Simon Pun (SSE)" userId="6b1ee1f4-4ab1-4ea7-a2d6-b83579485034" providerId="ADAL" clId="{542192B3-6FF8-46DA-A0A5-73CAECF0EEAE}" dt="2020-10-11T07:58:57.656" v="494"/>
        <pc:sldMkLst>
          <pc:docMk/>
          <pc:sldMk cId="242423347" sldId="776"/>
        </pc:sldMkLst>
        <pc:spChg chg="mod">
          <ac:chgData name="Simon Pun (SSE)" userId="6b1ee1f4-4ab1-4ea7-a2d6-b83579485034" providerId="ADAL" clId="{542192B3-6FF8-46DA-A0A5-73CAECF0EEAE}" dt="2020-10-11T07:13:21.306" v="281" actId="1076"/>
          <ac:spMkLst>
            <pc:docMk/>
            <pc:sldMk cId="242423347" sldId="776"/>
            <ac:spMk id="2" creationId="{00000000-0000-0000-0000-000000000000}"/>
          </ac:spMkLst>
        </pc:spChg>
        <pc:spChg chg="add mod">
          <ac:chgData name="Simon Pun (SSE)" userId="6b1ee1f4-4ab1-4ea7-a2d6-b83579485034" providerId="ADAL" clId="{542192B3-6FF8-46DA-A0A5-73CAECF0EEAE}" dt="2020-10-11T07:19:24.954" v="473" actId="1076"/>
          <ac:spMkLst>
            <pc:docMk/>
            <pc:sldMk cId="242423347" sldId="776"/>
            <ac:spMk id="6" creationId="{CCFC9756-88B7-4076-8B75-4E71B5642F7E}"/>
          </ac:spMkLst>
        </pc:spChg>
        <pc:spChg chg="add del mod">
          <ac:chgData name="Simon Pun (SSE)" userId="6b1ee1f4-4ab1-4ea7-a2d6-b83579485034" providerId="ADAL" clId="{542192B3-6FF8-46DA-A0A5-73CAECF0EEAE}" dt="2020-10-11T07:58:57.656" v="494"/>
          <ac:spMkLst>
            <pc:docMk/>
            <pc:sldMk cId="242423347" sldId="776"/>
            <ac:spMk id="7" creationId="{A0F00447-80A5-4AFC-826B-65F1124D9447}"/>
          </ac:spMkLst>
        </pc:spChg>
        <pc:spChg chg="mod">
          <ac:chgData name="Simon Pun (SSE)" userId="6b1ee1f4-4ab1-4ea7-a2d6-b83579485034" providerId="ADAL" clId="{542192B3-6FF8-46DA-A0A5-73CAECF0EEAE}" dt="2020-10-11T07:19:00.114" v="472" actId="6549"/>
          <ac:spMkLst>
            <pc:docMk/>
            <pc:sldMk cId="242423347" sldId="776"/>
            <ac:spMk id="13" creationId="{48019938-FF78-42CC-84B0-61EE45922E4C}"/>
          </ac:spMkLst>
        </pc:spChg>
        <pc:spChg chg="add mod">
          <ac:chgData name="Simon Pun (SSE)" userId="6b1ee1f4-4ab1-4ea7-a2d6-b83579485034" providerId="ADAL" clId="{542192B3-6FF8-46DA-A0A5-73CAECF0EEAE}" dt="2020-10-11T07:58:02.939" v="485" actId="1076"/>
          <ac:spMkLst>
            <pc:docMk/>
            <pc:sldMk cId="242423347" sldId="776"/>
            <ac:spMk id="14" creationId="{2A2C7B5F-AD2F-49B4-B94D-6C61ACADCBDD}"/>
          </ac:spMkLst>
        </pc:spChg>
        <pc:spChg chg="add mod">
          <ac:chgData name="Simon Pun (SSE)" userId="6b1ee1f4-4ab1-4ea7-a2d6-b83579485034" providerId="ADAL" clId="{542192B3-6FF8-46DA-A0A5-73CAECF0EEAE}" dt="2020-10-11T07:18:29.256" v="438" actId="1076"/>
          <ac:spMkLst>
            <pc:docMk/>
            <pc:sldMk cId="242423347" sldId="776"/>
            <ac:spMk id="15" creationId="{66012657-12D3-4D8E-8C56-A16673F8C2A2}"/>
          </ac:spMkLst>
        </pc:spChg>
        <pc:spChg chg="del mod">
          <ac:chgData name="Simon Pun (SSE)" userId="6b1ee1f4-4ab1-4ea7-a2d6-b83579485034" providerId="ADAL" clId="{542192B3-6FF8-46DA-A0A5-73CAECF0EEAE}" dt="2020-10-11T07:12:20.693" v="278"/>
          <ac:spMkLst>
            <pc:docMk/>
            <pc:sldMk cId="242423347" sldId="776"/>
            <ac:spMk id="18" creationId="{152D6F2C-20AA-42AE-9677-8108F27F9C94}"/>
          </ac:spMkLst>
        </pc:spChg>
        <pc:spChg chg="del mod">
          <ac:chgData name="Simon Pun (SSE)" userId="6b1ee1f4-4ab1-4ea7-a2d6-b83579485034" providerId="ADAL" clId="{542192B3-6FF8-46DA-A0A5-73CAECF0EEAE}" dt="2020-10-11T07:12:20.693" v="278"/>
          <ac:spMkLst>
            <pc:docMk/>
            <pc:sldMk cId="242423347" sldId="776"/>
            <ac:spMk id="20" creationId="{8D5D4F73-A542-400A-B76E-CB312E7A08A6}"/>
          </ac:spMkLst>
        </pc:spChg>
        <pc:spChg chg="mod">
          <ac:chgData name="Simon Pun (SSE)" userId="6b1ee1f4-4ab1-4ea7-a2d6-b83579485034" providerId="ADAL" clId="{542192B3-6FF8-46DA-A0A5-73CAECF0EEAE}" dt="2020-10-11T07:13:48.819" v="290" actId="14100"/>
          <ac:spMkLst>
            <pc:docMk/>
            <pc:sldMk cId="242423347" sldId="776"/>
            <ac:spMk id="21" creationId="{7C8ACF46-1C86-4594-A813-C98E974B3A87}"/>
          </ac:spMkLst>
        </pc:spChg>
        <pc:spChg chg="del">
          <ac:chgData name="Simon Pun (SSE)" userId="6b1ee1f4-4ab1-4ea7-a2d6-b83579485034" providerId="ADAL" clId="{542192B3-6FF8-46DA-A0A5-73CAECF0EEAE}" dt="2020-10-11T07:11:59.387" v="270" actId="478"/>
          <ac:spMkLst>
            <pc:docMk/>
            <pc:sldMk cId="242423347" sldId="776"/>
            <ac:spMk id="24" creationId="{9F6DBA9C-5552-4C38-ACD7-079EEF84F4F5}"/>
          </ac:spMkLst>
        </pc:spChg>
        <pc:picChg chg="add mod">
          <ac:chgData name="Simon Pun (SSE)" userId="6b1ee1f4-4ab1-4ea7-a2d6-b83579485034" providerId="ADAL" clId="{542192B3-6FF8-46DA-A0A5-73CAECF0EEAE}" dt="2020-10-11T07:18:26.985" v="437" actId="1076"/>
          <ac:picMkLst>
            <pc:docMk/>
            <pc:sldMk cId="242423347" sldId="776"/>
            <ac:picMk id="3" creationId="{4C2BE271-9701-43CB-844C-F38CECB41BAF}"/>
          </ac:picMkLst>
        </pc:picChg>
        <pc:picChg chg="del">
          <ac:chgData name="Simon Pun (SSE)" userId="6b1ee1f4-4ab1-4ea7-a2d6-b83579485034" providerId="ADAL" clId="{542192B3-6FF8-46DA-A0A5-73CAECF0EEAE}" dt="2020-10-11T07:11:56.832" v="269" actId="478"/>
          <ac:picMkLst>
            <pc:docMk/>
            <pc:sldMk cId="242423347" sldId="776"/>
            <ac:picMk id="4" creationId="{962BC02F-861E-496A-A2DF-EC5FAC651632}"/>
          </ac:picMkLst>
        </pc:picChg>
        <pc:picChg chg="add del mod">
          <ac:chgData name="Simon Pun (SSE)" userId="6b1ee1f4-4ab1-4ea7-a2d6-b83579485034" providerId="ADAL" clId="{542192B3-6FF8-46DA-A0A5-73CAECF0EEAE}" dt="2020-10-11T07:57:16.013" v="477" actId="478"/>
          <ac:picMkLst>
            <pc:docMk/>
            <pc:sldMk cId="242423347" sldId="776"/>
            <ac:picMk id="5" creationId="{B7C070FE-EB9B-4D23-8DC6-E6C7A087B764}"/>
          </ac:picMkLst>
        </pc:picChg>
        <pc:picChg chg="add mod">
          <ac:chgData name="Simon Pun (SSE)" userId="6b1ee1f4-4ab1-4ea7-a2d6-b83579485034" providerId="ADAL" clId="{542192B3-6FF8-46DA-A0A5-73CAECF0EEAE}" dt="2020-10-11T07:13:42.840" v="289" actId="1076"/>
          <ac:picMkLst>
            <pc:docMk/>
            <pc:sldMk cId="242423347" sldId="776"/>
            <ac:picMk id="11" creationId="{D9A7E639-3529-4ECB-8423-0183B4F91377}"/>
          </ac:picMkLst>
        </pc:picChg>
        <pc:picChg chg="add del">
          <ac:chgData name="Simon Pun (SSE)" userId="6b1ee1f4-4ab1-4ea7-a2d6-b83579485034" providerId="ADAL" clId="{542192B3-6FF8-46DA-A0A5-73CAECF0EEAE}" dt="2020-10-11T07:57:15.085" v="476"/>
          <ac:picMkLst>
            <pc:docMk/>
            <pc:sldMk cId="242423347" sldId="776"/>
            <ac:picMk id="17" creationId="{A67F0546-CDB4-4349-95E8-17BBA82B53B8}"/>
          </ac:picMkLst>
        </pc:picChg>
        <pc:picChg chg="del">
          <ac:chgData name="Simon Pun (SSE)" userId="6b1ee1f4-4ab1-4ea7-a2d6-b83579485034" providerId="ADAL" clId="{542192B3-6FF8-46DA-A0A5-73CAECF0EEAE}" dt="2020-10-11T07:10:33.626" v="235" actId="478"/>
          <ac:picMkLst>
            <pc:docMk/>
            <pc:sldMk cId="242423347" sldId="776"/>
            <ac:picMk id="19" creationId="{2A9B7AF5-73FA-494A-A505-4AD3E24E5A30}"/>
          </ac:picMkLst>
        </pc:picChg>
        <pc:picChg chg="del">
          <ac:chgData name="Simon Pun (SSE)" userId="6b1ee1f4-4ab1-4ea7-a2d6-b83579485034" providerId="ADAL" clId="{542192B3-6FF8-46DA-A0A5-73CAECF0EEAE}" dt="2020-10-11T07:10:42.672" v="238" actId="478"/>
          <ac:picMkLst>
            <pc:docMk/>
            <pc:sldMk cId="242423347" sldId="776"/>
            <ac:picMk id="22" creationId="{6DBD37F4-77FE-4E7B-BB3B-7FFF26E36AEF}"/>
          </ac:picMkLst>
        </pc:picChg>
      </pc:sldChg>
      <pc:sldChg chg="addSp delSp modSp add">
        <pc:chgData name="Simon Pun (SSE)" userId="6b1ee1f4-4ab1-4ea7-a2d6-b83579485034" providerId="ADAL" clId="{542192B3-6FF8-46DA-A0A5-73CAECF0EEAE}" dt="2020-10-13T02:48:44.250" v="2231" actId="20577"/>
        <pc:sldMkLst>
          <pc:docMk/>
          <pc:sldMk cId="1346808464" sldId="777"/>
        </pc:sldMkLst>
        <pc:spChg chg="mod">
          <ac:chgData name="Simon Pun (SSE)" userId="6b1ee1f4-4ab1-4ea7-a2d6-b83579485034" providerId="ADAL" clId="{542192B3-6FF8-46DA-A0A5-73CAECF0EEAE}" dt="2020-10-13T02:48:44.250" v="2231" actId="20577"/>
          <ac:spMkLst>
            <pc:docMk/>
            <pc:sldMk cId="1346808464" sldId="777"/>
            <ac:spMk id="2" creationId="{00000000-0000-0000-0000-000000000000}"/>
          </ac:spMkLst>
        </pc:spChg>
        <pc:spChg chg="add del mod">
          <ac:chgData name="Simon Pun (SSE)" userId="6b1ee1f4-4ab1-4ea7-a2d6-b83579485034" providerId="ADAL" clId="{542192B3-6FF8-46DA-A0A5-73CAECF0EEAE}" dt="2020-10-11T08:04:36.944" v="527" actId="478"/>
          <ac:spMkLst>
            <pc:docMk/>
            <pc:sldMk cId="1346808464" sldId="777"/>
            <ac:spMk id="4" creationId="{2AC1BDE4-9867-4E05-8EA3-179AC3060084}"/>
          </ac:spMkLst>
        </pc:spChg>
        <pc:spChg chg="del">
          <ac:chgData name="Simon Pun (SSE)" userId="6b1ee1f4-4ab1-4ea7-a2d6-b83579485034" providerId="ADAL" clId="{542192B3-6FF8-46DA-A0A5-73CAECF0EEAE}" dt="2020-10-11T07:58:43.636" v="489" actId="478"/>
          <ac:spMkLst>
            <pc:docMk/>
            <pc:sldMk cId="1346808464" sldId="777"/>
            <ac:spMk id="6" creationId="{CCFC9756-88B7-4076-8B75-4E71B5642F7E}"/>
          </ac:spMkLst>
        </pc:spChg>
        <pc:spChg chg="del">
          <ac:chgData name="Simon Pun (SSE)" userId="6b1ee1f4-4ab1-4ea7-a2d6-b83579485034" providerId="ADAL" clId="{542192B3-6FF8-46DA-A0A5-73CAECF0EEAE}" dt="2020-10-11T07:59:28.037" v="508" actId="478"/>
          <ac:spMkLst>
            <pc:docMk/>
            <pc:sldMk cId="1346808464" sldId="777"/>
            <ac:spMk id="7" creationId="{A0F00447-80A5-4AFC-826B-65F1124D9447}"/>
          </ac:spMkLst>
        </pc:spChg>
        <pc:spChg chg="add mod">
          <ac:chgData name="Simon Pun (SSE)" userId="6b1ee1f4-4ab1-4ea7-a2d6-b83579485034" providerId="ADAL" clId="{542192B3-6FF8-46DA-A0A5-73CAECF0EEAE}" dt="2020-10-11T08:07:17.789" v="619" actId="20577"/>
          <ac:spMkLst>
            <pc:docMk/>
            <pc:sldMk cId="1346808464" sldId="777"/>
            <ac:spMk id="8" creationId="{E5C38493-E109-41CF-B852-2E9859C9B54D}"/>
          </ac:spMkLst>
        </pc:spChg>
        <pc:spChg chg="add del mod">
          <ac:chgData name="Simon Pun (SSE)" userId="6b1ee1f4-4ab1-4ea7-a2d6-b83579485034" providerId="ADAL" clId="{542192B3-6FF8-46DA-A0A5-73CAECF0EEAE}" dt="2020-10-11T08:45:35.167" v="635" actId="478"/>
          <ac:spMkLst>
            <pc:docMk/>
            <pc:sldMk cId="1346808464" sldId="777"/>
            <ac:spMk id="9" creationId="{6C77F5B9-5B8C-406D-9E17-5CB3471D63B3}"/>
          </ac:spMkLst>
        </pc:spChg>
        <pc:spChg chg="del">
          <ac:chgData name="Simon Pun (SSE)" userId="6b1ee1f4-4ab1-4ea7-a2d6-b83579485034" providerId="ADAL" clId="{542192B3-6FF8-46DA-A0A5-73CAECF0EEAE}" dt="2020-10-11T07:58:39.590" v="488" actId="478"/>
          <ac:spMkLst>
            <pc:docMk/>
            <pc:sldMk cId="1346808464" sldId="777"/>
            <ac:spMk id="13" creationId="{48019938-FF78-42CC-84B0-61EE45922E4C}"/>
          </ac:spMkLst>
        </pc:spChg>
        <pc:spChg chg="del">
          <ac:chgData name="Simon Pun (SSE)" userId="6b1ee1f4-4ab1-4ea7-a2d6-b83579485034" providerId="ADAL" clId="{542192B3-6FF8-46DA-A0A5-73CAECF0EEAE}" dt="2020-10-11T07:59:28.037" v="508" actId="478"/>
          <ac:spMkLst>
            <pc:docMk/>
            <pc:sldMk cId="1346808464" sldId="777"/>
            <ac:spMk id="14" creationId="{2A2C7B5F-AD2F-49B4-B94D-6C61ACADCBDD}"/>
          </ac:spMkLst>
        </pc:spChg>
        <pc:spChg chg="del">
          <ac:chgData name="Simon Pun (SSE)" userId="6b1ee1f4-4ab1-4ea7-a2d6-b83579485034" providerId="ADAL" clId="{542192B3-6FF8-46DA-A0A5-73CAECF0EEAE}" dt="2020-10-11T07:59:28.037" v="508" actId="478"/>
          <ac:spMkLst>
            <pc:docMk/>
            <pc:sldMk cId="1346808464" sldId="777"/>
            <ac:spMk id="15" creationId="{66012657-12D3-4D8E-8C56-A16673F8C2A2}"/>
          </ac:spMkLst>
        </pc:spChg>
        <pc:spChg chg="add mod">
          <ac:chgData name="Simon Pun (SSE)" userId="6b1ee1f4-4ab1-4ea7-a2d6-b83579485034" providerId="ADAL" clId="{542192B3-6FF8-46DA-A0A5-73CAECF0EEAE}" dt="2020-10-11T07:59:03.331" v="496" actId="1076"/>
          <ac:spMkLst>
            <pc:docMk/>
            <pc:sldMk cId="1346808464" sldId="777"/>
            <ac:spMk id="16" creationId="{36D23085-6BE6-42B1-961F-6E8E31F867F4}"/>
          </ac:spMkLst>
        </pc:spChg>
        <pc:spChg chg="add mod">
          <ac:chgData name="Simon Pun (SSE)" userId="6b1ee1f4-4ab1-4ea7-a2d6-b83579485034" providerId="ADAL" clId="{542192B3-6FF8-46DA-A0A5-73CAECF0EEAE}" dt="2020-10-11T08:07:33.115" v="625" actId="14100"/>
          <ac:spMkLst>
            <pc:docMk/>
            <pc:sldMk cId="1346808464" sldId="777"/>
            <ac:spMk id="18" creationId="{09973F25-44A4-4220-8D89-1E04BFAF0032}"/>
          </ac:spMkLst>
        </pc:spChg>
        <pc:spChg chg="mod">
          <ac:chgData name="Simon Pun (SSE)" userId="6b1ee1f4-4ab1-4ea7-a2d6-b83579485034" providerId="ADAL" clId="{542192B3-6FF8-46DA-A0A5-73CAECF0EEAE}" dt="2020-10-11T08:47:54.103" v="667" actId="14100"/>
          <ac:spMkLst>
            <pc:docMk/>
            <pc:sldMk cId="1346808464" sldId="777"/>
            <ac:spMk id="21" creationId="{7C8ACF46-1C86-4594-A813-C98E974B3A87}"/>
          </ac:spMkLst>
        </pc:spChg>
        <pc:spChg chg="add mod">
          <ac:chgData name="Simon Pun (SSE)" userId="6b1ee1f4-4ab1-4ea7-a2d6-b83579485034" providerId="ADAL" clId="{542192B3-6FF8-46DA-A0A5-73CAECF0EEAE}" dt="2020-10-13T02:48:39.276" v="2225" actId="20577"/>
          <ac:spMkLst>
            <pc:docMk/>
            <pc:sldMk cId="1346808464" sldId="777"/>
            <ac:spMk id="22" creationId="{A101626C-5EB9-4AB9-8868-938C9E15FC13}"/>
          </ac:spMkLst>
        </pc:spChg>
        <pc:spChg chg="add mod">
          <ac:chgData name="Simon Pun (SSE)" userId="6b1ee1f4-4ab1-4ea7-a2d6-b83579485034" providerId="ADAL" clId="{542192B3-6FF8-46DA-A0A5-73CAECF0EEAE}" dt="2020-10-11T08:07:26.484" v="624" actId="20577"/>
          <ac:spMkLst>
            <pc:docMk/>
            <pc:sldMk cId="1346808464" sldId="777"/>
            <ac:spMk id="23" creationId="{5C2253ED-ED99-44E7-8662-706D884272C0}"/>
          </ac:spMkLst>
        </pc:spChg>
        <pc:spChg chg="add mod">
          <ac:chgData name="Simon Pun (SSE)" userId="6b1ee1f4-4ab1-4ea7-a2d6-b83579485034" providerId="ADAL" clId="{542192B3-6FF8-46DA-A0A5-73CAECF0EEAE}" dt="2020-10-11T08:46:41.541" v="660" actId="1076"/>
          <ac:spMkLst>
            <pc:docMk/>
            <pc:sldMk cId="1346808464" sldId="777"/>
            <ac:spMk id="24" creationId="{6567094D-02D8-48C1-8507-C65F901C7FF3}"/>
          </ac:spMkLst>
        </pc:spChg>
        <pc:picChg chg="del">
          <ac:chgData name="Simon Pun (SSE)" userId="6b1ee1f4-4ab1-4ea7-a2d6-b83579485034" providerId="ADAL" clId="{542192B3-6FF8-46DA-A0A5-73CAECF0EEAE}" dt="2020-10-11T07:58:43.636" v="489" actId="478"/>
          <ac:picMkLst>
            <pc:docMk/>
            <pc:sldMk cId="1346808464" sldId="777"/>
            <ac:picMk id="3" creationId="{4C2BE271-9701-43CB-844C-F38CECB41BAF}"/>
          </ac:picMkLst>
        </pc:picChg>
        <pc:picChg chg="del">
          <ac:chgData name="Simon Pun (SSE)" userId="6b1ee1f4-4ab1-4ea7-a2d6-b83579485034" providerId="ADAL" clId="{542192B3-6FF8-46DA-A0A5-73CAECF0EEAE}" dt="2020-10-11T07:58:43.636" v="489" actId="478"/>
          <ac:picMkLst>
            <pc:docMk/>
            <pc:sldMk cId="1346808464" sldId="777"/>
            <ac:picMk id="5" creationId="{B7C070FE-EB9B-4D23-8DC6-E6C7A087B764}"/>
          </ac:picMkLst>
        </pc:picChg>
        <pc:picChg chg="del">
          <ac:chgData name="Simon Pun (SSE)" userId="6b1ee1f4-4ab1-4ea7-a2d6-b83579485034" providerId="ADAL" clId="{542192B3-6FF8-46DA-A0A5-73CAECF0EEAE}" dt="2020-10-11T07:58:43.636" v="489" actId="478"/>
          <ac:picMkLst>
            <pc:docMk/>
            <pc:sldMk cId="1346808464" sldId="777"/>
            <ac:picMk id="11" creationId="{D9A7E639-3529-4ECB-8423-0183B4F91377}"/>
          </ac:picMkLst>
        </pc:picChg>
        <pc:picChg chg="add mod">
          <ac:chgData name="Simon Pun (SSE)" userId="6b1ee1f4-4ab1-4ea7-a2d6-b83579485034" providerId="ADAL" clId="{542192B3-6FF8-46DA-A0A5-73CAECF0EEAE}" dt="2020-10-11T07:58:54.796" v="493" actId="1076"/>
          <ac:picMkLst>
            <pc:docMk/>
            <pc:sldMk cId="1346808464" sldId="777"/>
            <ac:picMk id="12" creationId="{6B49F6D2-2ACC-4153-BCCF-F9BAAF33E8BB}"/>
          </ac:picMkLst>
        </pc:picChg>
        <pc:picChg chg="add del mod">
          <ac:chgData name="Simon Pun (SSE)" userId="6b1ee1f4-4ab1-4ea7-a2d6-b83579485034" providerId="ADAL" clId="{542192B3-6FF8-46DA-A0A5-73CAECF0EEAE}" dt="2020-10-11T07:59:22.188" v="504"/>
          <ac:picMkLst>
            <pc:docMk/>
            <pc:sldMk cId="1346808464" sldId="777"/>
            <ac:picMk id="17" creationId="{C16ED223-1FA2-4371-86E7-216C9AF89840}"/>
          </ac:picMkLst>
        </pc:picChg>
        <pc:picChg chg="add del mod">
          <ac:chgData name="Simon Pun (SSE)" userId="6b1ee1f4-4ab1-4ea7-a2d6-b83579485034" providerId="ADAL" clId="{542192B3-6FF8-46DA-A0A5-73CAECF0EEAE}" dt="2020-10-11T08:00:14.516" v="512" actId="478"/>
          <ac:picMkLst>
            <pc:docMk/>
            <pc:sldMk cId="1346808464" sldId="777"/>
            <ac:picMk id="19" creationId="{D355BFBF-9A39-42AC-A205-2FBEDC0263CC}"/>
          </ac:picMkLst>
        </pc:picChg>
        <pc:picChg chg="add mod">
          <ac:chgData name="Simon Pun (SSE)" userId="6b1ee1f4-4ab1-4ea7-a2d6-b83579485034" providerId="ADAL" clId="{542192B3-6FF8-46DA-A0A5-73CAECF0EEAE}" dt="2020-10-11T08:07:06.587" v="613" actId="1076"/>
          <ac:picMkLst>
            <pc:docMk/>
            <pc:sldMk cId="1346808464" sldId="777"/>
            <ac:picMk id="20" creationId="{D50F9A16-81C3-4AFA-A122-DA7725ECD003}"/>
          </ac:picMkLst>
        </pc:picChg>
      </pc:sldChg>
      <pc:sldChg chg="addSp delSp modSp add">
        <pc:chgData name="Simon Pun (SSE)" userId="6b1ee1f4-4ab1-4ea7-a2d6-b83579485034" providerId="ADAL" clId="{542192B3-6FF8-46DA-A0A5-73CAECF0EEAE}" dt="2020-10-11T09:03:42.646" v="864" actId="20577"/>
        <pc:sldMkLst>
          <pc:docMk/>
          <pc:sldMk cId="2885217923" sldId="778"/>
        </pc:sldMkLst>
        <pc:spChg chg="mod">
          <ac:chgData name="Simon Pun (SSE)" userId="6b1ee1f4-4ab1-4ea7-a2d6-b83579485034" providerId="ADAL" clId="{542192B3-6FF8-46DA-A0A5-73CAECF0EEAE}" dt="2020-10-11T09:03:42.646" v="864" actId="20577"/>
          <ac:spMkLst>
            <pc:docMk/>
            <pc:sldMk cId="2885217923" sldId="778"/>
            <ac:spMk id="2" creationId="{00000000-0000-0000-0000-000000000000}"/>
          </ac:spMkLst>
        </pc:spChg>
        <pc:spChg chg="add mod">
          <ac:chgData name="Simon Pun (SSE)" userId="6b1ee1f4-4ab1-4ea7-a2d6-b83579485034" providerId="ADAL" clId="{542192B3-6FF8-46DA-A0A5-73CAECF0EEAE}" dt="2020-10-11T08:56:24.962" v="754" actId="693"/>
          <ac:spMkLst>
            <pc:docMk/>
            <pc:sldMk cId="2885217923" sldId="778"/>
            <ac:spMk id="3" creationId="{B71F7182-49E3-4551-B89E-2C63ECD366A5}"/>
          </ac:spMkLst>
        </pc:spChg>
        <pc:spChg chg="add mod">
          <ac:chgData name="Simon Pun (SSE)" userId="6b1ee1f4-4ab1-4ea7-a2d6-b83579485034" providerId="ADAL" clId="{542192B3-6FF8-46DA-A0A5-73CAECF0EEAE}" dt="2020-10-11T08:56:53.246" v="764" actId="1076"/>
          <ac:spMkLst>
            <pc:docMk/>
            <pc:sldMk cId="2885217923" sldId="778"/>
            <ac:spMk id="4" creationId="{101EF20F-AC97-4B10-A3B6-2B1054C96C99}"/>
          </ac:spMkLst>
        </pc:spChg>
        <pc:spChg chg="del">
          <ac:chgData name="Simon Pun (SSE)" userId="6b1ee1f4-4ab1-4ea7-a2d6-b83579485034" providerId="ADAL" clId="{542192B3-6FF8-46DA-A0A5-73CAECF0EEAE}" dt="2020-10-11T08:52:45.598" v="683" actId="478"/>
          <ac:spMkLst>
            <pc:docMk/>
            <pc:sldMk cId="2885217923" sldId="778"/>
            <ac:spMk id="8" creationId="{E5C38493-E109-41CF-B852-2E9859C9B54D}"/>
          </ac:spMkLst>
        </pc:spChg>
        <pc:spChg chg="add mod">
          <ac:chgData name="Simon Pun (SSE)" userId="6b1ee1f4-4ab1-4ea7-a2d6-b83579485034" providerId="ADAL" clId="{542192B3-6FF8-46DA-A0A5-73CAECF0EEAE}" dt="2020-10-11T08:56:29.546" v="755" actId="571"/>
          <ac:spMkLst>
            <pc:docMk/>
            <pc:sldMk cId="2885217923" sldId="778"/>
            <ac:spMk id="14" creationId="{8123F856-F7C5-42D9-9768-C5B09B919C92}"/>
          </ac:spMkLst>
        </pc:spChg>
        <pc:spChg chg="del">
          <ac:chgData name="Simon Pun (SSE)" userId="6b1ee1f4-4ab1-4ea7-a2d6-b83579485034" providerId="ADAL" clId="{542192B3-6FF8-46DA-A0A5-73CAECF0EEAE}" dt="2020-10-11T08:55:01.906" v="738" actId="478"/>
          <ac:spMkLst>
            <pc:docMk/>
            <pc:sldMk cId="2885217923" sldId="778"/>
            <ac:spMk id="16" creationId="{36D23085-6BE6-42B1-961F-6E8E31F867F4}"/>
          </ac:spMkLst>
        </pc:spChg>
        <pc:spChg chg="add mod">
          <ac:chgData name="Simon Pun (SSE)" userId="6b1ee1f4-4ab1-4ea7-a2d6-b83579485034" providerId="ADAL" clId="{542192B3-6FF8-46DA-A0A5-73CAECF0EEAE}" dt="2020-10-11T08:58:59.686" v="781" actId="1076"/>
          <ac:spMkLst>
            <pc:docMk/>
            <pc:sldMk cId="2885217923" sldId="778"/>
            <ac:spMk id="17" creationId="{29DDC3E0-A8DF-4DA4-864F-866135A06D45}"/>
          </ac:spMkLst>
        </pc:spChg>
        <pc:spChg chg="del">
          <ac:chgData name="Simon Pun (SSE)" userId="6b1ee1f4-4ab1-4ea7-a2d6-b83579485034" providerId="ADAL" clId="{542192B3-6FF8-46DA-A0A5-73CAECF0EEAE}" dt="2020-10-11T08:52:45.598" v="683" actId="478"/>
          <ac:spMkLst>
            <pc:docMk/>
            <pc:sldMk cId="2885217923" sldId="778"/>
            <ac:spMk id="18" creationId="{09973F25-44A4-4220-8D89-1E04BFAF0032}"/>
          </ac:spMkLst>
        </pc:spChg>
        <pc:spChg chg="mod">
          <ac:chgData name="Simon Pun (SSE)" userId="6b1ee1f4-4ab1-4ea7-a2d6-b83579485034" providerId="ADAL" clId="{542192B3-6FF8-46DA-A0A5-73CAECF0EEAE}" dt="2020-10-11T08:55:39.429" v="749" actId="1076"/>
          <ac:spMkLst>
            <pc:docMk/>
            <pc:sldMk cId="2885217923" sldId="778"/>
            <ac:spMk id="21" creationId="{7C8ACF46-1C86-4594-A813-C98E974B3A87}"/>
          </ac:spMkLst>
        </pc:spChg>
        <pc:spChg chg="del">
          <ac:chgData name="Simon Pun (SSE)" userId="6b1ee1f4-4ab1-4ea7-a2d6-b83579485034" providerId="ADAL" clId="{542192B3-6FF8-46DA-A0A5-73CAECF0EEAE}" dt="2020-10-11T08:52:44.231" v="682" actId="478"/>
          <ac:spMkLst>
            <pc:docMk/>
            <pc:sldMk cId="2885217923" sldId="778"/>
            <ac:spMk id="22" creationId="{A101626C-5EB9-4AB9-8868-938C9E15FC13}"/>
          </ac:spMkLst>
        </pc:spChg>
        <pc:spChg chg="del">
          <ac:chgData name="Simon Pun (SSE)" userId="6b1ee1f4-4ab1-4ea7-a2d6-b83579485034" providerId="ADAL" clId="{542192B3-6FF8-46DA-A0A5-73CAECF0EEAE}" dt="2020-10-11T08:52:45.598" v="683" actId="478"/>
          <ac:spMkLst>
            <pc:docMk/>
            <pc:sldMk cId="2885217923" sldId="778"/>
            <ac:spMk id="23" creationId="{5C2253ED-ED99-44E7-8662-706D884272C0}"/>
          </ac:spMkLst>
        </pc:spChg>
        <pc:spChg chg="mod">
          <ac:chgData name="Simon Pun (SSE)" userId="6b1ee1f4-4ab1-4ea7-a2d6-b83579485034" providerId="ADAL" clId="{542192B3-6FF8-46DA-A0A5-73CAECF0EEAE}" dt="2020-10-11T09:03:17.849" v="843" actId="58"/>
          <ac:spMkLst>
            <pc:docMk/>
            <pc:sldMk cId="2885217923" sldId="778"/>
            <ac:spMk id="24" creationId="{6567094D-02D8-48C1-8507-C65F901C7FF3}"/>
          </ac:spMkLst>
        </pc:spChg>
        <pc:spChg chg="add mod">
          <ac:chgData name="Simon Pun (SSE)" userId="6b1ee1f4-4ab1-4ea7-a2d6-b83579485034" providerId="ADAL" clId="{542192B3-6FF8-46DA-A0A5-73CAECF0EEAE}" dt="2020-10-11T09:00:08.696" v="820" actId="20577"/>
          <ac:spMkLst>
            <pc:docMk/>
            <pc:sldMk cId="2885217923" sldId="778"/>
            <ac:spMk id="25" creationId="{9E88CD43-BCBA-4666-B966-28EB8597780B}"/>
          </ac:spMkLst>
        </pc:spChg>
        <pc:picChg chg="del">
          <ac:chgData name="Simon Pun (SSE)" userId="6b1ee1f4-4ab1-4ea7-a2d6-b83579485034" providerId="ADAL" clId="{542192B3-6FF8-46DA-A0A5-73CAECF0EEAE}" dt="2020-10-11T08:52:40.693" v="681" actId="478"/>
          <ac:picMkLst>
            <pc:docMk/>
            <pc:sldMk cId="2885217923" sldId="778"/>
            <ac:picMk id="12" creationId="{6B49F6D2-2ACC-4153-BCCF-F9BAAF33E8BB}"/>
          </ac:picMkLst>
        </pc:picChg>
        <pc:picChg chg="add mod">
          <ac:chgData name="Simon Pun (SSE)" userId="6b1ee1f4-4ab1-4ea7-a2d6-b83579485034" providerId="ADAL" clId="{542192B3-6FF8-46DA-A0A5-73CAECF0EEAE}" dt="2020-10-11T08:55:39.429" v="749" actId="1076"/>
          <ac:picMkLst>
            <pc:docMk/>
            <pc:sldMk cId="2885217923" sldId="778"/>
            <ac:picMk id="13" creationId="{0CEC07DC-0415-42E3-836A-BA3D6F436ED1}"/>
          </ac:picMkLst>
        </pc:picChg>
        <pc:picChg chg="add mod">
          <ac:chgData name="Simon Pun (SSE)" userId="6b1ee1f4-4ab1-4ea7-a2d6-b83579485034" providerId="ADAL" clId="{542192B3-6FF8-46DA-A0A5-73CAECF0EEAE}" dt="2020-10-11T08:59:03.093" v="782" actId="1076"/>
          <ac:picMkLst>
            <pc:docMk/>
            <pc:sldMk cId="2885217923" sldId="778"/>
            <ac:picMk id="19" creationId="{D561D581-B3B7-4199-A2BF-1864481836FD}"/>
          </ac:picMkLst>
        </pc:picChg>
        <pc:picChg chg="del">
          <ac:chgData name="Simon Pun (SSE)" userId="6b1ee1f4-4ab1-4ea7-a2d6-b83579485034" providerId="ADAL" clId="{542192B3-6FF8-46DA-A0A5-73CAECF0EEAE}" dt="2020-10-11T08:52:45.598" v="683" actId="478"/>
          <ac:picMkLst>
            <pc:docMk/>
            <pc:sldMk cId="2885217923" sldId="778"/>
            <ac:picMk id="20" creationId="{D50F9A16-81C3-4AFA-A122-DA7725ECD003}"/>
          </ac:picMkLst>
        </pc:picChg>
      </pc:sldChg>
      <pc:sldChg chg="addSp delSp modSp add">
        <pc:chgData name="Simon Pun (SSE)" userId="6b1ee1f4-4ab1-4ea7-a2d6-b83579485034" providerId="ADAL" clId="{542192B3-6FF8-46DA-A0A5-73CAECF0EEAE}" dt="2020-10-11T13:55:44.714" v="989" actId="14100"/>
        <pc:sldMkLst>
          <pc:docMk/>
          <pc:sldMk cId="2409091196" sldId="779"/>
        </pc:sldMkLst>
        <pc:spChg chg="mod">
          <ac:chgData name="Simon Pun (SSE)" userId="6b1ee1f4-4ab1-4ea7-a2d6-b83579485034" providerId="ADAL" clId="{542192B3-6FF8-46DA-A0A5-73CAECF0EEAE}" dt="2020-10-11T13:47:43.121" v="869"/>
          <ac:spMkLst>
            <pc:docMk/>
            <pc:sldMk cId="2409091196" sldId="779"/>
            <ac:spMk id="2" creationId="{00000000-0000-0000-0000-000000000000}"/>
          </ac:spMkLst>
        </pc:spChg>
        <pc:spChg chg="del">
          <ac:chgData name="Simon Pun (SSE)" userId="6b1ee1f4-4ab1-4ea7-a2d6-b83579485034" providerId="ADAL" clId="{542192B3-6FF8-46DA-A0A5-73CAECF0EEAE}" dt="2020-10-11T09:04:40.025" v="867" actId="478"/>
          <ac:spMkLst>
            <pc:docMk/>
            <pc:sldMk cId="2409091196" sldId="779"/>
            <ac:spMk id="3" creationId="{B71F7182-49E3-4551-B89E-2C63ECD366A5}"/>
          </ac:spMkLst>
        </pc:spChg>
        <pc:spChg chg="del">
          <ac:chgData name="Simon Pun (SSE)" userId="6b1ee1f4-4ab1-4ea7-a2d6-b83579485034" providerId="ADAL" clId="{542192B3-6FF8-46DA-A0A5-73CAECF0EEAE}" dt="2020-10-11T09:04:40.025" v="867" actId="478"/>
          <ac:spMkLst>
            <pc:docMk/>
            <pc:sldMk cId="2409091196" sldId="779"/>
            <ac:spMk id="4" creationId="{101EF20F-AC97-4B10-A3B6-2B1054C96C99}"/>
          </ac:spMkLst>
        </pc:spChg>
        <pc:spChg chg="add mod">
          <ac:chgData name="Simon Pun (SSE)" userId="6b1ee1f4-4ab1-4ea7-a2d6-b83579485034" providerId="ADAL" clId="{542192B3-6FF8-46DA-A0A5-73CAECF0EEAE}" dt="2020-10-11T13:54:57.027" v="945" actId="1076"/>
          <ac:spMkLst>
            <pc:docMk/>
            <pc:sldMk cId="2409091196" sldId="779"/>
            <ac:spMk id="5" creationId="{0F493F4D-0792-4C3B-9D35-9B07F8149744}"/>
          </ac:spMkLst>
        </pc:spChg>
        <pc:spChg chg="del">
          <ac:chgData name="Simon Pun (SSE)" userId="6b1ee1f4-4ab1-4ea7-a2d6-b83579485034" providerId="ADAL" clId="{542192B3-6FF8-46DA-A0A5-73CAECF0EEAE}" dt="2020-10-11T09:04:40.025" v="867" actId="478"/>
          <ac:spMkLst>
            <pc:docMk/>
            <pc:sldMk cId="2409091196" sldId="779"/>
            <ac:spMk id="14" creationId="{8123F856-F7C5-42D9-9768-C5B09B919C92}"/>
          </ac:spMkLst>
        </pc:spChg>
        <pc:spChg chg="add mod">
          <ac:chgData name="Simon Pun (SSE)" userId="6b1ee1f4-4ab1-4ea7-a2d6-b83579485034" providerId="ADAL" clId="{542192B3-6FF8-46DA-A0A5-73CAECF0EEAE}" dt="2020-10-11T13:55:32.759" v="986" actId="403"/>
          <ac:spMkLst>
            <pc:docMk/>
            <pc:sldMk cId="2409091196" sldId="779"/>
            <ac:spMk id="15" creationId="{16CEECA4-B04C-410B-BCA1-82A14588A367}"/>
          </ac:spMkLst>
        </pc:spChg>
        <pc:spChg chg="del">
          <ac:chgData name="Simon Pun (SSE)" userId="6b1ee1f4-4ab1-4ea7-a2d6-b83579485034" providerId="ADAL" clId="{542192B3-6FF8-46DA-A0A5-73CAECF0EEAE}" dt="2020-10-11T09:04:40.025" v="867" actId="478"/>
          <ac:spMkLst>
            <pc:docMk/>
            <pc:sldMk cId="2409091196" sldId="779"/>
            <ac:spMk id="17" creationId="{29DDC3E0-A8DF-4DA4-864F-866135A06D45}"/>
          </ac:spMkLst>
        </pc:spChg>
        <pc:spChg chg="mod">
          <ac:chgData name="Simon Pun (SSE)" userId="6b1ee1f4-4ab1-4ea7-a2d6-b83579485034" providerId="ADAL" clId="{542192B3-6FF8-46DA-A0A5-73CAECF0EEAE}" dt="2020-10-11T13:55:44.714" v="989" actId="14100"/>
          <ac:spMkLst>
            <pc:docMk/>
            <pc:sldMk cId="2409091196" sldId="779"/>
            <ac:spMk id="21" creationId="{7C8ACF46-1C86-4594-A813-C98E974B3A87}"/>
          </ac:spMkLst>
        </pc:spChg>
        <pc:spChg chg="mod">
          <ac:chgData name="Simon Pun (SSE)" userId="6b1ee1f4-4ab1-4ea7-a2d6-b83579485034" providerId="ADAL" clId="{542192B3-6FF8-46DA-A0A5-73CAECF0EEAE}" dt="2020-10-11T13:49:18.987" v="904" actId="20577"/>
          <ac:spMkLst>
            <pc:docMk/>
            <pc:sldMk cId="2409091196" sldId="779"/>
            <ac:spMk id="24" creationId="{6567094D-02D8-48C1-8507-C65F901C7FF3}"/>
          </ac:spMkLst>
        </pc:spChg>
        <pc:spChg chg="del">
          <ac:chgData name="Simon Pun (SSE)" userId="6b1ee1f4-4ab1-4ea7-a2d6-b83579485034" providerId="ADAL" clId="{542192B3-6FF8-46DA-A0A5-73CAECF0EEAE}" dt="2020-10-11T09:04:40.025" v="867" actId="478"/>
          <ac:spMkLst>
            <pc:docMk/>
            <pc:sldMk cId="2409091196" sldId="779"/>
            <ac:spMk id="25" creationId="{9E88CD43-BCBA-4666-B966-28EB8597780B}"/>
          </ac:spMkLst>
        </pc:spChg>
        <pc:picChg chg="add mod">
          <ac:chgData name="Simon Pun (SSE)" userId="6b1ee1f4-4ab1-4ea7-a2d6-b83579485034" providerId="ADAL" clId="{542192B3-6FF8-46DA-A0A5-73CAECF0EEAE}" dt="2020-10-11T13:55:40.683" v="988" actId="14100"/>
          <ac:picMkLst>
            <pc:docMk/>
            <pc:sldMk cId="2409091196" sldId="779"/>
            <ac:picMk id="12" creationId="{8450F985-1A05-406A-8BAF-19E94B0B7BD8}"/>
          </ac:picMkLst>
        </pc:picChg>
        <pc:picChg chg="del">
          <ac:chgData name="Simon Pun (SSE)" userId="6b1ee1f4-4ab1-4ea7-a2d6-b83579485034" providerId="ADAL" clId="{542192B3-6FF8-46DA-A0A5-73CAECF0EEAE}" dt="2020-10-11T09:04:37.583" v="866" actId="478"/>
          <ac:picMkLst>
            <pc:docMk/>
            <pc:sldMk cId="2409091196" sldId="779"/>
            <ac:picMk id="13" creationId="{0CEC07DC-0415-42E3-836A-BA3D6F436ED1}"/>
          </ac:picMkLst>
        </pc:picChg>
        <pc:picChg chg="del">
          <ac:chgData name="Simon Pun (SSE)" userId="6b1ee1f4-4ab1-4ea7-a2d6-b83579485034" providerId="ADAL" clId="{542192B3-6FF8-46DA-A0A5-73CAECF0EEAE}" dt="2020-10-11T09:04:40.025" v="867" actId="478"/>
          <ac:picMkLst>
            <pc:docMk/>
            <pc:sldMk cId="2409091196" sldId="779"/>
            <ac:picMk id="19" creationId="{D561D581-B3B7-4199-A2BF-1864481836FD}"/>
          </ac:picMkLst>
        </pc:picChg>
      </pc:sldChg>
      <pc:sldChg chg="addSp delSp modSp add">
        <pc:chgData name="Simon Pun (SSE)" userId="6b1ee1f4-4ab1-4ea7-a2d6-b83579485034" providerId="ADAL" clId="{542192B3-6FF8-46DA-A0A5-73CAECF0EEAE}" dt="2020-10-11T14:13:23.573" v="1195" actId="20577"/>
        <pc:sldMkLst>
          <pc:docMk/>
          <pc:sldMk cId="1796996138" sldId="780"/>
        </pc:sldMkLst>
        <pc:spChg chg="mod">
          <ac:chgData name="Simon Pun (SSE)" userId="6b1ee1f4-4ab1-4ea7-a2d6-b83579485034" providerId="ADAL" clId="{542192B3-6FF8-46DA-A0A5-73CAECF0EEAE}" dt="2020-10-11T14:13:23.573" v="1195" actId="20577"/>
          <ac:spMkLst>
            <pc:docMk/>
            <pc:sldMk cId="1796996138" sldId="780"/>
            <ac:spMk id="2" creationId="{00000000-0000-0000-0000-000000000000}"/>
          </ac:spMkLst>
        </pc:spChg>
        <pc:spChg chg="del">
          <ac:chgData name="Simon Pun (SSE)" userId="6b1ee1f4-4ab1-4ea7-a2d6-b83579485034" providerId="ADAL" clId="{542192B3-6FF8-46DA-A0A5-73CAECF0EEAE}" dt="2020-10-11T14:01:21.817" v="1057" actId="478"/>
          <ac:spMkLst>
            <pc:docMk/>
            <pc:sldMk cId="1796996138" sldId="780"/>
            <ac:spMk id="5" creationId="{0F493F4D-0792-4C3B-9D35-9B07F8149744}"/>
          </ac:spMkLst>
        </pc:spChg>
        <pc:spChg chg="add mod">
          <ac:chgData name="Simon Pun (SSE)" userId="6b1ee1f4-4ab1-4ea7-a2d6-b83579485034" providerId="ADAL" clId="{542192B3-6FF8-46DA-A0A5-73CAECF0EEAE}" dt="2020-10-11T14:00:58.105" v="1050" actId="6549"/>
          <ac:spMkLst>
            <pc:docMk/>
            <pc:sldMk cId="1796996138" sldId="780"/>
            <ac:spMk id="8" creationId="{CA640BD0-64F1-4985-87A7-A56E3A635399}"/>
          </ac:spMkLst>
        </pc:spChg>
        <pc:spChg chg="add mod">
          <ac:chgData name="Simon Pun (SSE)" userId="6b1ee1f4-4ab1-4ea7-a2d6-b83579485034" providerId="ADAL" clId="{542192B3-6FF8-46DA-A0A5-73CAECF0EEAE}" dt="2020-10-11T14:03:43.891" v="1099" actId="1076"/>
          <ac:spMkLst>
            <pc:docMk/>
            <pc:sldMk cId="1796996138" sldId="780"/>
            <ac:spMk id="9" creationId="{5DF95EF7-1E02-4CC3-AA22-42B3768B7FAD}"/>
          </ac:spMkLst>
        </pc:spChg>
        <pc:spChg chg="add del">
          <ac:chgData name="Simon Pun (SSE)" userId="6b1ee1f4-4ab1-4ea7-a2d6-b83579485034" providerId="ADAL" clId="{542192B3-6FF8-46DA-A0A5-73CAECF0EEAE}" dt="2020-10-11T14:03:22.554" v="1068"/>
          <ac:spMkLst>
            <pc:docMk/>
            <pc:sldMk cId="1796996138" sldId="780"/>
            <ac:spMk id="10" creationId="{D0CC12E9-B7DE-425E-BAF7-AB2ECAFC14EA}"/>
          </ac:spMkLst>
        </pc:spChg>
        <pc:spChg chg="add mod">
          <ac:chgData name="Simon Pun (SSE)" userId="6b1ee1f4-4ab1-4ea7-a2d6-b83579485034" providerId="ADAL" clId="{542192B3-6FF8-46DA-A0A5-73CAECF0EEAE}" dt="2020-10-11T14:04:57.626" v="1166" actId="1076"/>
          <ac:spMkLst>
            <pc:docMk/>
            <pc:sldMk cId="1796996138" sldId="780"/>
            <ac:spMk id="11" creationId="{FA3820CF-9661-48EC-92B5-5B8C90448141}"/>
          </ac:spMkLst>
        </pc:spChg>
        <pc:spChg chg="mod">
          <ac:chgData name="Simon Pun (SSE)" userId="6b1ee1f4-4ab1-4ea7-a2d6-b83579485034" providerId="ADAL" clId="{542192B3-6FF8-46DA-A0A5-73CAECF0EEAE}" dt="2020-10-11T14:05:30.329" v="1171" actId="1076"/>
          <ac:spMkLst>
            <pc:docMk/>
            <pc:sldMk cId="1796996138" sldId="780"/>
            <ac:spMk id="21" creationId="{7C8ACF46-1C86-4594-A813-C98E974B3A87}"/>
          </ac:spMkLst>
        </pc:spChg>
        <pc:spChg chg="mod">
          <ac:chgData name="Simon Pun (SSE)" userId="6b1ee1f4-4ab1-4ea7-a2d6-b83579485034" providerId="ADAL" clId="{542192B3-6FF8-46DA-A0A5-73CAECF0EEAE}" dt="2020-10-11T14:04:07.099" v="1141" actId="20577"/>
          <ac:spMkLst>
            <pc:docMk/>
            <pc:sldMk cId="1796996138" sldId="780"/>
            <ac:spMk id="24" creationId="{6567094D-02D8-48C1-8507-C65F901C7FF3}"/>
          </ac:spMkLst>
        </pc:spChg>
        <pc:picChg chg="add mod">
          <ac:chgData name="Simon Pun (SSE)" userId="6b1ee1f4-4ab1-4ea7-a2d6-b83579485034" providerId="ADAL" clId="{542192B3-6FF8-46DA-A0A5-73CAECF0EEAE}" dt="2020-10-11T14:05:30.329" v="1171" actId="1076"/>
          <ac:picMkLst>
            <pc:docMk/>
            <pc:sldMk cId="1796996138" sldId="780"/>
            <ac:picMk id="7" creationId="{A187BBE0-933F-4187-8208-9FC8A94494E3}"/>
          </ac:picMkLst>
        </pc:picChg>
        <pc:picChg chg="del">
          <ac:chgData name="Simon Pun (SSE)" userId="6b1ee1f4-4ab1-4ea7-a2d6-b83579485034" providerId="ADAL" clId="{542192B3-6FF8-46DA-A0A5-73CAECF0EEAE}" dt="2020-10-11T13:53:48.914" v="940" actId="478"/>
          <ac:picMkLst>
            <pc:docMk/>
            <pc:sldMk cId="1796996138" sldId="780"/>
            <ac:picMk id="12" creationId="{8450F985-1A05-406A-8BAF-19E94B0B7BD8}"/>
          </ac:picMkLst>
        </pc:picChg>
      </pc:sldChg>
      <pc:sldChg chg="addSp delSp modSp add">
        <pc:chgData name="Simon Pun (SSE)" userId="6b1ee1f4-4ab1-4ea7-a2d6-b83579485034" providerId="ADAL" clId="{542192B3-6FF8-46DA-A0A5-73CAECF0EEAE}" dt="2020-10-11T14:19:50.706" v="1360" actId="20577"/>
        <pc:sldMkLst>
          <pc:docMk/>
          <pc:sldMk cId="1852064425" sldId="781"/>
        </pc:sldMkLst>
        <pc:spChg chg="mod">
          <ac:chgData name="Simon Pun (SSE)" userId="6b1ee1f4-4ab1-4ea7-a2d6-b83579485034" providerId="ADAL" clId="{542192B3-6FF8-46DA-A0A5-73CAECF0EEAE}" dt="2020-10-11T14:19:50.706" v="1360" actId="20577"/>
          <ac:spMkLst>
            <pc:docMk/>
            <pc:sldMk cId="1852064425" sldId="781"/>
            <ac:spMk id="2" creationId="{00000000-0000-0000-0000-000000000000}"/>
          </ac:spMkLst>
        </pc:spChg>
        <pc:spChg chg="add del mod">
          <ac:chgData name="Simon Pun (SSE)" userId="6b1ee1f4-4ab1-4ea7-a2d6-b83579485034" providerId="ADAL" clId="{542192B3-6FF8-46DA-A0A5-73CAECF0EEAE}" dt="2020-10-11T14:12:50.143" v="1185"/>
          <ac:spMkLst>
            <pc:docMk/>
            <pc:sldMk cId="1852064425" sldId="781"/>
            <ac:spMk id="4" creationId="{E086EDAD-59B5-4082-BD78-D58F99ADCB22}"/>
          </ac:spMkLst>
        </pc:spChg>
        <pc:spChg chg="add mod">
          <ac:chgData name="Simon Pun (SSE)" userId="6b1ee1f4-4ab1-4ea7-a2d6-b83579485034" providerId="ADAL" clId="{542192B3-6FF8-46DA-A0A5-73CAECF0EEAE}" dt="2020-10-11T14:16:55.020" v="1269" actId="1076"/>
          <ac:spMkLst>
            <pc:docMk/>
            <pc:sldMk cId="1852064425" sldId="781"/>
            <ac:spMk id="5" creationId="{C9AB4447-9F64-428F-A5A8-77B52321419E}"/>
          </ac:spMkLst>
        </pc:spChg>
        <pc:spChg chg="add mod">
          <ac:chgData name="Simon Pun (SSE)" userId="6b1ee1f4-4ab1-4ea7-a2d6-b83579485034" providerId="ADAL" clId="{542192B3-6FF8-46DA-A0A5-73CAECF0EEAE}" dt="2020-10-11T14:16:55.020" v="1269" actId="1076"/>
          <ac:spMkLst>
            <pc:docMk/>
            <pc:sldMk cId="1852064425" sldId="781"/>
            <ac:spMk id="6" creationId="{21565358-BF73-4DBD-9F59-5904E535491B}"/>
          </ac:spMkLst>
        </pc:spChg>
        <pc:spChg chg="del">
          <ac:chgData name="Simon Pun (SSE)" userId="6b1ee1f4-4ab1-4ea7-a2d6-b83579485034" providerId="ADAL" clId="{542192B3-6FF8-46DA-A0A5-73CAECF0EEAE}" dt="2020-10-11T14:13:39.675" v="1209" actId="478"/>
          <ac:spMkLst>
            <pc:docMk/>
            <pc:sldMk cId="1852064425" sldId="781"/>
            <ac:spMk id="8" creationId="{CA640BD0-64F1-4985-87A7-A56E3A635399}"/>
          </ac:spMkLst>
        </pc:spChg>
        <pc:spChg chg="del">
          <ac:chgData name="Simon Pun (SSE)" userId="6b1ee1f4-4ab1-4ea7-a2d6-b83579485034" providerId="ADAL" clId="{542192B3-6FF8-46DA-A0A5-73CAECF0EEAE}" dt="2020-10-11T14:13:39.675" v="1209" actId="478"/>
          <ac:spMkLst>
            <pc:docMk/>
            <pc:sldMk cId="1852064425" sldId="781"/>
            <ac:spMk id="9" creationId="{5DF95EF7-1E02-4CC3-AA22-42B3768B7FAD}"/>
          </ac:spMkLst>
        </pc:spChg>
        <pc:spChg chg="del">
          <ac:chgData name="Simon Pun (SSE)" userId="6b1ee1f4-4ab1-4ea7-a2d6-b83579485034" providerId="ADAL" clId="{542192B3-6FF8-46DA-A0A5-73CAECF0EEAE}" dt="2020-10-11T14:13:39.675" v="1209" actId="478"/>
          <ac:spMkLst>
            <pc:docMk/>
            <pc:sldMk cId="1852064425" sldId="781"/>
            <ac:spMk id="11" creationId="{FA3820CF-9661-48EC-92B5-5B8C90448141}"/>
          </ac:spMkLst>
        </pc:spChg>
        <pc:spChg chg="add mod">
          <ac:chgData name="Simon Pun (SSE)" userId="6b1ee1f4-4ab1-4ea7-a2d6-b83579485034" providerId="ADAL" clId="{542192B3-6FF8-46DA-A0A5-73CAECF0EEAE}" dt="2020-10-11T14:17:41.547" v="1297" actId="1076"/>
          <ac:spMkLst>
            <pc:docMk/>
            <pc:sldMk cId="1852064425" sldId="781"/>
            <ac:spMk id="12" creationId="{C7FC9345-4FFC-4F60-A57C-B01FFE941173}"/>
          </ac:spMkLst>
        </pc:spChg>
        <pc:spChg chg="mod">
          <ac:chgData name="Simon Pun (SSE)" userId="6b1ee1f4-4ab1-4ea7-a2d6-b83579485034" providerId="ADAL" clId="{542192B3-6FF8-46DA-A0A5-73CAECF0EEAE}" dt="2020-10-11T14:17:39.571" v="1296" actId="14100"/>
          <ac:spMkLst>
            <pc:docMk/>
            <pc:sldMk cId="1852064425" sldId="781"/>
            <ac:spMk id="21" creationId="{7C8ACF46-1C86-4594-A813-C98E974B3A87}"/>
          </ac:spMkLst>
        </pc:spChg>
        <pc:spChg chg="del">
          <ac:chgData name="Simon Pun (SSE)" userId="6b1ee1f4-4ab1-4ea7-a2d6-b83579485034" providerId="ADAL" clId="{542192B3-6FF8-46DA-A0A5-73CAECF0EEAE}" dt="2020-10-11T14:13:42.554" v="1210" actId="478"/>
          <ac:spMkLst>
            <pc:docMk/>
            <pc:sldMk cId="1852064425" sldId="781"/>
            <ac:spMk id="24" creationId="{6567094D-02D8-48C1-8507-C65F901C7FF3}"/>
          </ac:spMkLst>
        </pc:spChg>
        <pc:picChg chg="add del mod">
          <ac:chgData name="Simon Pun (SSE)" userId="6b1ee1f4-4ab1-4ea7-a2d6-b83579485034" providerId="ADAL" clId="{542192B3-6FF8-46DA-A0A5-73CAECF0EEAE}" dt="2020-10-11T14:14:33.146" v="1227" actId="478"/>
          <ac:picMkLst>
            <pc:docMk/>
            <pc:sldMk cId="1852064425" sldId="781"/>
            <ac:picMk id="3" creationId="{1756B8D5-30D5-461C-BC48-76EAA64380C1}"/>
          </ac:picMkLst>
        </pc:picChg>
        <pc:picChg chg="del">
          <ac:chgData name="Simon Pun (SSE)" userId="6b1ee1f4-4ab1-4ea7-a2d6-b83579485034" providerId="ADAL" clId="{542192B3-6FF8-46DA-A0A5-73CAECF0EEAE}" dt="2020-10-11T14:09:16.988" v="1174" actId="478"/>
          <ac:picMkLst>
            <pc:docMk/>
            <pc:sldMk cId="1852064425" sldId="781"/>
            <ac:picMk id="7" creationId="{A187BBE0-933F-4187-8208-9FC8A94494E3}"/>
          </ac:picMkLst>
        </pc:picChg>
        <pc:picChg chg="add mod">
          <ac:chgData name="Simon Pun (SSE)" userId="6b1ee1f4-4ab1-4ea7-a2d6-b83579485034" providerId="ADAL" clId="{542192B3-6FF8-46DA-A0A5-73CAECF0EEAE}" dt="2020-10-11T14:16:55.020" v="1269" actId="1076"/>
          <ac:picMkLst>
            <pc:docMk/>
            <pc:sldMk cId="1852064425" sldId="781"/>
            <ac:picMk id="10" creationId="{6A798E75-C5DC-4045-BEF6-EAA249D12B67}"/>
          </ac:picMkLst>
        </pc:picChg>
      </pc:sldChg>
      <pc:sldChg chg="addSp delSp modSp add">
        <pc:chgData name="Simon Pun (SSE)" userId="6b1ee1f4-4ab1-4ea7-a2d6-b83579485034" providerId="ADAL" clId="{542192B3-6FF8-46DA-A0A5-73CAECF0EEAE}" dt="2020-10-11T14:19:40.588" v="1356" actId="1076"/>
        <pc:sldMkLst>
          <pc:docMk/>
          <pc:sldMk cId="1452501012" sldId="782"/>
        </pc:sldMkLst>
        <pc:spChg chg="mod">
          <ac:chgData name="Simon Pun (SSE)" userId="6b1ee1f4-4ab1-4ea7-a2d6-b83579485034" providerId="ADAL" clId="{542192B3-6FF8-46DA-A0A5-73CAECF0EEAE}" dt="2020-10-11T14:14:57.170" v="1242" actId="20577"/>
          <ac:spMkLst>
            <pc:docMk/>
            <pc:sldMk cId="1452501012" sldId="782"/>
            <ac:spMk id="2" creationId="{00000000-0000-0000-0000-000000000000}"/>
          </ac:spMkLst>
        </pc:spChg>
        <pc:spChg chg="del">
          <ac:chgData name="Simon Pun (SSE)" userId="6b1ee1f4-4ab1-4ea7-a2d6-b83579485034" providerId="ADAL" clId="{542192B3-6FF8-46DA-A0A5-73CAECF0EEAE}" dt="2020-10-11T14:14:40.258" v="1230" actId="478"/>
          <ac:spMkLst>
            <pc:docMk/>
            <pc:sldMk cId="1452501012" sldId="782"/>
            <ac:spMk id="5" creationId="{C9AB4447-9F64-428F-A5A8-77B52321419E}"/>
          </ac:spMkLst>
        </pc:spChg>
        <pc:spChg chg="add mod">
          <ac:chgData name="Simon Pun (SSE)" userId="6b1ee1f4-4ab1-4ea7-a2d6-b83579485034" providerId="ADAL" clId="{542192B3-6FF8-46DA-A0A5-73CAECF0EEAE}" dt="2020-10-11T14:19:40.588" v="1356" actId="1076"/>
          <ac:spMkLst>
            <pc:docMk/>
            <pc:sldMk cId="1452501012" sldId="782"/>
            <ac:spMk id="8" creationId="{7EF415D5-7655-4AD8-A393-3DEA0C4D8BDA}"/>
          </ac:spMkLst>
        </pc:spChg>
        <pc:spChg chg="add mod">
          <ac:chgData name="Simon Pun (SSE)" userId="6b1ee1f4-4ab1-4ea7-a2d6-b83579485034" providerId="ADAL" clId="{542192B3-6FF8-46DA-A0A5-73CAECF0EEAE}" dt="2020-10-11T14:19:14.527" v="1355" actId="58"/>
          <ac:spMkLst>
            <pc:docMk/>
            <pc:sldMk cId="1452501012" sldId="782"/>
            <ac:spMk id="11" creationId="{CCA57455-E53D-4814-BC4B-575EFCC85A5A}"/>
          </ac:spMkLst>
        </pc:spChg>
        <pc:spChg chg="del mod">
          <ac:chgData name="Simon Pun (SSE)" userId="6b1ee1f4-4ab1-4ea7-a2d6-b83579485034" providerId="ADAL" clId="{542192B3-6FF8-46DA-A0A5-73CAECF0EEAE}" dt="2020-10-11T14:15:27.973" v="1248"/>
          <ac:spMkLst>
            <pc:docMk/>
            <pc:sldMk cId="1452501012" sldId="782"/>
            <ac:spMk id="21" creationId="{7C8ACF46-1C86-4594-A813-C98E974B3A87}"/>
          </ac:spMkLst>
        </pc:spChg>
        <pc:picChg chg="mod">
          <ac:chgData name="Simon Pun (SSE)" userId="6b1ee1f4-4ab1-4ea7-a2d6-b83579485034" providerId="ADAL" clId="{542192B3-6FF8-46DA-A0A5-73CAECF0EEAE}" dt="2020-10-11T14:15:32.970" v="1250" actId="1076"/>
          <ac:picMkLst>
            <pc:docMk/>
            <pc:sldMk cId="1452501012" sldId="782"/>
            <ac:picMk id="3" creationId="{1756B8D5-30D5-461C-BC48-76EAA64380C1}"/>
          </ac:picMkLst>
        </pc:picChg>
        <pc:picChg chg="add del mod">
          <ac:chgData name="Simon Pun (SSE)" userId="6b1ee1f4-4ab1-4ea7-a2d6-b83579485034" providerId="ADAL" clId="{542192B3-6FF8-46DA-A0A5-73CAECF0EEAE}" dt="2020-10-11T14:15:27.973" v="1248"/>
          <ac:picMkLst>
            <pc:docMk/>
            <pc:sldMk cId="1452501012" sldId="782"/>
            <ac:picMk id="7" creationId="{D80B4C42-5223-4E3B-9AB9-8C452DB90DD3}"/>
          </ac:picMkLst>
        </pc:picChg>
        <pc:picChg chg="add mod">
          <ac:chgData name="Simon Pun (SSE)" userId="6b1ee1f4-4ab1-4ea7-a2d6-b83579485034" providerId="ADAL" clId="{542192B3-6FF8-46DA-A0A5-73CAECF0EEAE}" dt="2020-10-11T14:19:40.588" v="1356" actId="1076"/>
          <ac:picMkLst>
            <pc:docMk/>
            <pc:sldMk cId="1452501012" sldId="782"/>
            <ac:picMk id="9" creationId="{9E132782-0EB2-4AC2-AD28-2851AF048D0B}"/>
          </ac:picMkLst>
        </pc:picChg>
        <pc:picChg chg="del mod">
          <ac:chgData name="Simon Pun (SSE)" userId="6b1ee1f4-4ab1-4ea7-a2d6-b83579485034" providerId="ADAL" clId="{542192B3-6FF8-46DA-A0A5-73CAECF0EEAE}" dt="2020-10-11T14:14:51.846" v="1235"/>
          <ac:picMkLst>
            <pc:docMk/>
            <pc:sldMk cId="1452501012" sldId="782"/>
            <ac:picMk id="10" creationId="{6A798E75-C5DC-4045-BEF6-EAA249D12B67}"/>
          </ac:picMkLst>
        </pc:picChg>
      </pc:sldChg>
      <pc:sldChg chg="addSp delSp modSp add">
        <pc:chgData name="Simon Pun (SSE)" userId="6b1ee1f4-4ab1-4ea7-a2d6-b83579485034" providerId="ADAL" clId="{542192B3-6FF8-46DA-A0A5-73CAECF0EEAE}" dt="2020-10-11T14:25:02.827" v="1461" actId="1076"/>
        <pc:sldMkLst>
          <pc:docMk/>
          <pc:sldMk cId="1107284662" sldId="783"/>
        </pc:sldMkLst>
        <pc:spChg chg="mod">
          <ac:chgData name="Simon Pun (SSE)" userId="6b1ee1f4-4ab1-4ea7-a2d6-b83579485034" providerId="ADAL" clId="{542192B3-6FF8-46DA-A0A5-73CAECF0EEAE}" dt="2020-10-11T14:19:56.779" v="1362" actId="20577"/>
          <ac:spMkLst>
            <pc:docMk/>
            <pc:sldMk cId="1107284662" sldId="783"/>
            <ac:spMk id="2" creationId="{00000000-0000-0000-0000-000000000000}"/>
          </ac:spMkLst>
        </pc:spChg>
        <pc:spChg chg="del">
          <ac:chgData name="Simon Pun (SSE)" userId="6b1ee1f4-4ab1-4ea7-a2d6-b83579485034" providerId="ADAL" clId="{542192B3-6FF8-46DA-A0A5-73CAECF0EEAE}" dt="2020-10-11T14:20:09.172" v="1364" actId="478"/>
          <ac:spMkLst>
            <pc:docMk/>
            <pc:sldMk cId="1107284662" sldId="783"/>
            <ac:spMk id="5" creationId="{C9AB4447-9F64-428F-A5A8-77B52321419E}"/>
          </ac:spMkLst>
        </pc:spChg>
        <pc:spChg chg="del">
          <ac:chgData name="Simon Pun (SSE)" userId="6b1ee1f4-4ab1-4ea7-a2d6-b83579485034" providerId="ADAL" clId="{542192B3-6FF8-46DA-A0A5-73CAECF0EEAE}" dt="2020-10-11T14:20:09.172" v="1364" actId="478"/>
          <ac:spMkLst>
            <pc:docMk/>
            <pc:sldMk cId="1107284662" sldId="783"/>
            <ac:spMk id="6" creationId="{21565358-BF73-4DBD-9F59-5904E535491B}"/>
          </ac:spMkLst>
        </pc:spChg>
        <pc:spChg chg="add mod">
          <ac:chgData name="Simon Pun (SSE)" userId="6b1ee1f4-4ab1-4ea7-a2d6-b83579485034" providerId="ADAL" clId="{542192B3-6FF8-46DA-A0A5-73CAECF0EEAE}" dt="2020-10-11T14:25:02.827" v="1461" actId="1076"/>
          <ac:spMkLst>
            <pc:docMk/>
            <pc:sldMk cId="1107284662" sldId="783"/>
            <ac:spMk id="9" creationId="{F46E1F85-2405-41A9-B561-C479D9AF870D}"/>
          </ac:spMkLst>
        </pc:spChg>
        <pc:spChg chg="mod">
          <ac:chgData name="Simon Pun (SSE)" userId="6b1ee1f4-4ab1-4ea7-a2d6-b83579485034" providerId="ADAL" clId="{542192B3-6FF8-46DA-A0A5-73CAECF0EEAE}" dt="2020-10-11T14:22:02.099" v="1375" actId="1076"/>
          <ac:spMkLst>
            <pc:docMk/>
            <pc:sldMk cId="1107284662" sldId="783"/>
            <ac:spMk id="12" creationId="{C7FC9345-4FFC-4F60-A57C-B01FFE941173}"/>
          </ac:spMkLst>
        </pc:spChg>
        <pc:spChg chg="mod">
          <ac:chgData name="Simon Pun (SSE)" userId="6b1ee1f4-4ab1-4ea7-a2d6-b83579485034" providerId="ADAL" clId="{542192B3-6FF8-46DA-A0A5-73CAECF0EEAE}" dt="2020-10-11T14:22:07.915" v="1377" actId="1076"/>
          <ac:spMkLst>
            <pc:docMk/>
            <pc:sldMk cId="1107284662" sldId="783"/>
            <ac:spMk id="21" creationId="{7C8ACF46-1C86-4594-A813-C98E974B3A87}"/>
          </ac:spMkLst>
        </pc:spChg>
        <pc:picChg chg="add mod">
          <ac:chgData name="Simon Pun (SSE)" userId="6b1ee1f4-4ab1-4ea7-a2d6-b83579485034" providerId="ADAL" clId="{542192B3-6FF8-46DA-A0A5-73CAECF0EEAE}" dt="2020-10-11T14:22:10.731" v="1378" actId="1076"/>
          <ac:picMkLst>
            <pc:docMk/>
            <pc:sldMk cId="1107284662" sldId="783"/>
            <ac:picMk id="8" creationId="{1C1BB7B4-8BA9-4564-85EA-A029FFAD9292}"/>
          </ac:picMkLst>
        </pc:picChg>
        <pc:picChg chg="del">
          <ac:chgData name="Simon Pun (SSE)" userId="6b1ee1f4-4ab1-4ea7-a2d6-b83579485034" providerId="ADAL" clId="{542192B3-6FF8-46DA-A0A5-73CAECF0EEAE}" dt="2020-10-11T14:20:06.891" v="1363" actId="478"/>
          <ac:picMkLst>
            <pc:docMk/>
            <pc:sldMk cId="1107284662" sldId="783"/>
            <ac:picMk id="10" creationId="{6A798E75-C5DC-4045-BEF6-EAA249D12B67}"/>
          </ac:picMkLst>
        </pc:picChg>
      </pc:sldChg>
      <pc:sldChg chg="addSp delSp modSp add">
        <pc:chgData name="Simon Pun (SSE)" userId="6b1ee1f4-4ab1-4ea7-a2d6-b83579485034" providerId="ADAL" clId="{542192B3-6FF8-46DA-A0A5-73CAECF0EEAE}" dt="2020-10-13T00:59:28.010" v="1493" actId="20577"/>
        <pc:sldMkLst>
          <pc:docMk/>
          <pc:sldMk cId="4281801975" sldId="784"/>
        </pc:sldMkLst>
        <pc:spChg chg="mod">
          <ac:chgData name="Simon Pun (SSE)" userId="6b1ee1f4-4ab1-4ea7-a2d6-b83579485034" providerId="ADAL" clId="{542192B3-6FF8-46DA-A0A5-73CAECF0EEAE}" dt="2020-10-13T00:59:28.010" v="1493" actId="20577"/>
          <ac:spMkLst>
            <pc:docMk/>
            <pc:sldMk cId="4281801975" sldId="784"/>
            <ac:spMk id="2" creationId="{00000000-0000-0000-0000-000000000000}"/>
          </ac:spMkLst>
        </pc:spChg>
        <pc:spChg chg="del">
          <ac:chgData name="Simon Pun (SSE)" userId="6b1ee1f4-4ab1-4ea7-a2d6-b83579485034" providerId="ADAL" clId="{542192B3-6FF8-46DA-A0A5-73CAECF0EEAE}" dt="2020-10-13T00:58:15.462" v="1477" actId="478"/>
          <ac:spMkLst>
            <pc:docMk/>
            <pc:sldMk cId="4281801975" sldId="784"/>
            <ac:spMk id="9" creationId="{F46E1F85-2405-41A9-B561-C479D9AF870D}"/>
          </ac:spMkLst>
        </pc:spChg>
        <pc:spChg chg="add mod">
          <ac:chgData name="Simon Pun (SSE)" userId="6b1ee1f4-4ab1-4ea7-a2d6-b83579485034" providerId="ADAL" clId="{542192B3-6FF8-46DA-A0A5-73CAECF0EEAE}" dt="2020-10-13T00:58:53.912" v="1487" actId="20577"/>
          <ac:spMkLst>
            <pc:docMk/>
            <pc:sldMk cId="4281801975" sldId="784"/>
            <ac:spMk id="11" creationId="{66A13160-B11D-44E3-A77E-43EB8FD8F7B2}"/>
          </ac:spMkLst>
        </pc:spChg>
        <pc:spChg chg="mod">
          <ac:chgData name="Simon Pun (SSE)" userId="6b1ee1f4-4ab1-4ea7-a2d6-b83579485034" providerId="ADAL" clId="{542192B3-6FF8-46DA-A0A5-73CAECF0EEAE}" dt="2020-10-13T00:57:42.264" v="1476"/>
          <ac:spMkLst>
            <pc:docMk/>
            <pc:sldMk cId="4281801975" sldId="784"/>
            <ac:spMk id="12" creationId="{C7FC9345-4FFC-4F60-A57C-B01FFE941173}"/>
          </ac:spMkLst>
        </pc:spChg>
        <pc:spChg chg="mod">
          <ac:chgData name="Simon Pun (SSE)" userId="6b1ee1f4-4ab1-4ea7-a2d6-b83579485034" providerId="ADAL" clId="{542192B3-6FF8-46DA-A0A5-73CAECF0EEAE}" dt="2020-10-13T00:59:05.454" v="1489" actId="1076"/>
          <ac:spMkLst>
            <pc:docMk/>
            <pc:sldMk cId="4281801975" sldId="784"/>
            <ac:spMk id="21" creationId="{7C8ACF46-1C86-4594-A813-C98E974B3A87}"/>
          </ac:spMkLst>
        </pc:spChg>
        <pc:picChg chg="add mod">
          <ac:chgData name="Simon Pun (SSE)" userId="6b1ee1f4-4ab1-4ea7-a2d6-b83579485034" providerId="ADAL" clId="{542192B3-6FF8-46DA-A0A5-73CAECF0EEAE}" dt="2020-10-13T00:59:02.412" v="1488" actId="14100"/>
          <ac:picMkLst>
            <pc:docMk/>
            <pc:sldMk cId="4281801975" sldId="784"/>
            <ac:picMk id="7" creationId="{1B14DE13-5ECD-4006-B99A-E8B3B2A620D1}"/>
          </ac:picMkLst>
        </pc:picChg>
        <pc:picChg chg="del">
          <ac:chgData name="Simon Pun (SSE)" userId="6b1ee1f4-4ab1-4ea7-a2d6-b83579485034" providerId="ADAL" clId="{542192B3-6FF8-46DA-A0A5-73CAECF0EEAE}" dt="2020-10-13T00:56:59.676" v="1464" actId="478"/>
          <ac:picMkLst>
            <pc:docMk/>
            <pc:sldMk cId="4281801975" sldId="784"/>
            <ac:picMk id="8" creationId="{1C1BB7B4-8BA9-4564-85EA-A029FFAD9292}"/>
          </ac:picMkLst>
        </pc:picChg>
        <pc:picChg chg="add mod">
          <ac:chgData name="Simon Pun (SSE)" userId="6b1ee1f4-4ab1-4ea7-a2d6-b83579485034" providerId="ADAL" clId="{542192B3-6FF8-46DA-A0A5-73CAECF0EEAE}" dt="2020-10-13T00:58:21.382" v="1480" actId="1076"/>
          <ac:picMkLst>
            <pc:docMk/>
            <pc:sldMk cId="4281801975" sldId="784"/>
            <ac:picMk id="10" creationId="{E0D9E578-1763-4BF1-A423-5392EB5F9D80}"/>
          </ac:picMkLst>
        </pc:picChg>
      </pc:sldChg>
      <pc:sldChg chg="addSp delSp modSp add">
        <pc:chgData name="Simon Pun (SSE)" userId="6b1ee1f4-4ab1-4ea7-a2d6-b83579485034" providerId="ADAL" clId="{542192B3-6FF8-46DA-A0A5-73CAECF0EEAE}" dt="2020-10-13T01:31:33.474" v="1849" actId="1076"/>
        <pc:sldMkLst>
          <pc:docMk/>
          <pc:sldMk cId="918736111" sldId="785"/>
        </pc:sldMkLst>
        <pc:spChg chg="mod">
          <ac:chgData name="Simon Pun (SSE)" userId="6b1ee1f4-4ab1-4ea7-a2d6-b83579485034" providerId="ADAL" clId="{542192B3-6FF8-46DA-A0A5-73CAECF0EEAE}" dt="2020-10-13T01:19:49.923" v="1829" actId="20577"/>
          <ac:spMkLst>
            <pc:docMk/>
            <pc:sldMk cId="918736111" sldId="785"/>
            <ac:spMk id="2" creationId="{00000000-0000-0000-0000-000000000000}"/>
          </ac:spMkLst>
        </pc:spChg>
        <pc:spChg chg="add del mod">
          <ac:chgData name="Simon Pun (SSE)" userId="6b1ee1f4-4ab1-4ea7-a2d6-b83579485034" providerId="ADAL" clId="{542192B3-6FF8-46DA-A0A5-73CAECF0EEAE}" dt="2020-10-13T01:02:21.029" v="1524"/>
          <ac:spMkLst>
            <pc:docMk/>
            <pc:sldMk cId="918736111" sldId="785"/>
            <ac:spMk id="3" creationId="{A8537560-FA11-4FAD-B60A-E468F7681722}"/>
          </ac:spMkLst>
        </pc:spChg>
        <pc:spChg chg="add del mod">
          <ac:chgData name="Simon Pun (SSE)" userId="6b1ee1f4-4ab1-4ea7-a2d6-b83579485034" providerId="ADAL" clId="{542192B3-6FF8-46DA-A0A5-73CAECF0EEAE}" dt="2020-10-13T01:02:42.092" v="1534"/>
          <ac:spMkLst>
            <pc:docMk/>
            <pc:sldMk cId="918736111" sldId="785"/>
            <ac:spMk id="4" creationId="{10BAEFE3-CD12-400E-8E72-CA6847181974}"/>
          </ac:spMkLst>
        </pc:spChg>
        <pc:spChg chg="add del mod">
          <ac:chgData name="Simon Pun (SSE)" userId="6b1ee1f4-4ab1-4ea7-a2d6-b83579485034" providerId="ADAL" clId="{542192B3-6FF8-46DA-A0A5-73CAECF0EEAE}" dt="2020-10-13T01:02:42.092" v="1536"/>
          <ac:spMkLst>
            <pc:docMk/>
            <pc:sldMk cId="918736111" sldId="785"/>
            <ac:spMk id="5" creationId="{A22B46FF-9B48-44D1-8BB0-3F300A5CF417}"/>
          </ac:spMkLst>
        </pc:spChg>
        <pc:spChg chg="add del mod">
          <ac:chgData name="Simon Pun (SSE)" userId="6b1ee1f4-4ab1-4ea7-a2d6-b83579485034" providerId="ADAL" clId="{542192B3-6FF8-46DA-A0A5-73CAECF0EEAE}" dt="2020-10-13T01:30:49.250" v="1833" actId="478"/>
          <ac:spMkLst>
            <pc:docMk/>
            <pc:sldMk cId="918736111" sldId="785"/>
            <ac:spMk id="9" creationId="{C35AE852-DD4C-4B10-A656-5B82FCF5F825}"/>
          </ac:spMkLst>
        </pc:spChg>
        <pc:spChg chg="del">
          <ac:chgData name="Simon Pun (SSE)" userId="6b1ee1f4-4ab1-4ea7-a2d6-b83579485034" providerId="ADAL" clId="{542192B3-6FF8-46DA-A0A5-73CAECF0EEAE}" dt="2020-10-13T01:05:14.360" v="1579" actId="478"/>
          <ac:spMkLst>
            <pc:docMk/>
            <pc:sldMk cId="918736111" sldId="785"/>
            <ac:spMk id="11" creationId="{66A13160-B11D-44E3-A77E-43EB8FD8F7B2}"/>
          </ac:spMkLst>
        </pc:spChg>
        <pc:spChg chg="mod">
          <ac:chgData name="Simon Pun (SSE)" userId="6b1ee1f4-4ab1-4ea7-a2d6-b83579485034" providerId="ADAL" clId="{542192B3-6FF8-46DA-A0A5-73CAECF0EEAE}" dt="2020-10-13T01:31:29.490" v="1847" actId="6549"/>
          <ac:spMkLst>
            <pc:docMk/>
            <pc:sldMk cId="918736111" sldId="785"/>
            <ac:spMk id="12" creationId="{C7FC9345-4FFC-4F60-A57C-B01FFE941173}"/>
          </ac:spMkLst>
        </pc:spChg>
        <pc:spChg chg="add del mod">
          <ac:chgData name="Simon Pun (SSE)" userId="6b1ee1f4-4ab1-4ea7-a2d6-b83579485034" providerId="ADAL" clId="{542192B3-6FF8-46DA-A0A5-73CAECF0EEAE}" dt="2020-10-13T01:08:55.584" v="1710"/>
          <ac:spMkLst>
            <pc:docMk/>
            <pc:sldMk cId="918736111" sldId="785"/>
            <ac:spMk id="13" creationId="{7BE798C8-559F-4C7C-B94B-1396ED6CDCEB}"/>
          </ac:spMkLst>
        </pc:spChg>
        <pc:spChg chg="add mod">
          <ac:chgData name="Simon Pun (SSE)" userId="6b1ee1f4-4ab1-4ea7-a2d6-b83579485034" providerId="ADAL" clId="{542192B3-6FF8-46DA-A0A5-73CAECF0EEAE}" dt="2020-10-13T01:31:33.474" v="1849" actId="1076"/>
          <ac:spMkLst>
            <pc:docMk/>
            <pc:sldMk cId="918736111" sldId="785"/>
            <ac:spMk id="14" creationId="{6BA16A43-CE19-48CC-8971-495F920F3A67}"/>
          </ac:spMkLst>
        </pc:spChg>
        <pc:spChg chg="add del mod">
          <ac:chgData name="Simon Pun (SSE)" userId="6b1ee1f4-4ab1-4ea7-a2d6-b83579485034" providerId="ADAL" clId="{542192B3-6FF8-46DA-A0A5-73CAECF0EEAE}" dt="2020-10-13T01:30:49.250" v="1833" actId="478"/>
          <ac:spMkLst>
            <pc:docMk/>
            <pc:sldMk cId="918736111" sldId="785"/>
            <ac:spMk id="15" creationId="{20C27EF1-F65D-404D-AFF5-13E789FC3C58}"/>
          </ac:spMkLst>
        </pc:spChg>
        <pc:spChg chg="add del mod">
          <ac:chgData name="Simon Pun (SSE)" userId="6b1ee1f4-4ab1-4ea7-a2d6-b83579485034" providerId="ADAL" clId="{542192B3-6FF8-46DA-A0A5-73CAECF0EEAE}" dt="2020-10-13T01:30:49.250" v="1833" actId="478"/>
          <ac:spMkLst>
            <pc:docMk/>
            <pc:sldMk cId="918736111" sldId="785"/>
            <ac:spMk id="16" creationId="{3DBF645A-6E6A-4DBC-B738-10F863DD02F4}"/>
          </ac:spMkLst>
        </pc:spChg>
        <pc:spChg chg="add mod">
          <ac:chgData name="Simon Pun (SSE)" userId="6b1ee1f4-4ab1-4ea7-a2d6-b83579485034" providerId="ADAL" clId="{542192B3-6FF8-46DA-A0A5-73CAECF0EEAE}" dt="2020-10-13T01:31:29.881" v="1848" actId="571"/>
          <ac:spMkLst>
            <pc:docMk/>
            <pc:sldMk cId="918736111" sldId="785"/>
            <ac:spMk id="19" creationId="{CE6DBC13-8E1B-4635-8CCB-B93D98076AAD}"/>
          </ac:spMkLst>
        </pc:spChg>
        <pc:spChg chg="del">
          <ac:chgData name="Simon Pun (SSE)" userId="6b1ee1f4-4ab1-4ea7-a2d6-b83579485034" providerId="ADAL" clId="{542192B3-6FF8-46DA-A0A5-73CAECF0EEAE}" dt="2020-10-13T01:05:15.797" v="1580" actId="478"/>
          <ac:spMkLst>
            <pc:docMk/>
            <pc:sldMk cId="918736111" sldId="785"/>
            <ac:spMk id="21" creationId="{7C8ACF46-1C86-4594-A813-C98E974B3A87}"/>
          </ac:spMkLst>
        </pc:spChg>
        <pc:picChg chg="add del mod">
          <ac:chgData name="Simon Pun (SSE)" userId="6b1ee1f4-4ab1-4ea7-a2d6-b83579485034" providerId="ADAL" clId="{542192B3-6FF8-46DA-A0A5-73CAECF0EEAE}" dt="2020-10-13T01:30:49.250" v="1833" actId="478"/>
          <ac:picMkLst>
            <pc:docMk/>
            <pc:sldMk cId="918736111" sldId="785"/>
            <ac:picMk id="6" creationId="{F480F00D-C5FD-43D1-8A14-7E635B114B56}"/>
          </ac:picMkLst>
        </pc:picChg>
        <pc:picChg chg="del">
          <ac:chgData name="Simon Pun (SSE)" userId="6b1ee1f4-4ab1-4ea7-a2d6-b83579485034" providerId="ADAL" clId="{542192B3-6FF8-46DA-A0A5-73CAECF0EEAE}" dt="2020-10-13T01:00:56.081" v="1507" actId="478"/>
          <ac:picMkLst>
            <pc:docMk/>
            <pc:sldMk cId="918736111" sldId="785"/>
            <ac:picMk id="7" creationId="{1B14DE13-5ECD-4006-B99A-E8B3B2A620D1}"/>
          </ac:picMkLst>
        </pc:picChg>
        <pc:picChg chg="add mod">
          <ac:chgData name="Simon Pun (SSE)" userId="6b1ee1f4-4ab1-4ea7-a2d6-b83579485034" providerId="ADAL" clId="{542192B3-6FF8-46DA-A0A5-73CAECF0EEAE}" dt="2020-10-13T01:31:33.474" v="1849" actId="1076"/>
          <ac:picMkLst>
            <pc:docMk/>
            <pc:sldMk cId="918736111" sldId="785"/>
            <ac:picMk id="8" creationId="{15392748-D463-4AA4-BDEE-7C176A866581}"/>
          </ac:picMkLst>
        </pc:picChg>
        <pc:picChg chg="del">
          <ac:chgData name="Simon Pun (SSE)" userId="6b1ee1f4-4ab1-4ea7-a2d6-b83579485034" providerId="ADAL" clId="{542192B3-6FF8-46DA-A0A5-73CAECF0EEAE}" dt="2020-10-13T01:00:54.127" v="1506" actId="478"/>
          <ac:picMkLst>
            <pc:docMk/>
            <pc:sldMk cId="918736111" sldId="785"/>
            <ac:picMk id="10" creationId="{E0D9E578-1763-4BF1-A423-5392EB5F9D80}"/>
          </ac:picMkLst>
        </pc:picChg>
      </pc:sldChg>
      <pc:sldChg chg="addSp delSp modSp add">
        <pc:chgData name="Simon Pun (SSE)" userId="6b1ee1f4-4ab1-4ea7-a2d6-b83579485034" providerId="ADAL" clId="{542192B3-6FF8-46DA-A0A5-73CAECF0EEAE}" dt="2020-10-13T02:46:13.957" v="2204"/>
        <pc:sldMkLst>
          <pc:docMk/>
          <pc:sldMk cId="814095437" sldId="786"/>
        </pc:sldMkLst>
        <pc:spChg chg="mod">
          <ac:chgData name="Simon Pun (SSE)" userId="6b1ee1f4-4ab1-4ea7-a2d6-b83579485034" providerId="ADAL" clId="{542192B3-6FF8-46DA-A0A5-73CAECF0EEAE}" dt="2020-10-13T02:46:13.957" v="2204"/>
          <ac:spMkLst>
            <pc:docMk/>
            <pc:sldMk cId="814095437" sldId="786"/>
            <ac:spMk id="2" creationId="{00000000-0000-0000-0000-000000000000}"/>
          </ac:spMkLst>
        </pc:spChg>
        <pc:spChg chg="add mod">
          <ac:chgData name="Simon Pun (SSE)" userId="6b1ee1f4-4ab1-4ea7-a2d6-b83579485034" providerId="ADAL" clId="{542192B3-6FF8-46DA-A0A5-73CAECF0EEAE}" dt="2020-10-13T01:41:19.379" v="1955" actId="207"/>
          <ac:spMkLst>
            <pc:docMk/>
            <pc:sldMk cId="814095437" sldId="786"/>
            <ac:spMk id="3" creationId="{74830945-AB1F-45FF-9462-B8AF6D1D7726}"/>
          </ac:spMkLst>
        </pc:spChg>
        <pc:spChg chg="del mod">
          <ac:chgData name="Simon Pun (SSE)" userId="6b1ee1f4-4ab1-4ea7-a2d6-b83579485034" providerId="ADAL" clId="{542192B3-6FF8-46DA-A0A5-73CAECF0EEAE}" dt="2020-10-13T01:37:22.504" v="1895"/>
          <ac:spMkLst>
            <pc:docMk/>
            <pc:sldMk cId="814095437" sldId="786"/>
            <ac:spMk id="9" creationId="{C35AE852-DD4C-4B10-A656-5B82FCF5F825}"/>
          </ac:spMkLst>
        </pc:spChg>
        <pc:spChg chg="mod">
          <ac:chgData name="Simon Pun (SSE)" userId="6b1ee1f4-4ab1-4ea7-a2d6-b83579485034" providerId="ADAL" clId="{542192B3-6FF8-46DA-A0A5-73CAECF0EEAE}" dt="2020-10-13T01:37:17.845" v="1893"/>
          <ac:spMkLst>
            <pc:docMk/>
            <pc:sldMk cId="814095437" sldId="786"/>
            <ac:spMk id="12" creationId="{C7FC9345-4FFC-4F60-A57C-B01FFE941173}"/>
          </ac:spMkLst>
        </pc:spChg>
        <pc:spChg chg="add mod">
          <ac:chgData name="Simon Pun (SSE)" userId="6b1ee1f4-4ab1-4ea7-a2d6-b83579485034" providerId="ADAL" clId="{542192B3-6FF8-46DA-A0A5-73CAECF0EEAE}" dt="2020-10-13T01:37:59.305" v="1904" actId="1076"/>
          <ac:spMkLst>
            <pc:docMk/>
            <pc:sldMk cId="814095437" sldId="786"/>
            <ac:spMk id="13" creationId="{CD167653-AC34-4D7B-969E-574266EBA550}"/>
          </ac:spMkLst>
        </pc:spChg>
        <pc:spChg chg="del">
          <ac:chgData name="Simon Pun (SSE)" userId="6b1ee1f4-4ab1-4ea7-a2d6-b83579485034" providerId="ADAL" clId="{542192B3-6FF8-46DA-A0A5-73CAECF0EEAE}" dt="2020-10-13T01:33:08.524" v="1851" actId="478"/>
          <ac:spMkLst>
            <pc:docMk/>
            <pc:sldMk cId="814095437" sldId="786"/>
            <ac:spMk id="14" creationId="{6BA16A43-CE19-48CC-8971-495F920F3A67}"/>
          </ac:spMkLst>
        </pc:spChg>
        <pc:spChg chg="del">
          <ac:chgData name="Simon Pun (SSE)" userId="6b1ee1f4-4ab1-4ea7-a2d6-b83579485034" providerId="ADAL" clId="{542192B3-6FF8-46DA-A0A5-73CAECF0EEAE}" dt="2020-10-13T01:37:27.503" v="1898" actId="478"/>
          <ac:spMkLst>
            <pc:docMk/>
            <pc:sldMk cId="814095437" sldId="786"/>
            <ac:spMk id="15" creationId="{20C27EF1-F65D-404D-AFF5-13E789FC3C58}"/>
          </ac:spMkLst>
        </pc:spChg>
        <pc:spChg chg="del">
          <ac:chgData name="Simon Pun (SSE)" userId="6b1ee1f4-4ab1-4ea7-a2d6-b83579485034" providerId="ADAL" clId="{542192B3-6FF8-46DA-A0A5-73CAECF0EEAE}" dt="2020-10-13T01:37:27.503" v="1898" actId="478"/>
          <ac:spMkLst>
            <pc:docMk/>
            <pc:sldMk cId="814095437" sldId="786"/>
            <ac:spMk id="16" creationId="{3DBF645A-6E6A-4DBC-B738-10F863DD02F4}"/>
          </ac:spMkLst>
        </pc:spChg>
        <pc:spChg chg="add mod">
          <ac:chgData name="Simon Pun (SSE)" userId="6b1ee1f4-4ab1-4ea7-a2d6-b83579485034" providerId="ADAL" clId="{542192B3-6FF8-46DA-A0A5-73CAECF0EEAE}" dt="2020-10-13T01:37:43.647" v="1902" actId="1076"/>
          <ac:spMkLst>
            <pc:docMk/>
            <pc:sldMk cId="814095437" sldId="786"/>
            <ac:spMk id="17" creationId="{D7294A51-0969-42E5-9472-C2673C2E0622}"/>
          </ac:spMkLst>
        </pc:spChg>
        <pc:spChg chg="add mod">
          <ac:chgData name="Simon Pun (SSE)" userId="6b1ee1f4-4ab1-4ea7-a2d6-b83579485034" providerId="ADAL" clId="{542192B3-6FF8-46DA-A0A5-73CAECF0EEAE}" dt="2020-10-13T01:38:09.083" v="1907" actId="14100"/>
          <ac:spMkLst>
            <pc:docMk/>
            <pc:sldMk cId="814095437" sldId="786"/>
            <ac:spMk id="18" creationId="{D21E2201-9A23-4AD7-89EB-9F095C72827A}"/>
          </ac:spMkLst>
        </pc:spChg>
        <pc:spChg chg="add mod">
          <ac:chgData name="Simon Pun (SSE)" userId="6b1ee1f4-4ab1-4ea7-a2d6-b83579485034" providerId="ADAL" clId="{542192B3-6FF8-46DA-A0A5-73CAECF0EEAE}" dt="2020-10-13T01:38:11.943" v="1908" actId="571"/>
          <ac:spMkLst>
            <pc:docMk/>
            <pc:sldMk cId="814095437" sldId="786"/>
            <ac:spMk id="19" creationId="{8C5D489C-43A0-473A-BE92-582B62135FFA}"/>
          </ac:spMkLst>
        </pc:spChg>
        <pc:picChg chg="del">
          <ac:chgData name="Simon Pun (SSE)" userId="6b1ee1f4-4ab1-4ea7-a2d6-b83579485034" providerId="ADAL" clId="{542192B3-6FF8-46DA-A0A5-73CAECF0EEAE}" dt="2020-10-13T01:33:44.459" v="1857" actId="478"/>
          <ac:picMkLst>
            <pc:docMk/>
            <pc:sldMk cId="814095437" sldId="786"/>
            <ac:picMk id="6" creationId="{F480F00D-C5FD-43D1-8A14-7E635B114B56}"/>
          </ac:picMkLst>
        </pc:picChg>
        <pc:picChg chg="del">
          <ac:chgData name="Simon Pun (SSE)" userId="6b1ee1f4-4ab1-4ea7-a2d6-b83579485034" providerId="ADAL" clId="{542192B3-6FF8-46DA-A0A5-73CAECF0EEAE}" dt="2020-10-13T01:33:06.096" v="1850" actId="478"/>
          <ac:picMkLst>
            <pc:docMk/>
            <pc:sldMk cId="814095437" sldId="786"/>
            <ac:picMk id="8" creationId="{15392748-D463-4AA4-BDEE-7C176A866581}"/>
          </ac:picMkLst>
        </pc:picChg>
        <pc:picChg chg="add mod">
          <ac:chgData name="Simon Pun (SSE)" userId="6b1ee1f4-4ab1-4ea7-a2d6-b83579485034" providerId="ADAL" clId="{542192B3-6FF8-46DA-A0A5-73CAECF0EEAE}" dt="2020-10-13T01:36:51.224" v="1891" actId="1076"/>
          <ac:picMkLst>
            <pc:docMk/>
            <pc:sldMk cId="814095437" sldId="786"/>
            <ac:picMk id="10" creationId="{36642426-4311-4B3A-BB71-5F309199EB13}"/>
          </ac:picMkLst>
        </pc:picChg>
        <pc:picChg chg="add mod">
          <ac:chgData name="Simon Pun (SSE)" userId="6b1ee1f4-4ab1-4ea7-a2d6-b83579485034" providerId="ADAL" clId="{542192B3-6FF8-46DA-A0A5-73CAECF0EEAE}" dt="2020-10-13T01:38:03.133" v="1905" actId="1076"/>
          <ac:picMkLst>
            <pc:docMk/>
            <pc:sldMk cId="814095437" sldId="786"/>
            <ac:picMk id="11" creationId="{AFF416B3-769C-401F-BFA9-7FF083F8F71B}"/>
          </ac:picMkLst>
        </pc:picChg>
      </pc:sldChg>
      <pc:sldChg chg="addSp delSp modSp add">
        <pc:chgData name="Simon Pun (SSE)" userId="6b1ee1f4-4ab1-4ea7-a2d6-b83579485034" providerId="ADAL" clId="{542192B3-6FF8-46DA-A0A5-73CAECF0EEAE}" dt="2020-10-13T07:48:31.152" v="2800" actId="20577"/>
        <pc:sldMkLst>
          <pc:docMk/>
          <pc:sldMk cId="749724109" sldId="787"/>
        </pc:sldMkLst>
        <pc:spChg chg="mod">
          <ac:chgData name="Simon Pun (SSE)" userId="6b1ee1f4-4ab1-4ea7-a2d6-b83579485034" providerId="ADAL" clId="{542192B3-6FF8-46DA-A0A5-73CAECF0EEAE}" dt="2020-10-13T07:48:31.152" v="2800" actId="20577"/>
          <ac:spMkLst>
            <pc:docMk/>
            <pc:sldMk cId="749724109" sldId="787"/>
            <ac:spMk id="2" creationId="{00000000-0000-0000-0000-000000000000}"/>
          </ac:spMkLst>
        </pc:spChg>
        <pc:spChg chg="add mod">
          <ac:chgData name="Simon Pun (SSE)" userId="6b1ee1f4-4ab1-4ea7-a2d6-b83579485034" providerId="ADAL" clId="{542192B3-6FF8-46DA-A0A5-73CAECF0EEAE}" dt="2020-10-13T07:33:33.324" v="2400" actId="1582"/>
          <ac:spMkLst>
            <pc:docMk/>
            <pc:sldMk cId="749724109" sldId="787"/>
            <ac:spMk id="3" creationId="{79502CB6-882A-4206-B78B-5FF7DD15B2C8}"/>
          </ac:spMkLst>
        </pc:spChg>
        <pc:spChg chg="add del mod">
          <ac:chgData name="Simon Pun (SSE)" userId="6b1ee1f4-4ab1-4ea7-a2d6-b83579485034" providerId="ADAL" clId="{542192B3-6FF8-46DA-A0A5-73CAECF0EEAE}" dt="2020-10-13T02:15:20.304" v="2083" actId="478"/>
          <ac:spMkLst>
            <pc:docMk/>
            <pc:sldMk cId="749724109" sldId="787"/>
            <ac:spMk id="10" creationId="{C10C09F3-C261-4404-B36D-F3BCDC753A55}"/>
          </ac:spMkLst>
        </pc:spChg>
        <pc:spChg chg="add mod ord">
          <ac:chgData name="Simon Pun (SSE)" userId="6b1ee1f4-4ab1-4ea7-a2d6-b83579485034" providerId="ADAL" clId="{542192B3-6FF8-46DA-A0A5-73CAECF0EEAE}" dt="2020-10-13T02:15:47.678" v="2091" actId="1076"/>
          <ac:spMkLst>
            <pc:docMk/>
            <pc:sldMk cId="749724109" sldId="787"/>
            <ac:spMk id="11" creationId="{49CA40BB-592B-4E76-99BA-0B6D896B420E}"/>
          </ac:spMkLst>
        </pc:spChg>
        <pc:spChg chg="mod">
          <ac:chgData name="Simon Pun (SSE)" userId="6b1ee1f4-4ab1-4ea7-a2d6-b83579485034" providerId="ADAL" clId="{542192B3-6FF8-46DA-A0A5-73CAECF0EEAE}" dt="2020-10-13T02:15:59.129" v="2096" actId="20577"/>
          <ac:spMkLst>
            <pc:docMk/>
            <pc:sldMk cId="749724109" sldId="787"/>
            <ac:spMk id="12" creationId="{C7FC9345-4FFC-4F60-A57C-B01FFE941173}"/>
          </ac:spMkLst>
        </pc:spChg>
        <pc:spChg chg="add mod">
          <ac:chgData name="Simon Pun (SSE)" userId="6b1ee1f4-4ab1-4ea7-a2d6-b83579485034" providerId="ADAL" clId="{542192B3-6FF8-46DA-A0A5-73CAECF0EEAE}" dt="2020-10-13T07:32:59.744" v="2390" actId="1076"/>
          <ac:spMkLst>
            <pc:docMk/>
            <pc:sldMk cId="749724109" sldId="787"/>
            <ac:spMk id="13" creationId="{CF586687-83B9-4CA4-9F76-6387CBAE8743}"/>
          </ac:spMkLst>
        </pc:spChg>
        <pc:spChg chg="del mod">
          <ac:chgData name="Simon Pun (SSE)" userId="6b1ee1f4-4ab1-4ea7-a2d6-b83579485034" providerId="ADAL" clId="{542192B3-6FF8-46DA-A0A5-73CAECF0EEAE}" dt="2020-10-13T02:14:17.412" v="2066" actId="478"/>
          <ac:spMkLst>
            <pc:docMk/>
            <pc:sldMk cId="749724109" sldId="787"/>
            <ac:spMk id="14" creationId="{6BA16A43-CE19-48CC-8971-495F920F3A67}"/>
          </ac:spMkLst>
        </pc:spChg>
        <pc:spChg chg="add mod">
          <ac:chgData name="Simon Pun (SSE)" userId="6b1ee1f4-4ab1-4ea7-a2d6-b83579485034" providerId="ADAL" clId="{542192B3-6FF8-46DA-A0A5-73CAECF0EEAE}" dt="2020-10-13T02:42:26.554" v="2188" actId="1076"/>
          <ac:spMkLst>
            <pc:docMk/>
            <pc:sldMk cId="749724109" sldId="787"/>
            <ac:spMk id="15" creationId="{1EA487C2-9B2A-4C74-87B5-47A69DC69EE8}"/>
          </ac:spMkLst>
        </pc:spChg>
        <pc:spChg chg="add mod">
          <ac:chgData name="Simon Pun (SSE)" userId="6b1ee1f4-4ab1-4ea7-a2d6-b83579485034" providerId="ADAL" clId="{542192B3-6FF8-46DA-A0A5-73CAECF0EEAE}" dt="2020-10-13T07:33:03.472" v="2391" actId="1076"/>
          <ac:spMkLst>
            <pc:docMk/>
            <pc:sldMk cId="749724109" sldId="787"/>
            <ac:spMk id="16" creationId="{7E8DBB91-4F32-43EE-A2FD-959DFE2CC3A5}"/>
          </ac:spMkLst>
        </pc:spChg>
        <pc:picChg chg="add mod">
          <ac:chgData name="Simon Pun (SSE)" userId="6b1ee1f4-4ab1-4ea7-a2d6-b83579485034" providerId="ADAL" clId="{542192B3-6FF8-46DA-A0A5-73CAECF0EEAE}" dt="2020-10-13T02:15:47.678" v="2091" actId="1076"/>
          <ac:picMkLst>
            <pc:docMk/>
            <pc:sldMk cId="749724109" sldId="787"/>
            <ac:picMk id="6" creationId="{1CD66ADF-000A-43D4-B39D-0B0A8B86B5BB}"/>
          </ac:picMkLst>
        </pc:picChg>
        <pc:picChg chg="add mod">
          <ac:chgData name="Simon Pun (SSE)" userId="6b1ee1f4-4ab1-4ea7-a2d6-b83579485034" providerId="ADAL" clId="{542192B3-6FF8-46DA-A0A5-73CAECF0EEAE}" dt="2020-10-13T07:32:57.057" v="2389" actId="1076"/>
          <ac:picMkLst>
            <pc:docMk/>
            <pc:sldMk cId="749724109" sldId="787"/>
            <ac:picMk id="7" creationId="{9D9E11A7-9D47-420E-BC5E-F6FB01F97D2E}"/>
          </ac:picMkLst>
        </pc:picChg>
        <pc:picChg chg="del">
          <ac:chgData name="Simon Pun (SSE)" userId="6b1ee1f4-4ab1-4ea7-a2d6-b83579485034" providerId="ADAL" clId="{542192B3-6FF8-46DA-A0A5-73CAECF0EEAE}" dt="2020-10-13T01:46:51.996" v="1960" actId="478"/>
          <ac:picMkLst>
            <pc:docMk/>
            <pc:sldMk cId="749724109" sldId="787"/>
            <ac:picMk id="8" creationId="{15392748-D463-4AA4-BDEE-7C176A866581}"/>
          </ac:picMkLst>
        </pc:picChg>
        <pc:picChg chg="add mod">
          <ac:chgData name="Simon Pun (SSE)" userId="6b1ee1f4-4ab1-4ea7-a2d6-b83579485034" providerId="ADAL" clId="{542192B3-6FF8-46DA-A0A5-73CAECF0EEAE}" dt="2020-10-13T02:15:41.084" v="2090" actId="1076"/>
          <ac:picMkLst>
            <pc:docMk/>
            <pc:sldMk cId="749724109" sldId="787"/>
            <ac:picMk id="9" creationId="{CC36AC79-A61D-4CF7-A862-AA8B254B4DCC}"/>
          </ac:picMkLst>
        </pc:picChg>
      </pc:sldChg>
      <pc:sldChg chg="addSp delSp modSp add">
        <pc:chgData name="Simon Pun (SSE)" userId="6b1ee1f4-4ab1-4ea7-a2d6-b83579485034" providerId="ADAL" clId="{542192B3-6FF8-46DA-A0A5-73CAECF0EEAE}" dt="2020-10-13T07:48:25.385" v="2792" actId="20577"/>
        <pc:sldMkLst>
          <pc:docMk/>
          <pc:sldMk cId="1628879641" sldId="788"/>
        </pc:sldMkLst>
        <pc:spChg chg="mod">
          <ac:chgData name="Simon Pun (SSE)" userId="6b1ee1f4-4ab1-4ea7-a2d6-b83579485034" providerId="ADAL" clId="{542192B3-6FF8-46DA-A0A5-73CAECF0EEAE}" dt="2020-10-13T07:48:25.385" v="2792" actId="20577"/>
          <ac:spMkLst>
            <pc:docMk/>
            <pc:sldMk cId="1628879641" sldId="788"/>
            <ac:spMk id="2" creationId="{00000000-0000-0000-0000-000000000000}"/>
          </ac:spMkLst>
        </pc:spChg>
        <pc:spChg chg="add mod">
          <ac:chgData name="Simon Pun (SSE)" userId="6b1ee1f4-4ab1-4ea7-a2d6-b83579485034" providerId="ADAL" clId="{542192B3-6FF8-46DA-A0A5-73CAECF0EEAE}" dt="2020-10-13T07:40:21.376" v="2517" actId="1076"/>
          <ac:spMkLst>
            <pc:docMk/>
            <pc:sldMk cId="1628879641" sldId="788"/>
            <ac:spMk id="3" creationId="{F1DC0A61-856A-491C-853C-813296598A00}"/>
          </ac:spMkLst>
        </pc:spChg>
        <pc:spChg chg="del mod">
          <ac:chgData name="Simon Pun (SSE)" userId="6b1ee1f4-4ab1-4ea7-a2d6-b83579485034" providerId="ADAL" clId="{542192B3-6FF8-46DA-A0A5-73CAECF0EEAE}" dt="2020-10-13T07:21:11.006" v="2248"/>
          <ac:spMkLst>
            <pc:docMk/>
            <pc:sldMk cId="1628879641" sldId="788"/>
            <ac:spMk id="11" creationId="{49CA40BB-592B-4E76-99BA-0B6D896B420E}"/>
          </ac:spMkLst>
        </pc:spChg>
        <pc:spChg chg="mod">
          <ac:chgData name="Simon Pun (SSE)" userId="6b1ee1f4-4ab1-4ea7-a2d6-b83579485034" providerId="ADAL" clId="{542192B3-6FF8-46DA-A0A5-73CAECF0EEAE}" dt="2020-10-13T07:39:24.018" v="2508" actId="20577"/>
          <ac:spMkLst>
            <pc:docMk/>
            <pc:sldMk cId="1628879641" sldId="788"/>
            <ac:spMk id="12" creationId="{C7FC9345-4FFC-4F60-A57C-B01FFE941173}"/>
          </ac:spMkLst>
        </pc:spChg>
        <pc:spChg chg="add mod">
          <ac:chgData name="Simon Pun (SSE)" userId="6b1ee1f4-4ab1-4ea7-a2d6-b83579485034" providerId="ADAL" clId="{542192B3-6FF8-46DA-A0A5-73CAECF0EEAE}" dt="2020-10-13T07:21:30.099" v="2255" actId="14100"/>
          <ac:spMkLst>
            <pc:docMk/>
            <pc:sldMk cId="1628879641" sldId="788"/>
            <ac:spMk id="14" creationId="{6EF3B905-D76A-45B9-8FEE-F1A01316967E}"/>
          </ac:spMkLst>
        </pc:spChg>
        <pc:spChg chg="add del mod">
          <ac:chgData name="Simon Pun (SSE)" userId="6b1ee1f4-4ab1-4ea7-a2d6-b83579485034" providerId="ADAL" clId="{542192B3-6FF8-46DA-A0A5-73CAECF0EEAE}" dt="2020-10-13T07:23:27.314" v="2303" actId="478"/>
          <ac:spMkLst>
            <pc:docMk/>
            <pc:sldMk cId="1628879641" sldId="788"/>
            <ac:spMk id="16" creationId="{786D737C-A3F9-4070-BBA3-D0CA1A667234}"/>
          </ac:spMkLst>
        </pc:spChg>
        <pc:spChg chg="add mod">
          <ac:chgData name="Simon Pun (SSE)" userId="6b1ee1f4-4ab1-4ea7-a2d6-b83579485034" providerId="ADAL" clId="{542192B3-6FF8-46DA-A0A5-73CAECF0EEAE}" dt="2020-10-13T07:46:23.170" v="2763" actId="20577"/>
          <ac:spMkLst>
            <pc:docMk/>
            <pc:sldMk cId="1628879641" sldId="788"/>
            <ac:spMk id="17" creationId="{3FF3B32E-D3E1-4060-8F8B-5C155794C6A0}"/>
          </ac:spMkLst>
        </pc:spChg>
        <pc:spChg chg="add mod">
          <ac:chgData name="Simon Pun (SSE)" userId="6b1ee1f4-4ab1-4ea7-a2d6-b83579485034" providerId="ADAL" clId="{542192B3-6FF8-46DA-A0A5-73CAECF0EEAE}" dt="2020-10-13T07:47:13.393" v="2782" actId="1076"/>
          <ac:spMkLst>
            <pc:docMk/>
            <pc:sldMk cId="1628879641" sldId="788"/>
            <ac:spMk id="18" creationId="{269AA778-6779-424C-83D5-DB3942991D8A}"/>
          </ac:spMkLst>
        </pc:spChg>
        <pc:picChg chg="del">
          <ac:chgData name="Simon Pun (SSE)" userId="6b1ee1f4-4ab1-4ea7-a2d6-b83579485034" providerId="ADAL" clId="{542192B3-6FF8-46DA-A0A5-73CAECF0EEAE}" dt="2020-10-13T02:44:46.028" v="2189" actId="478"/>
          <ac:picMkLst>
            <pc:docMk/>
            <pc:sldMk cId="1628879641" sldId="788"/>
            <ac:picMk id="6" creationId="{1CD66ADF-000A-43D4-B39D-0B0A8B86B5BB}"/>
          </ac:picMkLst>
        </pc:picChg>
        <pc:picChg chg="del">
          <ac:chgData name="Simon Pun (SSE)" userId="6b1ee1f4-4ab1-4ea7-a2d6-b83579485034" providerId="ADAL" clId="{542192B3-6FF8-46DA-A0A5-73CAECF0EEAE}" dt="2020-10-13T02:44:47.301" v="2191" actId="478"/>
          <ac:picMkLst>
            <pc:docMk/>
            <pc:sldMk cId="1628879641" sldId="788"/>
            <ac:picMk id="7" creationId="{9D9E11A7-9D47-420E-BC5E-F6FB01F97D2E}"/>
          </ac:picMkLst>
        </pc:picChg>
        <pc:picChg chg="add mod">
          <ac:chgData name="Simon Pun (SSE)" userId="6b1ee1f4-4ab1-4ea7-a2d6-b83579485034" providerId="ADAL" clId="{542192B3-6FF8-46DA-A0A5-73CAECF0EEAE}" dt="2020-10-13T07:20:54.969" v="2241" actId="1076"/>
          <ac:picMkLst>
            <pc:docMk/>
            <pc:sldMk cId="1628879641" sldId="788"/>
            <ac:picMk id="8" creationId="{8AB76263-5451-4AD2-B291-DE7DA3B8ED3E}"/>
          </ac:picMkLst>
        </pc:picChg>
        <pc:picChg chg="del">
          <ac:chgData name="Simon Pun (SSE)" userId="6b1ee1f4-4ab1-4ea7-a2d6-b83579485034" providerId="ADAL" clId="{542192B3-6FF8-46DA-A0A5-73CAECF0EEAE}" dt="2020-10-13T02:44:46.693" v="2190" actId="478"/>
          <ac:picMkLst>
            <pc:docMk/>
            <pc:sldMk cId="1628879641" sldId="788"/>
            <ac:picMk id="9" creationId="{CC36AC79-A61D-4CF7-A862-AA8B254B4DCC}"/>
          </ac:picMkLst>
        </pc:picChg>
        <pc:picChg chg="add del mod">
          <ac:chgData name="Simon Pun (SSE)" userId="6b1ee1f4-4ab1-4ea7-a2d6-b83579485034" providerId="ADAL" clId="{542192B3-6FF8-46DA-A0A5-73CAECF0EEAE}" dt="2020-10-13T07:20:57.352" v="2243"/>
          <ac:picMkLst>
            <pc:docMk/>
            <pc:sldMk cId="1628879641" sldId="788"/>
            <ac:picMk id="10" creationId="{F767ACCD-0967-4C1B-BAAB-52ADE0E67DCF}"/>
          </ac:picMkLst>
        </pc:picChg>
        <pc:picChg chg="add del mod">
          <ac:chgData name="Simon Pun (SSE)" userId="6b1ee1f4-4ab1-4ea7-a2d6-b83579485034" providerId="ADAL" clId="{542192B3-6FF8-46DA-A0A5-73CAECF0EEAE}" dt="2020-10-13T07:21:11.006" v="2248"/>
          <ac:picMkLst>
            <pc:docMk/>
            <pc:sldMk cId="1628879641" sldId="788"/>
            <ac:picMk id="13" creationId="{BA62761F-FF83-4581-9A96-2A9A8B754168}"/>
          </ac:picMkLst>
        </pc:picChg>
        <pc:picChg chg="add mod">
          <ac:chgData name="Simon Pun (SSE)" userId="6b1ee1f4-4ab1-4ea7-a2d6-b83579485034" providerId="ADAL" clId="{542192B3-6FF8-46DA-A0A5-73CAECF0EEAE}" dt="2020-10-13T07:47:10.016" v="2781" actId="1076"/>
          <ac:picMkLst>
            <pc:docMk/>
            <pc:sldMk cId="1628879641" sldId="788"/>
            <ac:picMk id="15" creationId="{B7832890-3B4C-4AB4-81A3-540D7533942C}"/>
          </ac:picMkLst>
        </pc:picChg>
      </pc:sldChg>
      <pc:sldChg chg="addSp delSp modSp add">
        <pc:chgData name="Simon Pun (SSE)" userId="6b1ee1f4-4ab1-4ea7-a2d6-b83579485034" providerId="ADAL" clId="{542192B3-6FF8-46DA-A0A5-73CAECF0EEAE}" dt="2020-10-13T12:07:38.325" v="2925" actId="1076"/>
        <pc:sldMkLst>
          <pc:docMk/>
          <pc:sldMk cId="4217258109" sldId="789"/>
        </pc:sldMkLst>
        <pc:spChg chg="mod">
          <ac:chgData name="Simon Pun (SSE)" userId="6b1ee1f4-4ab1-4ea7-a2d6-b83579485034" providerId="ADAL" clId="{542192B3-6FF8-46DA-A0A5-73CAECF0EEAE}" dt="2020-10-13T08:12:57.811" v="2803"/>
          <ac:spMkLst>
            <pc:docMk/>
            <pc:sldMk cId="4217258109" sldId="789"/>
            <ac:spMk id="2" creationId="{00000000-0000-0000-0000-000000000000}"/>
          </ac:spMkLst>
        </pc:spChg>
        <pc:spChg chg="mod">
          <ac:chgData name="Simon Pun (SSE)" userId="6b1ee1f4-4ab1-4ea7-a2d6-b83579485034" providerId="ADAL" clId="{542192B3-6FF8-46DA-A0A5-73CAECF0EEAE}" dt="2020-10-13T12:07:38.325" v="2925" actId="1076"/>
          <ac:spMkLst>
            <pc:docMk/>
            <pc:sldMk cId="4217258109" sldId="789"/>
            <ac:spMk id="3" creationId="{F1DC0A61-856A-491C-853C-813296598A00}"/>
          </ac:spMkLst>
        </pc:spChg>
        <pc:spChg chg="add del mod">
          <ac:chgData name="Simon Pun (SSE)" userId="6b1ee1f4-4ab1-4ea7-a2d6-b83579485034" providerId="ADAL" clId="{542192B3-6FF8-46DA-A0A5-73CAECF0EEAE}" dt="2020-10-13T12:06:19.651" v="2886" actId="478"/>
          <ac:spMkLst>
            <pc:docMk/>
            <pc:sldMk cId="4217258109" sldId="789"/>
            <ac:spMk id="4" creationId="{9B7C70B7-2D1E-42DE-8BC3-37C719E4FBD9}"/>
          </ac:spMkLst>
        </pc:spChg>
        <pc:spChg chg="mod">
          <ac:chgData name="Simon Pun (SSE)" userId="6b1ee1f4-4ab1-4ea7-a2d6-b83579485034" providerId="ADAL" clId="{542192B3-6FF8-46DA-A0A5-73CAECF0EEAE}" dt="2020-10-13T12:04:17.170" v="2858" actId="6549"/>
          <ac:spMkLst>
            <pc:docMk/>
            <pc:sldMk cId="4217258109" sldId="789"/>
            <ac:spMk id="12" creationId="{C7FC9345-4FFC-4F60-A57C-B01FFE941173}"/>
          </ac:spMkLst>
        </pc:spChg>
        <pc:spChg chg="mod">
          <ac:chgData name="Simon Pun (SSE)" userId="6b1ee1f4-4ab1-4ea7-a2d6-b83579485034" providerId="ADAL" clId="{542192B3-6FF8-46DA-A0A5-73CAECF0EEAE}" dt="2020-10-13T12:07:38.325" v="2925" actId="1076"/>
          <ac:spMkLst>
            <pc:docMk/>
            <pc:sldMk cId="4217258109" sldId="789"/>
            <ac:spMk id="14" creationId="{6EF3B905-D76A-45B9-8FEE-F1A01316967E}"/>
          </ac:spMkLst>
        </pc:spChg>
        <pc:spChg chg="add mod">
          <ac:chgData name="Simon Pun (SSE)" userId="6b1ee1f4-4ab1-4ea7-a2d6-b83579485034" providerId="ADAL" clId="{542192B3-6FF8-46DA-A0A5-73CAECF0EEAE}" dt="2020-10-13T12:07:38.325" v="2925" actId="1076"/>
          <ac:spMkLst>
            <pc:docMk/>
            <pc:sldMk cId="4217258109" sldId="789"/>
            <ac:spMk id="16" creationId="{A45344F1-ACD2-45E5-9B77-B630C77D38F0}"/>
          </ac:spMkLst>
        </pc:spChg>
        <pc:spChg chg="del mod">
          <ac:chgData name="Simon Pun (SSE)" userId="6b1ee1f4-4ab1-4ea7-a2d6-b83579485034" providerId="ADAL" clId="{542192B3-6FF8-46DA-A0A5-73CAECF0EEAE}" dt="2020-10-13T08:18:55.906" v="2814" actId="478"/>
          <ac:spMkLst>
            <pc:docMk/>
            <pc:sldMk cId="4217258109" sldId="789"/>
            <ac:spMk id="17" creationId="{3FF3B32E-D3E1-4060-8F8B-5C155794C6A0}"/>
          </ac:spMkLst>
        </pc:spChg>
        <pc:spChg chg="del">
          <ac:chgData name="Simon Pun (SSE)" userId="6b1ee1f4-4ab1-4ea7-a2d6-b83579485034" providerId="ADAL" clId="{542192B3-6FF8-46DA-A0A5-73CAECF0EEAE}" dt="2020-10-13T08:18:25.939" v="2809" actId="478"/>
          <ac:spMkLst>
            <pc:docMk/>
            <pc:sldMk cId="4217258109" sldId="789"/>
            <ac:spMk id="18" creationId="{269AA778-6779-424C-83D5-DB3942991D8A}"/>
          </ac:spMkLst>
        </pc:spChg>
        <pc:spChg chg="add mod">
          <ac:chgData name="Simon Pun (SSE)" userId="6b1ee1f4-4ab1-4ea7-a2d6-b83579485034" providerId="ADAL" clId="{542192B3-6FF8-46DA-A0A5-73CAECF0EEAE}" dt="2020-10-13T12:07:32.452" v="2924" actId="1076"/>
          <ac:spMkLst>
            <pc:docMk/>
            <pc:sldMk cId="4217258109" sldId="789"/>
            <ac:spMk id="19" creationId="{23019DE8-AD1A-4116-A991-8CF449B278B8}"/>
          </ac:spMkLst>
        </pc:spChg>
        <pc:picChg chg="del">
          <ac:chgData name="Simon Pun (SSE)" userId="6b1ee1f4-4ab1-4ea7-a2d6-b83579485034" providerId="ADAL" clId="{542192B3-6FF8-46DA-A0A5-73CAECF0EEAE}" dt="2020-10-13T08:12:59.834" v="2804" actId="478"/>
          <ac:picMkLst>
            <pc:docMk/>
            <pc:sldMk cId="4217258109" sldId="789"/>
            <ac:picMk id="8" creationId="{8AB76263-5451-4AD2-B291-DE7DA3B8ED3E}"/>
          </ac:picMkLst>
        </pc:picChg>
        <pc:picChg chg="add mod">
          <ac:chgData name="Simon Pun (SSE)" userId="6b1ee1f4-4ab1-4ea7-a2d6-b83579485034" providerId="ADAL" clId="{542192B3-6FF8-46DA-A0A5-73CAECF0EEAE}" dt="2020-10-13T12:04:55.627" v="2871" actId="1076"/>
          <ac:picMkLst>
            <pc:docMk/>
            <pc:sldMk cId="4217258109" sldId="789"/>
            <ac:picMk id="10" creationId="{B1019064-09AD-416A-B35A-B4290A8EE59F}"/>
          </ac:picMkLst>
        </pc:picChg>
        <pc:picChg chg="add mod">
          <ac:chgData name="Simon Pun (SSE)" userId="6b1ee1f4-4ab1-4ea7-a2d6-b83579485034" providerId="ADAL" clId="{542192B3-6FF8-46DA-A0A5-73CAECF0EEAE}" dt="2020-10-13T12:06:41.915" v="2891" actId="1076"/>
          <ac:picMkLst>
            <pc:docMk/>
            <pc:sldMk cId="4217258109" sldId="789"/>
            <ac:picMk id="11" creationId="{32A4AD1B-F42B-4E5B-B0C0-329559A99E59}"/>
          </ac:picMkLst>
        </pc:picChg>
        <pc:picChg chg="add mod">
          <ac:chgData name="Simon Pun (SSE)" userId="6b1ee1f4-4ab1-4ea7-a2d6-b83579485034" providerId="ADAL" clId="{542192B3-6FF8-46DA-A0A5-73CAECF0EEAE}" dt="2020-10-13T12:07:38.325" v="2925" actId="1076"/>
          <ac:picMkLst>
            <pc:docMk/>
            <pc:sldMk cId="4217258109" sldId="789"/>
            <ac:picMk id="13" creationId="{CE7E49BA-A808-44CE-A1EE-F9A28BB827AD}"/>
          </ac:picMkLst>
        </pc:picChg>
        <pc:picChg chg="del">
          <ac:chgData name="Simon Pun (SSE)" userId="6b1ee1f4-4ab1-4ea7-a2d6-b83579485034" providerId="ADAL" clId="{542192B3-6FF8-46DA-A0A5-73CAECF0EEAE}" dt="2020-10-13T08:13:01.465" v="2805" actId="478"/>
          <ac:picMkLst>
            <pc:docMk/>
            <pc:sldMk cId="4217258109" sldId="789"/>
            <ac:picMk id="15" creationId="{B7832890-3B4C-4AB4-81A3-540D7533942C}"/>
          </ac:picMkLst>
        </pc:picChg>
      </pc:sldChg>
      <pc:sldChg chg="addSp delSp modSp add">
        <pc:chgData name="Simon Pun (SSE)" userId="6b1ee1f4-4ab1-4ea7-a2d6-b83579485034" providerId="ADAL" clId="{542192B3-6FF8-46DA-A0A5-73CAECF0EEAE}" dt="2020-10-13T14:10:06.666" v="3478" actId="478"/>
        <pc:sldMkLst>
          <pc:docMk/>
          <pc:sldMk cId="1774210027" sldId="790"/>
        </pc:sldMkLst>
        <pc:spChg chg="mod">
          <ac:chgData name="Simon Pun (SSE)" userId="6b1ee1f4-4ab1-4ea7-a2d6-b83579485034" providerId="ADAL" clId="{542192B3-6FF8-46DA-A0A5-73CAECF0EEAE}" dt="2020-10-13T12:07:54.854" v="2926"/>
          <ac:spMkLst>
            <pc:docMk/>
            <pc:sldMk cId="1774210027" sldId="790"/>
            <ac:spMk id="2" creationId="{00000000-0000-0000-0000-000000000000}"/>
          </ac:spMkLst>
        </pc:spChg>
        <pc:spChg chg="mod">
          <ac:chgData name="Simon Pun (SSE)" userId="6b1ee1f4-4ab1-4ea7-a2d6-b83579485034" providerId="ADAL" clId="{542192B3-6FF8-46DA-A0A5-73CAECF0EEAE}" dt="2020-10-13T12:09:50.515" v="2953" actId="1076"/>
          <ac:spMkLst>
            <pc:docMk/>
            <pc:sldMk cId="1774210027" sldId="790"/>
            <ac:spMk id="3" creationId="{F1DC0A61-856A-491C-853C-813296598A00}"/>
          </ac:spMkLst>
        </pc:spChg>
        <pc:spChg chg="add mod">
          <ac:chgData name="Simon Pun (SSE)" userId="6b1ee1f4-4ab1-4ea7-a2d6-b83579485034" providerId="ADAL" clId="{542192B3-6FF8-46DA-A0A5-73CAECF0EEAE}" dt="2020-10-13T13:35:13.741" v="3203" actId="207"/>
          <ac:spMkLst>
            <pc:docMk/>
            <pc:sldMk cId="1774210027" sldId="790"/>
            <ac:spMk id="5" creationId="{17C8B366-7FFD-4E49-8A1E-E89FAA95EDA9}"/>
          </ac:spMkLst>
        </pc:spChg>
        <pc:spChg chg="add del">
          <ac:chgData name="Simon Pun (SSE)" userId="6b1ee1f4-4ab1-4ea7-a2d6-b83579485034" providerId="ADAL" clId="{542192B3-6FF8-46DA-A0A5-73CAECF0EEAE}" dt="2020-10-13T13:33:18.195" v="3197"/>
          <ac:spMkLst>
            <pc:docMk/>
            <pc:sldMk cId="1774210027" sldId="790"/>
            <ac:spMk id="6" creationId="{0916A1B5-5947-4A91-AECD-F326815A3F86}"/>
          </ac:spMkLst>
        </pc:spChg>
        <pc:spChg chg="add mod">
          <ac:chgData name="Simon Pun (SSE)" userId="6b1ee1f4-4ab1-4ea7-a2d6-b83579485034" providerId="ADAL" clId="{542192B3-6FF8-46DA-A0A5-73CAECF0EEAE}" dt="2020-10-13T13:47:55.721" v="3337" actId="1076"/>
          <ac:spMkLst>
            <pc:docMk/>
            <pc:sldMk cId="1774210027" sldId="790"/>
            <ac:spMk id="7" creationId="{DE425A09-47DB-493B-AB1E-2EDF174E952E}"/>
          </ac:spMkLst>
        </pc:spChg>
        <pc:spChg chg="add mod">
          <ac:chgData name="Simon Pun (SSE)" userId="6b1ee1f4-4ab1-4ea7-a2d6-b83579485034" providerId="ADAL" clId="{542192B3-6FF8-46DA-A0A5-73CAECF0EEAE}" dt="2020-10-13T13:36:35.115" v="3220" actId="164"/>
          <ac:spMkLst>
            <pc:docMk/>
            <pc:sldMk cId="1774210027" sldId="790"/>
            <ac:spMk id="8" creationId="{7FBB9AA6-8B88-4634-A3CB-D91F358A2568}"/>
          </ac:spMkLst>
        </pc:spChg>
        <pc:spChg chg="mod">
          <ac:chgData name="Simon Pun (SSE)" userId="6b1ee1f4-4ab1-4ea7-a2d6-b83579485034" providerId="ADAL" clId="{542192B3-6FF8-46DA-A0A5-73CAECF0EEAE}" dt="2020-10-13T13:47:31.746" v="3333" actId="1076"/>
          <ac:spMkLst>
            <pc:docMk/>
            <pc:sldMk cId="1774210027" sldId="790"/>
            <ac:spMk id="12" creationId="{C7FC9345-4FFC-4F60-A57C-B01FFE941173}"/>
          </ac:spMkLst>
        </pc:spChg>
        <pc:spChg chg="mod">
          <ac:chgData name="Simon Pun (SSE)" userId="6b1ee1f4-4ab1-4ea7-a2d6-b83579485034" providerId="ADAL" clId="{542192B3-6FF8-46DA-A0A5-73CAECF0EEAE}" dt="2020-10-13T13:52:07.059" v="3406" actId="14100"/>
          <ac:spMkLst>
            <pc:docMk/>
            <pc:sldMk cId="1774210027" sldId="790"/>
            <ac:spMk id="14" creationId="{6EF3B905-D76A-45B9-8FEE-F1A01316967E}"/>
          </ac:spMkLst>
        </pc:spChg>
        <pc:spChg chg="add mod">
          <ac:chgData name="Simon Pun (SSE)" userId="6b1ee1f4-4ab1-4ea7-a2d6-b83579485034" providerId="ADAL" clId="{542192B3-6FF8-46DA-A0A5-73CAECF0EEAE}" dt="2020-10-13T14:00:13.356" v="3408"/>
          <ac:spMkLst>
            <pc:docMk/>
            <pc:sldMk cId="1774210027" sldId="790"/>
            <ac:spMk id="17" creationId="{9B9CE33A-E888-4535-B3AD-094AD3E591FF}"/>
          </ac:spMkLst>
        </pc:spChg>
        <pc:spChg chg="add mod">
          <ac:chgData name="Simon Pun (SSE)" userId="6b1ee1f4-4ab1-4ea7-a2d6-b83579485034" providerId="ADAL" clId="{542192B3-6FF8-46DA-A0A5-73CAECF0EEAE}" dt="2020-10-13T13:52:04.131" v="3405" actId="1076"/>
          <ac:spMkLst>
            <pc:docMk/>
            <pc:sldMk cId="1774210027" sldId="790"/>
            <ac:spMk id="19" creationId="{21877754-C607-4AFF-BDE9-D4E054593A53}"/>
          </ac:spMkLst>
        </pc:spChg>
        <pc:spChg chg="add mod">
          <ac:chgData name="Simon Pun (SSE)" userId="6b1ee1f4-4ab1-4ea7-a2d6-b83579485034" providerId="ADAL" clId="{542192B3-6FF8-46DA-A0A5-73CAECF0EEAE}" dt="2020-10-13T13:52:04.131" v="3405" actId="1076"/>
          <ac:spMkLst>
            <pc:docMk/>
            <pc:sldMk cId="1774210027" sldId="790"/>
            <ac:spMk id="20" creationId="{F3288F43-393E-45F1-A61D-294C9EFDE18F}"/>
          </ac:spMkLst>
        </pc:spChg>
        <pc:spChg chg="add mod">
          <ac:chgData name="Simon Pun (SSE)" userId="6b1ee1f4-4ab1-4ea7-a2d6-b83579485034" providerId="ADAL" clId="{542192B3-6FF8-46DA-A0A5-73CAECF0EEAE}" dt="2020-10-13T14:04:51.378" v="3418" actId="1076"/>
          <ac:spMkLst>
            <pc:docMk/>
            <pc:sldMk cId="1774210027" sldId="790"/>
            <ac:spMk id="21" creationId="{8B5E5482-BBC4-4624-B10B-7196CB3D0BC7}"/>
          </ac:spMkLst>
        </pc:spChg>
        <pc:spChg chg="add mod">
          <ac:chgData name="Simon Pun (SSE)" userId="6b1ee1f4-4ab1-4ea7-a2d6-b83579485034" providerId="ADAL" clId="{542192B3-6FF8-46DA-A0A5-73CAECF0EEAE}" dt="2020-10-13T14:05:12.085" v="3424" actId="1582"/>
          <ac:spMkLst>
            <pc:docMk/>
            <pc:sldMk cId="1774210027" sldId="790"/>
            <ac:spMk id="22" creationId="{0F1D8A08-4A60-406F-B5A7-6F8F6C04E02E}"/>
          </ac:spMkLst>
        </pc:spChg>
        <pc:spChg chg="add mod">
          <ac:chgData name="Simon Pun (SSE)" userId="6b1ee1f4-4ab1-4ea7-a2d6-b83579485034" providerId="ADAL" clId="{542192B3-6FF8-46DA-A0A5-73CAECF0EEAE}" dt="2020-10-13T14:07:24.243" v="3442" actId="1582"/>
          <ac:spMkLst>
            <pc:docMk/>
            <pc:sldMk cId="1774210027" sldId="790"/>
            <ac:spMk id="31" creationId="{140B56B8-BA99-470E-BA19-B33B59851DB7}"/>
          </ac:spMkLst>
        </pc:spChg>
        <pc:spChg chg="add mod">
          <ac:chgData name="Simon Pun (SSE)" userId="6b1ee1f4-4ab1-4ea7-a2d6-b83579485034" providerId="ADAL" clId="{542192B3-6FF8-46DA-A0A5-73CAECF0EEAE}" dt="2020-10-13T14:07:39.043" v="3444" actId="1076"/>
          <ac:spMkLst>
            <pc:docMk/>
            <pc:sldMk cId="1774210027" sldId="790"/>
            <ac:spMk id="32" creationId="{C747E11F-96AD-4F64-95B0-33B5ED195ABE}"/>
          </ac:spMkLst>
        </pc:spChg>
        <pc:spChg chg="add mod">
          <ac:chgData name="Simon Pun (SSE)" userId="6b1ee1f4-4ab1-4ea7-a2d6-b83579485034" providerId="ADAL" clId="{542192B3-6FF8-46DA-A0A5-73CAECF0EEAE}" dt="2020-10-13T14:08:55.649" v="3460" actId="14100"/>
          <ac:spMkLst>
            <pc:docMk/>
            <pc:sldMk cId="1774210027" sldId="790"/>
            <ac:spMk id="33" creationId="{922FCEB9-42AA-4FFF-870F-602B1704FD51}"/>
          </ac:spMkLst>
        </pc:spChg>
        <pc:spChg chg="add del mod">
          <ac:chgData name="Simon Pun (SSE)" userId="6b1ee1f4-4ab1-4ea7-a2d6-b83579485034" providerId="ADAL" clId="{542192B3-6FF8-46DA-A0A5-73CAECF0EEAE}" dt="2020-10-13T14:08:57.162" v="3461" actId="478"/>
          <ac:spMkLst>
            <pc:docMk/>
            <pc:sldMk cId="1774210027" sldId="790"/>
            <ac:spMk id="34" creationId="{CAAAB499-FE16-4B45-902C-19BBA9186D69}"/>
          </ac:spMkLst>
        </pc:spChg>
        <pc:spChg chg="add mod">
          <ac:chgData name="Simon Pun (SSE)" userId="6b1ee1f4-4ab1-4ea7-a2d6-b83579485034" providerId="ADAL" clId="{542192B3-6FF8-46DA-A0A5-73CAECF0EEAE}" dt="2020-10-13T14:09:01.130" v="3462" actId="571"/>
          <ac:spMkLst>
            <pc:docMk/>
            <pc:sldMk cId="1774210027" sldId="790"/>
            <ac:spMk id="35" creationId="{E85D3D9A-6918-4D6A-B283-F21A987585AD}"/>
          </ac:spMkLst>
        </pc:spChg>
        <pc:spChg chg="add mod">
          <ac:chgData name="Simon Pun (SSE)" userId="6b1ee1f4-4ab1-4ea7-a2d6-b83579485034" providerId="ADAL" clId="{542192B3-6FF8-46DA-A0A5-73CAECF0EEAE}" dt="2020-10-13T14:09:05.663" v="3463" actId="571"/>
          <ac:spMkLst>
            <pc:docMk/>
            <pc:sldMk cId="1774210027" sldId="790"/>
            <ac:spMk id="36" creationId="{4AD602D9-D132-4461-9608-BB291A219418}"/>
          </ac:spMkLst>
        </pc:spChg>
        <pc:spChg chg="add mod">
          <ac:chgData name="Simon Pun (SSE)" userId="6b1ee1f4-4ab1-4ea7-a2d6-b83579485034" providerId="ADAL" clId="{542192B3-6FF8-46DA-A0A5-73CAECF0EEAE}" dt="2020-10-13T14:09:09.058" v="3464" actId="571"/>
          <ac:spMkLst>
            <pc:docMk/>
            <pc:sldMk cId="1774210027" sldId="790"/>
            <ac:spMk id="37" creationId="{C6A4A132-FC80-437E-9056-A724972C3373}"/>
          </ac:spMkLst>
        </pc:spChg>
        <pc:spChg chg="add mod">
          <ac:chgData name="Simon Pun (SSE)" userId="6b1ee1f4-4ab1-4ea7-a2d6-b83579485034" providerId="ADAL" clId="{542192B3-6FF8-46DA-A0A5-73CAECF0EEAE}" dt="2020-10-13T14:09:13.946" v="3465" actId="571"/>
          <ac:spMkLst>
            <pc:docMk/>
            <pc:sldMk cId="1774210027" sldId="790"/>
            <ac:spMk id="38" creationId="{B2543DAF-37E6-4325-8E53-C1804F2E7D31}"/>
          </ac:spMkLst>
        </pc:spChg>
        <pc:spChg chg="add mod">
          <ac:chgData name="Simon Pun (SSE)" userId="6b1ee1f4-4ab1-4ea7-a2d6-b83579485034" providerId="ADAL" clId="{542192B3-6FF8-46DA-A0A5-73CAECF0EEAE}" dt="2020-10-13T14:09:17.374" v="3466" actId="571"/>
          <ac:spMkLst>
            <pc:docMk/>
            <pc:sldMk cId="1774210027" sldId="790"/>
            <ac:spMk id="39" creationId="{E8307FA3-0CA6-44BE-B3B9-02FE8C239DF0}"/>
          </ac:spMkLst>
        </pc:spChg>
        <pc:spChg chg="add mod">
          <ac:chgData name="Simon Pun (SSE)" userId="6b1ee1f4-4ab1-4ea7-a2d6-b83579485034" providerId="ADAL" clId="{542192B3-6FF8-46DA-A0A5-73CAECF0EEAE}" dt="2020-10-13T14:10:02.315" v="3476" actId="1076"/>
          <ac:spMkLst>
            <pc:docMk/>
            <pc:sldMk cId="1774210027" sldId="790"/>
            <ac:spMk id="40" creationId="{12DE265D-E297-4BEF-90B1-00CB7B5F8C3B}"/>
          </ac:spMkLst>
        </pc:spChg>
        <pc:spChg chg="add mod">
          <ac:chgData name="Simon Pun (SSE)" userId="6b1ee1f4-4ab1-4ea7-a2d6-b83579485034" providerId="ADAL" clId="{542192B3-6FF8-46DA-A0A5-73CAECF0EEAE}" dt="2020-10-13T14:09:32.335" v="3469" actId="571"/>
          <ac:spMkLst>
            <pc:docMk/>
            <pc:sldMk cId="1774210027" sldId="790"/>
            <ac:spMk id="41" creationId="{34719EE7-1EDA-4D94-BEEA-D4D6F6D2F488}"/>
          </ac:spMkLst>
        </pc:spChg>
        <pc:spChg chg="add del mod">
          <ac:chgData name="Simon Pun (SSE)" userId="6b1ee1f4-4ab1-4ea7-a2d6-b83579485034" providerId="ADAL" clId="{542192B3-6FF8-46DA-A0A5-73CAECF0EEAE}" dt="2020-10-13T14:10:06.666" v="3478" actId="478"/>
          <ac:spMkLst>
            <pc:docMk/>
            <pc:sldMk cId="1774210027" sldId="790"/>
            <ac:spMk id="42" creationId="{9A3A87B0-6522-4121-AF16-A44EC830DEFB}"/>
          </ac:spMkLst>
        </pc:spChg>
        <pc:spChg chg="add mod">
          <ac:chgData name="Simon Pun (SSE)" userId="6b1ee1f4-4ab1-4ea7-a2d6-b83579485034" providerId="ADAL" clId="{542192B3-6FF8-46DA-A0A5-73CAECF0EEAE}" dt="2020-10-13T14:10:04.793" v="3477" actId="1076"/>
          <ac:spMkLst>
            <pc:docMk/>
            <pc:sldMk cId="1774210027" sldId="790"/>
            <ac:spMk id="43" creationId="{A11101EA-7D8D-4FF6-A5B8-069D35BD5C4E}"/>
          </ac:spMkLst>
        </pc:spChg>
        <pc:spChg chg="add mod">
          <ac:chgData name="Simon Pun (SSE)" userId="6b1ee1f4-4ab1-4ea7-a2d6-b83579485034" providerId="ADAL" clId="{542192B3-6FF8-46DA-A0A5-73CAECF0EEAE}" dt="2020-10-13T14:09:43.731" v="3471" actId="571"/>
          <ac:spMkLst>
            <pc:docMk/>
            <pc:sldMk cId="1774210027" sldId="790"/>
            <ac:spMk id="44" creationId="{696FCF78-3CAF-441D-8792-877DC6CAC91B}"/>
          </ac:spMkLst>
        </pc:spChg>
        <pc:spChg chg="add mod">
          <ac:chgData name="Simon Pun (SSE)" userId="6b1ee1f4-4ab1-4ea7-a2d6-b83579485034" providerId="ADAL" clId="{542192B3-6FF8-46DA-A0A5-73CAECF0EEAE}" dt="2020-10-13T14:09:52.592" v="3472" actId="571"/>
          <ac:spMkLst>
            <pc:docMk/>
            <pc:sldMk cId="1774210027" sldId="790"/>
            <ac:spMk id="45" creationId="{71D4E601-1565-45B3-8B34-7A6BAAD57ED1}"/>
          </ac:spMkLst>
        </pc:spChg>
        <pc:spChg chg="add mod">
          <ac:chgData name="Simon Pun (SSE)" userId="6b1ee1f4-4ab1-4ea7-a2d6-b83579485034" providerId="ADAL" clId="{542192B3-6FF8-46DA-A0A5-73CAECF0EEAE}" dt="2020-10-13T14:09:55.719" v="3473" actId="571"/>
          <ac:spMkLst>
            <pc:docMk/>
            <pc:sldMk cId="1774210027" sldId="790"/>
            <ac:spMk id="46" creationId="{D477E7FD-8D34-406D-8C3F-F758EA8E7DFA}"/>
          </ac:spMkLst>
        </pc:spChg>
        <pc:spChg chg="add del mod">
          <ac:chgData name="Simon Pun (SSE)" userId="6b1ee1f4-4ab1-4ea7-a2d6-b83579485034" providerId="ADAL" clId="{542192B3-6FF8-46DA-A0A5-73CAECF0EEAE}" dt="2020-10-13T14:09:58.617" v="3475" actId="478"/>
          <ac:spMkLst>
            <pc:docMk/>
            <pc:sldMk cId="1774210027" sldId="790"/>
            <ac:spMk id="47" creationId="{DB581D5B-FA6F-4ED5-856B-4C9A30A8E086}"/>
          </ac:spMkLst>
        </pc:spChg>
        <pc:grpChg chg="add mod">
          <ac:chgData name="Simon Pun (SSE)" userId="6b1ee1f4-4ab1-4ea7-a2d6-b83579485034" providerId="ADAL" clId="{542192B3-6FF8-46DA-A0A5-73CAECF0EEAE}" dt="2020-10-13T13:36:35.115" v="3220" actId="164"/>
          <ac:grpSpMkLst>
            <pc:docMk/>
            <pc:sldMk cId="1774210027" sldId="790"/>
            <ac:grpSpMk id="18" creationId="{F06A5869-8478-4A6F-9CDE-D3DC54C702EE}"/>
          </ac:grpSpMkLst>
        </pc:grpChg>
        <pc:picChg chg="add mod">
          <ac:chgData name="Simon Pun (SSE)" userId="6b1ee1f4-4ab1-4ea7-a2d6-b83579485034" providerId="ADAL" clId="{542192B3-6FF8-46DA-A0A5-73CAECF0EEAE}" dt="2020-10-13T13:36:35.115" v="3220" actId="164"/>
          <ac:picMkLst>
            <pc:docMk/>
            <pc:sldMk cId="1774210027" sldId="790"/>
            <ac:picMk id="4" creationId="{D36FC278-B3D3-4E8C-8029-47C8D4CEB217}"/>
          </ac:picMkLst>
        </pc:picChg>
        <pc:picChg chg="add del mod">
          <ac:chgData name="Simon Pun (SSE)" userId="6b1ee1f4-4ab1-4ea7-a2d6-b83579485034" providerId="ADAL" clId="{542192B3-6FF8-46DA-A0A5-73CAECF0EEAE}" dt="2020-10-13T12:08:48.301" v="2931" actId="478"/>
          <ac:picMkLst>
            <pc:docMk/>
            <pc:sldMk cId="1774210027" sldId="790"/>
            <ac:picMk id="9" creationId="{D6616AF2-48FF-4E40-9D91-CBE3BB5958E4}"/>
          </ac:picMkLst>
        </pc:picChg>
        <pc:picChg chg="del mod">
          <ac:chgData name="Simon Pun (SSE)" userId="6b1ee1f4-4ab1-4ea7-a2d6-b83579485034" providerId="ADAL" clId="{542192B3-6FF8-46DA-A0A5-73CAECF0EEAE}" dt="2020-10-13T08:19:11.225" v="2819" actId="478"/>
          <ac:picMkLst>
            <pc:docMk/>
            <pc:sldMk cId="1774210027" sldId="790"/>
            <ac:picMk id="10" creationId="{B1019064-09AD-416A-B35A-B4290A8EE59F}"/>
          </ac:picMkLst>
        </pc:picChg>
        <pc:picChg chg="del">
          <ac:chgData name="Simon Pun (SSE)" userId="6b1ee1f4-4ab1-4ea7-a2d6-b83579485034" providerId="ADAL" clId="{542192B3-6FF8-46DA-A0A5-73CAECF0EEAE}" dt="2020-10-13T08:19:11.225" v="2819" actId="478"/>
          <ac:picMkLst>
            <pc:docMk/>
            <pc:sldMk cId="1774210027" sldId="790"/>
            <ac:picMk id="11" creationId="{32A4AD1B-F42B-4E5B-B0C0-329559A99E59}"/>
          </ac:picMkLst>
        </pc:picChg>
        <pc:picChg chg="del mod">
          <ac:chgData name="Simon Pun (SSE)" userId="6b1ee1f4-4ab1-4ea7-a2d6-b83579485034" providerId="ADAL" clId="{542192B3-6FF8-46DA-A0A5-73CAECF0EEAE}" dt="2020-10-13T08:19:11.225" v="2819" actId="478"/>
          <ac:picMkLst>
            <pc:docMk/>
            <pc:sldMk cId="1774210027" sldId="790"/>
            <ac:picMk id="13" creationId="{CE7E49BA-A808-44CE-A1EE-F9A28BB827AD}"/>
          </ac:picMkLst>
        </pc:picChg>
        <pc:picChg chg="add mod">
          <ac:chgData name="Simon Pun (SSE)" userId="6b1ee1f4-4ab1-4ea7-a2d6-b83579485034" providerId="ADAL" clId="{542192B3-6FF8-46DA-A0A5-73CAECF0EEAE}" dt="2020-10-13T13:48:00.988" v="3338" actId="1076"/>
          <ac:picMkLst>
            <pc:docMk/>
            <pc:sldMk cId="1774210027" sldId="790"/>
            <ac:picMk id="15" creationId="{BB438311-8614-405A-8E15-BAF554694E78}"/>
          </ac:picMkLst>
        </pc:picChg>
        <pc:picChg chg="add mod">
          <ac:chgData name="Simon Pun (SSE)" userId="6b1ee1f4-4ab1-4ea7-a2d6-b83579485034" providerId="ADAL" clId="{542192B3-6FF8-46DA-A0A5-73CAECF0EEAE}" dt="2020-10-13T13:52:04.131" v="3405" actId="1076"/>
          <ac:picMkLst>
            <pc:docMk/>
            <pc:sldMk cId="1774210027" sldId="790"/>
            <ac:picMk id="16" creationId="{98C57311-2E1C-44D8-ACBF-DA2DA11B7364}"/>
          </ac:picMkLst>
        </pc:picChg>
        <pc:cxnChg chg="add del mod">
          <ac:chgData name="Simon Pun (SSE)" userId="6b1ee1f4-4ab1-4ea7-a2d6-b83579485034" providerId="ADAL" clId="{542192B3-6FF8-46DA-A0A5-73CAECF0EEAE}" dt="2020-10-13T14:08:41.914" v="3452" actId="478"/>
          <ac:cxnSpMkLst>
            <pc:docMk/>
            <pc:sldMk cId="1774210027" sldId="790"/>
            <ac:cxnSpMk id="24" creationId="{82D355F8-A2F8-44D8-9AC0-668C95B8ABBF}"/>
          </ac:cxnSpMkLst>
        </pc:cxnChg>
        <pc:cxnChg chg="add del mod">
          <ac:chgData name="Simon Pun (SSE)" userId="6b1ee1f4-4ab1-4ea7-a2d6-b83579485034" providerId="ADAL" clId="{542192B3-6FF8-46DA-A0A5-73CAECF0EEAE}" dt="2020-10-13T14:08:40.714" v="3451" actId="478"/>
          <ac:cxnSpMkLst>
            <pc:docMk/>
            <pc:sldMk cId="1774210027" sldId="790"/>
            <ac:cxnSpMk id="26" creationId="{FD1765EF-92E1-4A1D-AD76-1504802DAE0C}"/>
          </ac:cxnSpMkLst>
        </pc:cxnChg>
        <pc:cxnChg chg="add del mod">
          <ac:chgData name="Simon Pun (SSE)" userId="6b1ee1f4-4ab1-4ea7-a2d6-b83579485034" providerId="ADAL" clId="{542192B3-6FF8-46DA-A0A5-73CAECF0EEAE}" dt="2020-10-13T14:08:43.858" v="3454" actId="478"/>
          <ac:cxnSpMkLst>
            <pc:docMk/>
            <pc:sldMk cId="1774210027" sldId="790"/>
            <ac:cxnSpMk id="27" creationId="{713E2C3A-9B24-4E41-9D36-EC7271A9FA59}"/>
          </ac:cxnSpMkLst>
        </pc:cxnChg>
        <pc:cxnChg chg="add del mod">
          <ac:chgData name="Simon Pun (SSE)" userId="6b1ee1f4-4ab1-4ea7-a2d6-b83579485034" providerId="ADAL" clId="{542192B3-6FF8-46DA-A0A5-73CAECF0EEAE}" dt="2020-10-13T14:08:42.810" v="3453" actId="478"/>
          <ac:cxnSpMkLst>
            <pc:docMk/>
            <pc:sldMk cId="1774210027" sldId="790"/>
            <ac:cxnSpMk id="28" creationId="{0B2AF9DE-35A7-4F86-B0D0-54EBBC0B973D}"/>
          </ac:cxnSpMkLst>
        </pc:cxnChg>
        <pc:cxnChg chg="add del mod">
          <ac:chgData name="Simon Pun (SSE)" userId="6b1ee1f4-4ab1-4ea7-a2d6-b83579485034" providerId="ADAL" clId="{542192B3-6FF8-46DA-A0A5-73CAECF0EEAE}" dt="2020-10-13T14:08:45.644" v="3456" actId="478"/>
          <ac:cxnSpMkLst>
            <pc:docMk/>
            <pc:sldMk cId="1774210027" sldId="790"/>
            <ac:cxnSpMk id="29" creationId="{D54D9CEA-E4BD-4E0A-A711-0964A8E43203}"/>
          </ac:cxnSpMkLst>
        </pc:cxnChg>
        <pc:cxnChg chg="add del mod">
          <ac:chgData name="Simon Pun (SSE)" userId="6b1ee1f4-4ab1-4ea7-a2d6-b83579485034" providerId="ADAL" clId="{542192B3-6FF8-46DA-A0A5-73CAECF0EEAE}" dt="2020-10-13T14:08:44.730" v="3455" actId="478"/>
          <ac:cxnSpMkLst>
            <pc:docMk/>
            <pc:sldMk cId="1774210027" sldId="790"/>
            <ac:cxnSpMk id="30" creationId="{31F184CF-4219-4FB2-904F-7F0C04A2D1AD}"/>
          </ac:cxnSpMkLst>
        </pc:cxnChg>
      </pc:sldChg>
      <pc:sldChg chg="addSp delSp modSp add">
        <pc:chgData name="Simon Pun (SSE)" userId="6b1ee1f4-4ab1-4ea7-a2d6-b83579485034" providerId="ADAL" clId="{542192B3-6FF8-46DA-A0A5-73CAECF0EEAE}" dt="2020-10-13T14:25:41.613" v="3602" actId="1076"/>
        <pc:sldMkLst>
          <pc:docMk/>
          <pc:sldMk cId="1798655582" sldId="791"/>
        </pc:sldMkLst>
        <pc:spChg chg="mod">
          <ac:chgData name="Simon Pun (SSE)" userId="6b1ee1f4-4ab1-4ea7-a2d6-b83579485034" providerId="ADAL" clId="{542192B3-6FF8-46DA-A0A5-73CAECF0EEAE}" dt="2020-10-13T14:11:04.694" v="3480"/>
          <ac:spMkLst>
            <pc:docMk/>
            <pc:sldMk cId="1798655582" sldId="791"/>
            <ac:spMk id="2" creationId="{00000000-0000-0000-0000-000000000000}"/>
          </ac:spMkLst>
        </pc:spChg>
        <pc:spChg chg="del">
          <ac:chgData name="Simon Pun (SSE)" userId="6b1ee1f4-4ab1-4ea7-a2d6-b83579485034" providerId="ADAL" clId="{542192B3-6FF8-46DA-A0A5-73CAECF0EEAE}" dt="2020-10-13T14:13:57.635" v="3541" actId="478"/>
          <ac:spMkLst>
            <pc:docMk/>
            <pc:sldMk cId="1798655582" sldId="791"/>
            <ac:spMk id="3" creationId="{F1DC0A61-856A-491C-853C-813296598A00}"/>
          </ac:spMkLst>
        </pc:spChg>
        <pc:spChg chg="add mod">
          <ac:chgData name="Simon Pun (SSE)" userId="6b1ee1f4-4ab1-4ea7-a2d6-b83579485034" providerId="ADAL" clId="{542192B3-6FF8-46DA-A0A5-73CAECF0EEAE}" dt="2020-10-13T14:25:41.613" v="3602" actId="1076"/>
          <ac:spMkLst>
            <pc:docMk/>
            <pc:sldMk cId="1798655582" sldId="791"/>
            <ac:spMk id="4" creationId="{BF1334F2-EA9F-4DFA-96C6-BBADE502184F}"/>
          </ac:spMkLst>
        </pc:spChg>
        <pc:spChg chg="add mod">
          <ac:chgData name="Simon Pun (SSE)" userId="6b1ee1f4-4ab1-4ea7-a2d6-b83579485034" providerId="ADAL" clId="{542192B3-6FF8-46DA-A0A5-73CAECF0EEAE}" dt="2020-10-13T14:25:02.215" v="3593" actId="20577"/>
          <ac:spMkLst>
            <pc:docMk/>
            <pc:sldMk cId="1798655582" sldId="791"/>
            <ac:spMk id="11" creationId="{F65098C3-2EAD-430A-B9A9-BAB566E73C2D}"/>
          </ac:spMkLst>
        </pc:spChg>
        <pc:spChg chg="del">
          <ac:chgData name="Simon Pun (SSE)" userId="6b1ee1f4-4ab1-4ea7-a2d6-b83579485034" providerId="ADAL" clId="{542192B3-6FF8-46DA-A0A5-73CAECF0EEAE}" dt="2020-10-13T14:11:38.995" v="3487" actId="478"/>
          <ac:spMkLst>
            <pc:docMk/>
            <pc:sldMk cId="1798655582" sldId="791"/>
            <ac:spMk id="12" creationId="{C7FC9345-4FFC-4F60-A57C-B01FFE941173}"/>
          </ac:spMkLst>
        </pc:spChg>
        <pc:spChg chg="mod">
          <ac:chgData name="Simon Pun (SSE)" userId="6b1ee1f4-4ab1-4ea7-a2d6-b83579485034" providerId="ADAL" clId="{542192B3-6FF8-46DA-A0A5-73CAECF0EEAE}" dt="2020-10-13T14:23:59.150" v="3565" actId="1076"/>
          <ac:spMkLst>
            <pc:docMk/>
            <pc:sldMk cId="1798655582" sldId="791"/>
            <ac:spMk id="14" creationId="{6EF3B905-D76A-45B9-8FEE-F1A01316967E}"/>
          </ac:spMkLst>
        </pc:spChg>
        <pc:spChg chg="del">
          <ac:chgData name="Simon Pun (SSE)" userId="6b1ee1f4-4ab1-4ea7-a2d6-b83579485034" providerId="ADAL" clId="{542192B3-6FF8-46DA-A0A5-73CAECF0EEAE}" dt="2020-10-13T14:15:19.828" v="3554" actId="478"/>
          <ac:spMkLst>
            <pc:docMk/>
            <pc:sldMk cId="1798655582" sldId="791"/>
            <ac:spMk id="17" creationId="{3FF3B32E-D3E1-4060-8F8B-5C155794C6A0}"/>
          </ac:spMkLst>
        </pc:spChg>
        <pc:spChg chg="del">
          <ac:chgData name="Simon Pun (SSE)" userId="6b1ee1f4-4ab1-4ea7-a2d6-b83579485034" providerId="ADAL" clId="{542192B3-6FF8-46DA-A0A5-73CAECF0EEAE}" dt="2020-10-13T14:11:50.185" v="3492" actId="478"/>
          <ac:spMkLst>
            <pc:docMk/>
            <pc:sldMk cId="1798655582" sldId="791"/>
            <ac:spMk id="18" creationId="{269AA778-6779-424C-83D5-DB3942991D8A}"/>
          </ac:spMkLst>
        </pc:spChg>
        <pc:picChg chg="del">
          <ac:chgData name="Simon Pun (SSE)" userId="6b1ee1f4-4ab1-4ea7-a2d6-b83579485034" providerId="ADAL" clId="{542192B3-6FF8-46DA-A0A5-73CAECF0EEAE}" dt="2020-10-13T14:11:14.842" v="3481" actId="478"/>
          <ac:picMkLst>
            <pc:docMk/>
            <pc:sldMk cId="1798655582" sldId="791"/>
            <ac:picMk id="8" creationId="{8AB76263-5451-4AD2-B291-DE7DA3B8ED3E}"/>
          </ac:picMkLst>
        </pc:picChg>
        <pc:picChg chg="add del mod">
          <ac:chgData name="Simon Pun (SSE)" userId="6b1ee1f4-4ab1-4ea7-a2d6-b83579485034" providerId="ADAL" clId="{542192B3-6FF8-46DA-A0A5-73CAECF0EEAE}" dt="2020-10-13T14:23:51.343" v="3561" actId="478"/>
          <ac:picMkLst>
            <pc:docMk/>
            <pc:sldMk cId="1798655582" sldId="791"/>
            <ac:picMk id="10" creationId="{F4FF2826-5089-48C7-9683-F77BA9360D92}"/>
          </ac:picMkLst>
        </pc:picChg>
        <pc:picChg chg="add mod">
          <ac:chgData name="Simon Pun (SSE)" userId="6b1ee1f4-4ab1-4ea7-a2d6-b83579485034" providerId="ADAL" clId="{542192B3-6FF8-46DA-A0A5-73CAECF0EEAE}" dt="2020-10-13T14:25:38.262" v="3601" actId="1076"/>
          <ac:picMkLst>
            <pc:docMk/>
            <pc:sldMk cId="1798655582" sldId="791"/>
            <ac:picMk id="13" creationId="{45EE112E-7F22-44E8-B0E3-2917C4A8F56F}"/>
          </ac:picMkLst>
        </pc:picChg>
        <pc:picChg chg="del">
          <ac:chgData name="Simon Pun (SSE)" userId="6b1ee1f4-4ab1-4ea7-a2d6-b83579485034" providerId="ADAL" clId="{542192B3-6FF8-46DA-A0A5-73CAECF0EEAE}" dt="2020-10-13T14:11:45.651" v="3490" actId="478"/>
          <ac:picMkLst>
            <pc:docMk/>
            <pc:sldMk cId="1798655582" sldId="791"/>
            <ac:picMk id="15" creationId="{B7832890-3B4C-4AB4-81A3-540D7533942C}"/>
          </ac:picMkLst>
        </pc:picChg>
        <pc:picChg chg="add mod">
          <ac:chgData name="Simon Pun (SSE)" userId="6b1ee1f4-4ab1-4ea7-a2d6-b83579485034" providerId="ADAL" clId="{542192B3-6FF8-46DA-A0A5-73CAECF0EEAE}" dt="2020-10-13T14:25:14.112" v="3595" actId="1076"/>
          <ac:picMkLst>
            <pc:docMk/>
            <pc:sldMk cId="1798655582" sldId="791"/>
            <ac:picMk id="16" creationId="{D5066EED-BE83-46BB-90F0-D8E815A04001}"/>
          </ac:picMkLst>
        </pc:picChg>
        <pc:picChg chg="add mod">
          <ac:chgData name="Simon Pun (SSE)" userId="6b1ee1f4-4ab1-4ea7-a2d6-b83579485034" providerId="ADAL" clId="{542192B3-6FF8-46DA-A0A5-73CAECF0EEAE}" dt="2020-10-13T14:25:11.959" v="3594" actId="1076"/>
          <ac:picMkLst>
            <pc:docMk/>
            <pc:sldMk cId="1798655582" sldId="791"/>
            <ac:picMk id="19" creationId="{511304A5-2905-4EDD-9AA9-6DCB01383587}"/>
          </ac:picMkLst>
        </pc:picChg>
      </pc:sldChg>
      <pc:sldChg chg="addSp delSp modSp add">
        <pc:chgData name="Simon Pun (SSE)" userId="6b1ee1f4-4ab1-4ea7-a2d6-b83579485034" providerId="ADAL" clId="{542192B3-6FF8-46DA-A0A5-73CAECF0EEAE}" dt="2020-10-14T14:13:42.182" v="3782" actId="1076"/>
        <pc:sldMkLst>
          <pc:docMk/>
          <pc:sldMk cId="3445634940" sldId="792"/>
        </pc:sldMkLst>
        <pc:spChg chg="mod">
          <ac:chgData name="Simon Pun (SSE)" userId="6b1ee1f4-4ab1-4ea7-a2d6-b83579485034" providerId="ADAL" clId="{542192B3-6FF8-46DA-A0A5-73CAECF0EEAE}" dt="2020-10-13T14:59:25.644" v="3631" actId="207"/>
          <ac:spMkLst>
            <pc:docMk/>
            <pc:sldMk cId="3445634940" sldId="792"/>
            <ac:spMk id="2" creationId="{00000000-0000-0000-0000-000000000000}"/>
          </ac:spMkLst>
        </pc:spChg>
        <pc:spChg chg="add mod">
          <ac:chgData name="Simon Pun (SSE)" userId="6b1ee1f4-4ab1-4ea7-a2d6-b83579485034" providerId="ADAL" clId="{542192B3-6FF8-46DA-A0A5-73CAECF0EEAE}" dt="2020-10-14T14:13:42.182" v="3782" actId="1076"/>
          <ac:spMkLst>
            <pc:docMk/>
            <pc:sldMk cId="3445634940" sldId="792"/>
            <ac:spMk id="3" creationId="{4F9B1F93-4891-4967-A0E2-824690C32534}"/>
          </ac:spMkLst>
        </pc:spChg>
        <pc:spChg chg="del">
          <ac:chgData name="Simon Pun (SSE)" userId="6b1ee1f4-4ab1-4ea7-a2d6-b83579485034" providerId="ADAL" clId="{542192B3-6FF8-46DA-A0A5-73CAECF0EEAE}" dt="2020-10-13T14:57:11.194" v="3605" actId="478"/>
          <ac:spMkLst>
            <pc:docMk/>
            <pc:sldMk cId="3445634940" sldId="792"/>
            <ac:spMk id="4" creationId="{BF1334F2-EA9F-4DFA-96C6-BBADE502184F}"/>
          </ac:spMkLst>
        </pc:spChg>
        <pc:spChg chg="add mod">
          <ac:chgData name="Simon Pun (SSE)" userId="6b1ee1f4-4ab1-4ea7-a2d6-b83579485034" providerId="ADAL" clId="{542192B3-6FF8-46DA-A0A5-73CAECF0EEAE}" dt="2020-10-14T14:13:37.715" v="3780" actId="1076"/>
          <ac:spMkLst>
            <pc:docMk/>
            <pc:sldMk cId="3445634940" sldId="792"/>
            <ac:spMk id="6" creationId="{3EA08189-1CF7-4CB3-B773-A7C39CB1D8AB}"/>
          </ac:spMkLst>
        </pc:spChg>
        <pc:spChg chg="add mod">
          <ac:chgData name="Simon Pun (SSE)" userId="6b1ee1f4-4ab1-4ea7-a2d6-b83579485034" providerId="ADAL" clId="{542192B3-6FF8-46DA-A0A5-73CAECF0EEAE}" dt="2020-10-13T15:03:40.289" v="3706" actId="1076"/>
          <ac:spMkLst>
            <pc:docMk/>
            <pc:sldMk cId="3445634940" sldId="792"/>
            <ac:spMk id="7" creationId="{4EB6897E-D36F-42FB-A122-B956814C15F6}"/>
          </ac:spMkLst>
        </pc:spChg>
        <pc:spChg chg="add mod">
          <ac:chgData name="Simon Pun (SSE)" userId="6b1ee1f4-4ab1-4ea7-a2d6-b83579485034" providerId="ADAL" clId="{542192B3-6FF8-46DA-A0A5-73CAECF0EEAE}" dt="2020-10-13T15:10:07.173" v="3779" actId="20577"/>
          <ac:spMkLst>
            <pc:docMk/>
            <pc:sldMk cId="3445634940" sldId="792"/>
            <ac:spMk id="8" creationId="{7A2AF58A-92D5-4490-ABC7-13AE5AA493D0}"/>
          </ac:spMkLst>
        </pc:spChg>
        <pc:spChg chg="mod">
          <ac:chgData name="Simon Pun (SSE)" userId="6b1ee1f4-4ab1-4ea7-a2d6-b83579485034" providerId="ADAL" clId="{542192B3-6FF8-46DA-A0A5-73CAECF0EEAE}" dt="2020-10-13T15:04:14.221" v="3720" actId="20577"/>
          <ac:spMkLst>
            <pc:docMk/>
            <pc:sldMk cId="3445634940" sldId="792"/>
            <ac:spMk id="11" creationId="{F65098C3-2EAD-430A-B9A9-BAB566E73C2D}"/>
          </ac:spMkLst>
        </pc:spChg>
        <pc:spChg chg="mod">
          <ac:chgData name="Simon Pun (SSE)" userId="6b1ee1f4-4ab1-4ea7-a2d6-b83579485034" providerId="ADAL" clId="{542192B3-6FF8-46DA-A0A5-73CAECF0EEAE}" dt="2020-10-14T14:13:37.715" v="3780" actId="1076"/>
          <ac:spMkLst>
            <pc:docMk/>
            <pc:sldMk cId="3445634940" sldId="792"/>
            <ac:spMk id="14" creationId="{6EF3B905-D76A-45B9-8FEE-F1A01316967E}"/>
          </ac:spMkLst>
        </pc:spChg>
        <pc:picChg chg="add mod">
          <ac:chgData name="Simon Pun (SSE)" userId="6b1ee1f4-4ab1-4ea7-a2d6-b83579485034" providerId="ADAL" clId="{542192B3-6FF8-46DA-A0A5-73CAECF0EEAE}" dt="2020-10-13T15:03:47.162" v="3708" actId="14100"/>
          <ac:picMkLst>
            <pc:docMk/>
            <pc:sldMk cId="3445634940" sldId="792"/>
            <ac:picMk id="5" creationId="{0C76CEA8-2BB8-4D84-86E5-C8966166194C}"/>
          </ac:picMkLst>
        </pc:picChg>
        <pc:picChg chg="add mod">
          <ac:chgData name="Simon Pun (SSE)" userId="6b1ee1f4-4ab1-4ea7-a2d6-b83579485034" providerId="ADAL" clId="{542192B3-6FF8-46DA-A0A5-73CAECF0EEAE}" dt="2020-10-14T14:13:37.715" v="3780" actId="1076"/>
          <ac:picMkLst>
            <pc:docMk/>
            <pc:sldMk cId="3445634940" sldId="792"/>
            <ac:picMk id="9" creationId="{4E494E76-AB4B-4DA3-81AF-62DAAF092A8F}"/>
          </ac:picMkLst>
        </pc:picChg>
        <pc:picChg chg="add mod">
          <ac:chgData name="Simon Pun (SSE)" userId="6b1ee1f4-4ab1-4ea7-a2d6-b83579485034" providerId="ADAL" clId="{542192B3-6FF8-46DA-A0A5-73CAECF0EEAE}" dt="2020-10-14T14:13:38.949" v="3781" actId="1076"/>
          <ac:picMkLst>
            <pc:docMk/>
            <pc:sldMk cId="3445634940" sldId="792"/>
            <ac:picMk id="10" creationId="{E1D2601C-71C6-43CE-ADDD-471583C98BF6}"/>
          </ac:picMkLst>
        </pc:picChg>
        <pc:picChg chg="del">
          <ac:chgData name="Simon Pun (SSE)" userId="6b1ee1f4-4ab1-4ea7-a2d6-b83579485034" providerId="ADAL" clId="{542192B3-6FF8-46DA-A0A5-73CAECF0EEAE}" dt="2020-10-13T14:57:10.108" v="3604" actId="478"/>
          <ac:picMkLst>
            <pc:docMk/>
            <pc:sldMk cId="3445634940" sldId="792"/>
            <ac:picMk id="13" creationId="{45EE112E-7F22-44E8-B0E3-2917C4A8F56F}"/>
          </ac:picMkLst>
        </pc:picChg>
        <pc:picChg chg="del">
          <ac:chgData name="Simon Pun (SSE)" userId="6b1ee1f4-4ab1-4ea7-a2d6-b83579485034" providerId="ADAL" clId="{542192B3-6FF8-46DA-A0A5-73CAECF0EEAE}" dt="2020-10-13T14:57:12.643" v="3607" actId="478"/>
          <ac:picMkLst>
            <pc:docMk/>
            <pc:sldMk cId="3445634940" sldId="792"/>
            <ac:picMk id="16" creationId="{D5066EED-BE83-46BB-90F0-D8E815A04001}"/>
          </ac:picMkLst>
        </pc:picChg>
        <pc:picChg chg="del">
          <ac:chgData name="Simon Pun (SSE)" userId="6b1ee1f4-4ab1-4ea7-a2d6-b83579485034" providerId="ADAL" clId="{542192B3-6FF8-46DA-A0A5-73CAECF0EEAE}" dt="2020-10-13T14:57:12.091" v="3606" actId="478"/>
          <ac:picMkLst>
            <pc:docMk/>
            <pc:sldMk cId="3445634940" sldId="792"/>
            <ac:picMk id="19" creationId="{511304A5-2905-4EDD-9AA9-6DCB01383587}"/>
          </ac:picMkLst>
        </pc:picChg>
      </pc:sldChg>
      <pc:sldChg chg="addSp delSp modSp add">
        <pc:chgData name="Simon Pun (SSE)" userId="6b1ee1f4-4ab1-4ea7-a2d6-b83579485034" providerId="ADAL" clId="{542192B3-6FF8-46DA-A0A5-73CAECF0EEAE}" dt="2020-10-14T14:31:01.096" v="3915" actId="14100"/>
        <pc:sldMkLst>
          <pc:docMk/>
          <pc:sldMk cId="1964567490" sldId="793"/>
        </pc:sldMkLst>
        <pc:spChg chg="mod">
          <ac:chgData name="Simon Pun (SSE)" userId="6b1ee1f4-4ab1-4ea7-a2d6-b83579485034" providerId="ADAL" clId="{542192B3-6FF8-46DA-A0A5-73CAECF0EEAE}" dt="2020-10-14T14:16:09.506" v="3800"/>
          <ac:spMkLst>
            <pc:docMk/>
            <pc:sldMk cId="1964567490" sldId="793"/>
            <ac:spMk id="2" creationId="{00000000-0000-0000-0000-000000000000}"/>
          </ac:spMkLst>
        </pc:spChg>
        <pc:spChg chg="del">
          <ac:chgData name="Simon Pun (SSE)" userId="6b1ee1f4-4ab1-4ea7-a2d6-b83579485034" providerId="ADAL" clId="{542192B3-6FF8-46DA-A0A5-73CAECF0EEAE}" dt="2020-10-14T14:21:43.098" v="3805" actId="478"/>
          <ac:spMkLst>
            <pc:docMk/>
            <pc:sldMk cId="1964567490" sldId="793"/>
            <ac:spMk id="4" creationId="{BF1334F2-EA9F-4DFA-96C6-BBADE502184F}"/>
          </ac:spMkLst>
        </pc:spChg>
        <pc:spChg chg="add del mod">
          <ac:chgData name="Simon Pun (SSE)" userId="6b1ee1f4-4ab1-4ea7-a2d6-b83579485034" providerId="ADAL" clId="{542192B3-6FF8-46DA-A0A5-73CAECF0EEAE}" dt="2020-10-14T14:30:02.709" v="3903"/>
          <ac:spMkLst>
            <pc:docMk/>
            <pc:sldMk cId="1964567490" sldId="793"/>
            <ac:spMk id="5" creationId="{D3AB0CDD-088A-4337-828C-B982F1A92741}"/>
          </ac:spMkLst>
        </pc:spChg>
        <pc:spChg chg="mod">
          <ac:chgData name="Simon Pun (SSE)" userId="6b1ee1f4-4ab1-4ea7-a2d6-b83579485034" providerId="ADAL" clId="{542192B3-6FF8-46DA-A0A5-73CAECF0EEAE}" dt="2020-10-14T14:30:10.051" v="3906" actId="14100"/>
          <ac:spMkLst>
            <pc:docMk/>
            <pc:sldMk cId="1964567490" sldId="793"/>
            <ac:spMk id="11" creationId="{F65098C3-2EAD-430A-B9A9-BAB566E73C2D}"/>
          </ac:spMkLst>
        </pc:spChg>
        <pc:spChg chg="add mod">
          <ac:chgData name="Simon Pun (SSE)" userId="6b1ee1f4-4ab1-4ea7-a2d6-b83579485034" providerId="ADAL" clId="{542192B3-6FF8-46DA-A0A5-73CAECF0EEAE}" dt="2020-10-14T14:29:19.055" v="3901" actId="14100"/>
          <ac:spMkLst>
            <pc:docMk/>
            <pc:sldMk cId="1964567490" sldId="793"/>
            <ac:spMk id="12" creationId="{6F786375-67E9-4772-86A3-5DC63841408D}"/>
          </ac:spMkLst>
        </pc:spChg>
        <pc:spChg chg="add del mod">
          <ac:chgData name="Simon Pun (SSE)" userId="6b1ee1f4-4ab1-4ea7-a2d6-b83579485034" providerId="ADAL" clId="{542192B3-6FF8-46DA-A0A5-73CAECF0EEAE}" dt="2020-10-14T14:30:02.709" v="3903"/>
          <ac:spMkLst>
            <pc:docMk/>
            <pc:sldMk cId="1964567490" sldId="793"/>
            <ac:spMk id="14" creationId="{6EF3B905-D76A-45B9-8FEE-F1A01316967E}"/>
          </ac:spMkLst>
        </pc:spChg>
        <pc:spChg chg="add mod">
          <ac:chgData name="Simon Pun (SSE)" userId="6b1ee1f4-4ab1-4ea7-a2d6-b83579485034" providerId="ADAL" clId="{542192B3-6FF8-46DA-A0A5-73CAECF0EEAE}" dt="2020-10-14T14:30:21.906" v="3907" actId="1076"/>
          <ac:spMkLst>
            <pc:docMk/>
            <pc:sldMk cId="1964567490" sldId="793"/>
            <ac:spMk id="17" creationId="{C0096A5A-4B4C-480F-8425-763C7180CBC3}"/>
          </ac:spMkLst>
        </pc:spChg>
        <pc:spChg chg="add mod">
          <ac:chgData name="Simon Pun (SSE)" userId="6b1ee1f4-4ab1-4ea7-a2d6-b83579485034" providerId="ADAL" clId="{542192B3-6FF8-46DA-A0A5-73CAECF0EEAE}" dt="2020-10-14T14:30:21.906" v="3907" actId="1076"/>
          <ac:spMkLst>
            <pc:docMk/>
            <pc:sldMk cId="1964567490" sldId="793"/>
            <ac:spMk id="20" creationId="{86A640EC-7422-43B6-BA18-35BE6E1E853D}"/>
          </ac:spMkLst>
        </pc:spChg>
        <pc:spChg chg="add mod">
          <ac:chgData name="Simon Pun (SSE)" userId="6b1ee1f4-4ab1-4ea7-a2d6-b83579485034" providerId="ADAL" clId="{542192B3-6FF8-46DA-A0A5-73CAECF0EEAE}" dt="2020-10-14T14:31:01.096" v="3915" actId="14100"/>
          <ac:spMkLst>
            <pc:docMk/>
            <pc:sldMk cId="1964567490" sldId="793"/>
            <ac:spMk id="21" creationId="{77FADF9F-7596-4C20-BF4B-DF7275F8E409}"/>
          </ac:spMkLst>
        </pc:spChg>
        <pc:picChg chg="add del mod">
          <ac:chgData name="Simon Pun (SSE)" userId="6b1ee1f4-4ab1-4ea7-a2d6-b83579485034" providerId="ADAL" clId="{542192B3-6FF8-46DA-A0A5-73CAECF0EEAE}" dt="2020-10-14T14:26:27.962" v="3861"/>
          <ac:picMkLst>
            <pc:docMk/>
            <pc:sldMk cId="1964567490" sldId="793"/>
            <ac:picMk id="3" creationId="{C9B36BD1-0B20-4DEB-9C36-D6B314B90455}"/>
          </ac:picMkLst>
        </pc:picChg>
        <pc:picChg chg="add del mod">
          <ac:chgData name="Simon Pun (SSE)" userId="6b1ee1f4-4ab1-4ea7-a2d6-b83579485034" providerId="ADAL" clId="{542192B3-6FF8-46DA-A0A5-73CAECF0EEAE}" dt="2020-10-14T14:30:02.709" v="3903"/>
          <ac:picMkLst>
            <pc:docMk/>
            <pc:sldMk cId="1964567490" sldId="793"/>
            <ac:picMk id="9" creationId="{E4D723DC-295A-46F5-BA4B-C46ACB3FD3F3}"/>
          </ac:picMkLst>
        </pc:picChg>
        <pc:picChg chg="del">
          <ac:chgData name="Simon Pun (SSE)" userId="6b1ee1f4-4ab1-4ea7-a2d6-b83579485034" providerId="ADAL" clId="{542192B3-6FF8-46DA-A0A5-73CAECF0EEAE}" dt="2020-10-14T14:14:39.825" v="3787" actId="478"/>
          <ac:picMkLst>
            <pc:docMk/>
            <pc:sldMk cId="1964567490" sldId="793"/>
            <ac:picMk id="13" creationId="{45EE112E-7F22-44E8-B0E3-2917C4A8F56F}"/>
          </ac:picMkLst>
        </pc:picChg>
        <pc:picChg chg="add mod">
          <ac:chgData name="Simon Pun (SSE)" userId="6b1ee1f4-4ab1-4ea7-a2d6-b83579485034" providerId="ADAL" clId="{542192B3-6FF8-46DA-A0A5-73CAECF0EEAE}" dt="2020-10-14T14:29:16.836" v="3900" actId="1076"/>
          <ac:picMkLst>
            <pc:docMk/>
            <pc:sldMk cId="1964567490" sldId="793"/>
            <ac:picMk id="15" creationId="{B2DC22C0-9747-4913-8D07-BC200A439AEE}"/>
          </ac:picMkLst>
        </pc:picChg>
        <pc:picChg chg="del">
          <ac:chgData name="Simon Pun (SSE)" userId="6b1ee1f4-4ab1-4ea7-a2d6-b83579485034" providerId="ADAL" clId="{542192B3-6FF8-46DA-A0A5-73CAECF0EEAE}" dt="2020-10-14T14:14:41.778" v="3788" actId="478"/>
          <ac:picMkLst>
            <pc:docMk/>
            <pc:sldMk cId="1964567490" sldId="793"/>
            <ac:picMk id="16" creationId="{D5066EED-BE83-46BB-90F0-D8E815A04001}"/>
          </ac:picMkLst>
        </pc:picChg>
        <pc:picChg chg="add mod">
          <ac:chgData name="Simon Pun (SSE)" userId="6b1ee1f4-4ab1-4ea7-a2d6-b83579485034" providerId="ADAL" clId="{542192B3-6FF8-46DA-A0A5-73CAECF0EEAE}" dt="2020-10-14T14:30:21.906" v="3907" actId="1076"/>
          <ac:picMkLst>
            <pc:docMk/>
            <pc:sldMk cId="1964567490" sldId="793"/>
            <ac:picMk id="18" creationId="{41C31FD6-F932-4F3E-9AB0-799D2A7D31C4}"/>
          </ac:picMkLst>
        </pc:picChg>
        <pc:picChg chg="del">
          <ac:chgData name="Simon Pun (SSE)" userId="6b1ee1f4-4ab1-4ea7-a2d6-b83579485034" providerId="ADAL" clId="{542192B3-6FF8-46DA-A0A5-73CAECF0EEAE}" dt="2020-10-14T14:14:37.888" v="3786" actId="478"/>
          <ac:picMkLst>
            <pc:docMk/>
            <pc:sldMk cId="1964567490" sldId="793"/>
            <ac:picMk id="19" creationId="{511304A5-2905-4EDD-9AA9-6DCB01383587}"/>
          </ac:picMkLst>
        </pc:picChg>
      </pc:sldChg>
      <pc:sldChg chg="addSp modSp">
        <pc:chgData name="Simon Pun (SSE)" userId="6b1ee1f4-4ab1-4ea7-a2d6-b83579485034" providerId="ADAL" clId="{542192B3-6FF8-46DA-A0A5-73CAECF0EEAE}" dt="2020-10-17T08:22:08.547" v="5096" actId="1076"/>
        <pc:sldMkLst>
          <pc:docMk/>
          <pc:sldMk cId="1074644851" sldId="794"/>
        </pc:sldMkLst>
        <pc:spChg chg="mod">
          <ac:chgData name="Simon Pun (SSE)" userId="6b1ee1f4-4ab1-4ea7-a2d6-b83579485034" providerId="ADAL" clId="{542192B3-6FF8-46DA-A0A5-73CAECF0EEAE}" dt="2020-10-17T08:21:18.100" v="5074" actId="20577"/>
          <ac:spMkLst>
            <pc:docMk/>
            <pc:sldMk cId="1074644851" sldId="794"/>
            <ac:spMk id="11" creationId="{F65098C3-2EAD-430A-B9A9-BAB566E73C2D}"/>
          </ac:spMkLst>
        </pc:spChg>
        <pc:spChg chg="add mod">
          <ac:chgData name="Simon Pun (SSE)" userId="6b1ee1f4-4ab1-4ea7-a2d6-b83579485034" providerId="ADAL" clId="{542192B3-6FF8-46DA-A0A5-73CAECF0EEAE}" dt="2020-10-17T08:22:08.547" v="5096" actId="1076"/>
          <ac:spMkLst>
            <pc:docMk/>
            <pc:sldMk cId="1074644851" sldId="794"/>
            <ac:spMk id="12" creationId="{12C1E1A8-9A7B-465E-8732-6A02F274815D}"/>
          </ac:spMkLst>
        </pc:spChg>
      </pc:sldChg>
      <pc:sldChg chg="addSp modSp">
        <pc:chgData name="Simon Pun (SSE)" userId="6b1ee1f4-4ab1-4ea7-a2d6-b83579485034" providerId="ADAL" clId="{542192B3-6FF8-46DA-A0A5-73CAECF0EEAE}" dt="2020-10-17T03:54:43.448" v="4252" actId="20577"/>
        <pc:sldMkLst>
          <pc:docMk/>
          <pc:sldMk cId="419755360" sldId="797"/>
        </pc:sldMkLst>
        <pc:spChg chg="add mod">
          <ac:chgData name="Simon Pun (SSE)" userId="6b1ee1f4-4ab1-4ea7-a2d6-b83579485034" providerId="ADAL" clId="{542192B3-6FF8-46DA-A0A5-73CAECF0EEAE}" dt="2020-10-17T02:56:26.836" v="4103" actId="14100"/>
          <ac:spMkLst>
            <pc:docMk/>
            <pc:sldMk cId="419755360" sldId="797"/>
            <ac:spMk id="7" creationId="{54AC20D7-9F36-4048-B6A1-E11C0D0A579E}"/>
          </ac:spMkLst>
        </pc:spChg>
        <pc:spChg chg="mod">
          <ac:chgData name="Simon Pun (SSE)" userId="6b1ee1f4-4ab1-4ea7-a2d6-b83579485034" providerId="ADAL" clId="{542192B3-6FF8-46DA-A0A5-73CAECF0EEAE}" dt="2020-10-17T03:54:43.448" v="4252" actId="20577"/>
          <ac:spMkLst>
            <pc:docMk/>
            <pc:sldMk cId="419755360" sldId="797"/>
            <ac:spMk id="13" creationId="{A119224D-BF3C-4453-9463-F6ABEE8E8DA9}"/>
          </ac:spMkLst>
        </pc:spChg>
      </pc:sldChg>
      <pc:sldChg chg="addSp delSp modSp">
        <pc:chgData name="Simon Pun (SSE)" userId="6b1ee1f4-4ab1-4ea7-a2d6-b83579485034" providerId="ADAL" clId="{542192B3-6FF8-46DA-A0A5-73CAECF0EEAE}" dt="2020-10-17T07:39:19.487" v="4602" actId="1076"/>
        <pc:sldMkLst>
          <pc:docMk/>
          <pc:sldMk cId="2368992518" sldId="798"/>
        </pc:sldMkLst>
        <pc:spChg chg="add mod">
          <ac:chgData name="Simon Pun (SSE)" userId="6b1ee1f4-4ab1-4ea7-a2d6-b83579485034" providerId="ADAL" clId="{542192B3-6FF8-46DA-A0A5-73CAECF0EEAE}" dt="2020-10-17T07:32:22.977" v="4319" actId="1076"/>
          <ac:spMkLst>
            <pc:docMk/>
            <pc:sldMk cId="2368992518" sldId="798"/>
            <ac:spMk id="3" creationId="{DC4297F6-C595-4623-9C5B-885079D65AF4}"/>
          </ac:spMkLst>
        </pc:spChg>
        <pc:spChg chg="add del">
          <ac:chgData name="Simon Pun (SSE)" userId="6b1ee1f4-4ab1-4ea7-a2d6-b83579485034" providerId="ADAL" clId="{542192B3-6FF8-46DA-A0A5-73CAECF0EEAE}" dt="2020-10-17T07:34:17.397" v="4323"/>
          <ac:spMkLst>
            <pc:docMk/>
            <pc:sldMk cId="2368992518" sldId="798"/>
            <ac:spMk id="5" creationId="{F78FDFAC-29E5-47DF-A6EA-9516BCB31D79}"/>
          </ac:spMkLst>
        </pc:spChg>
        <pc:spChg chg="add mod">
          <ac:chgData name="Simon Pun (SSE)" userId="6b1ee1f4-4ab1-4ea7-a2d6-b83579485034" providerId="ADAL" clId="{542192B3-6FF8-46DA-A0A5-73CAECF0EEAE}" dt="2020-10-17T07:32:22.977" v="4319" actId="1076"/>
          <ac:spMkLst>
            <pc:docMk/>
            <pc:sldMk cId="2368992518" sldId="798"/>
            <ac:spMk id="9" creationId="{AD7500A2-7EB3-45F2-BD21-589F4D159217}"/>
          </ac:spMkLst>
        </pc:spChg>
        <pc:spChg chg="add mod">
          <ac:chgData name="Simon Pun (SSE)" userId="6b1ee1f4-4ab1-4ea7-a2d6-b83579485034" providerId="ADAL" clId="{542192B3-6FF8-46DA-A0A5-73CAECF0EEAE}" dt="2020-10-17T07:32:22.977" v="4319" actId="1076"/>
          <ac:spMkLst>
            <pc:docMk/>
            <pc:sldMk cId="2368992518" sldId="798"/>
            <ac:spMk id="10" creationId="{8019AA16-3036-4A64-AFA6-626E40C7F7B2}"/>
          </ac:spMkLst>
        </pc:spChg>
        <pc:spChg chg="add mod">
          <ac:chgData name="Simon Pun (SSE)" userId="6b1ee1f4-4ab1-4ea7-a2d6-b83579485034" providerId="ADAL" clId="{542192B3-6FF8-46DA-A0A5-73CAECF0EEAE}" dt="2020-10-17T07:32:22.977" v="4319" actId="1076"/>
          <ac:spMkLst>
            <pc:docMk/>
            <pc:sldMk cId="2368992518" sldId="798"/>
            <ac:spMk id="11" creationId="{BD546158-4BE0-40FB-89DF-A8E169185154}"/>
          </ac:spMkLst>
        </pc:spChg>
        <pc:spChg chg="add mod">
          <ac:chgData name="Simon Pun (SSE)" userId="6b1ee1f4-4ab1-4ea7-a2d6-b83579485034" providerId="ADAL" clId="{542192B3-6FF8-46DA-A0A5-73CAECF0EEAE}" dt="2020-10-17T07:32:22.977" v="4319" actId="1076"/>
          <ac:spMkLst>
            <pc:docMk/>
            <pc:sldMk cId="2368992518" sldId="798"/>
            <ac:spMk id="12" creationId="{A3D4DE46-0B48-4C5A-97B4-FBAA8E42E8F3}"/>
          </ac:spMkLst>
        </pc:spChg>
        <pc:spChg chg="mod">
          <ac:chgData name="Simon Pun (SSE)" userId="6b1ee1f4-4ab1-4ea7-a2d6-b83579485034" providerId="ADAL" clId="{542192B3-6FF8-46DA-A0A5-73CAECF0EEAE}" dt="2020-10-17T07:32:33.545" v="4321" actId="14100"/>
          <ac:spMkLst>
            <pc:docMk/>
            <pc:sldMk cId="2368992518" sldId="798"/>
            <ac:spMk id="13" creationId="{A119224D-BF3C-4453-9463-F6ABEE8E8DA9}"/>
          </ac:spMkLst>
        </pc:spChg>
        <pc:spChg chg="add mod">
          <ac:chgData name="Simon Pun (SSE)" userId="6b1ee1f4-4ab1-4ea7-a2d6-b83579485034" providerId="ADAL" clId="{542192B3-6FF8-46DA-A0A5-73CAECF0EEAE}" dt="2020-10-17T07:32:22.977" v="4319" actId="1076"/>
          <ac:spMkLst>
            <pc:docMk/>
            <pc:sldMk cId="2368992518" sldId="798"/>
            <ac:spMk id="14" creationId="{CF71DBA8-EEAB-42F5-981F-A9CA7E98D898}"/>
          </ac:spMkLst>
        </pc:spChg>
        <pc:spChg chg="add mod">
          <ac:chgData name="Simon Pun (SSE)" userId="6b1ee1f4-4ab1-4ea7-a2d6-b83579485034" providerId="ADAL" clId="{542192B3-6FF8-46DA-A0A5-73CAECF0EEAE}" dt="2020-10-17T07:32:22.977" v="4319" actId="1076"/>
          <ac:spMkLst>
            <pc:docMk/>
            <pc:sldMk cId="2368992518" sldId="798"/>
            <ac:spMk id="15" creationId="{3D9C2F81-4C69-47AF-939F-0247711E6702}"/>
          </ac:spMkLst>
        </pc:spChg>
        <pc:spChg chg="add mod">
          <ac:chgData name="Simon Pun (SSE)" userId="6b1ee1f4-4ab1-4ea7-a2d6-b83579485034" providerId="ADAL" clId="{542192B3-6FF8-46DA-A0A5-73CAECF0EEAE}" dt="2020-10-17T07:32:22.977" v="4319" actId="1076"/>
          <ac:spMkLst>
            <pc:docMk/>
            <pc:sldMk cId="2368992518" sldId="798"/>
            <ac:spMk id="16" creationId="{86C9CD6D-4ACC-46F2-AFB8-96D39DBB1D24}"/>
          </ac:spMkLst>
        </pc:spChg>
        <pc:spChg chg="add mod">
          <ac:chgData name="Simon Pun (SSE)" userId="6b1ee1f4-4ab1-4ea7-a2d6-b83579485034" providerId="ADAL" clId="{542192B3-6FF8-46DA-A0A5-73CAECF0EEAE}" dt="2020-10-17T07:32:22.977" v="4319" actId="1076"/>
          <ac:spMkLst>
            <pc:docMk/>
            <pc:sldMk cId="2368992518" sldId="798"/>
            <ac:spMk id="17" creationId="{8DB68FBB-9534-4D7A-92E6-3FD9C6CCF9BB}"/>
          </ac:spMkLst>
        </pc:spChg>
        <pc:spChg chg="add mod">
          <ac:chgData name="Simon Pun (SSE)" userId="6b1ee1f4-4ab1-4ea7-a2d6-b83579485034" providerId="ADAL" clId="{542192B3-6FF8-46DA-A0A5-73CAECF0EEAE}" dt="2020-10-17T07:32:22.977" v="4319" actId="1076"/>
          <ac:spMkLst>
            <pc:docMk/>
            <pc:sldMk cId="2368992518" sldId="798"/>
            <ac:spMk id="18" creationId="{936BC882-7C3C-419C-9FA4-E5C48F7CFB3D}"/>
          </ac:spMkLst>
        </pc:spChg>
        <pc:spChg chg="add mod">
          <ac:chgData name="Simon Pun (SSE)" userId="6b1ee1f4-4ab1-4ea7-a2d6-b83579485034" providerId="ADAL" clId="{542192B3-6FF8-46DA-A0A5-73CAECF0EEAE}" dt="2020-10-17T07:32:22.977" v="4319" actId="1076"/>
          <ac:spMkLst>
            <pc:docMk/>
            <pc:sldMk cId="2368992518" sldId="798"/>
            <ac:spMk id="19" creationId="{7A915A55-E415-4447-8E91-35CDE67193EE}"/>
          </ac:spMkLst>
        </pc:spChg>
        <pc:spChg chg="add del mod">
          <ac:chgData name="Simon Pun (SSE)" userId="6b1ee1f4-4ab1-4ea7-a2d6-b83579485034" providerId="ADAL" clId="{542192B3-6FF8-46DA-A0A5-73CAECF0EEAE}" dt="2020-10-17T07:38:09.546" v="4398"/>
          <ac:spMkLst>
            <pc:docMk/>
            <pc:sldMk cId="2368992518" sldId="798"/>
            <ac:spMk id="20" creationId="{E3417CF4-BF01-4327-9386-BFC2A04D45F9}"/>
          </ac:spMkLst>
        </pc:spChg>
        <pc:spChg chg="add mod">
          <ac:chgData name="Simon Pun (SSE)" userId="6b1ee1f4-4ab1-4ea7-a2d6-b83579485034" providerId="ADAL" clId="{542192B3-6FF8-46DA-A0A5-73CAECF0EEAE}" dt="2020-10-17T07:39:19.487" v="4602" actId="1076"/>
          <ac:spMkLst>
            <pc:docMk/>
            <pc:sldMk cId="2368992518" sldId="798"/>
            <ac:spMk id="21" creationId="{7AFFF394-4748-43EA-9114-1435747F6D0F}"/>
          </ac:spMkLst>
        </pc:spChg>
        <pc:picChg chg="del">
          <ac:chgData name="Simon Pun (SSE)" userId="6b1ee1f4-4ab1-4ea7-a2d6-b83579485034" providerId="ADAL" clId="{542192B3-6FF8-46DA-A0A5-73CAECF0EEAE}" dt="2020-10-17T04:00:45.186" v="4257"/>
          <ac:picMkLst>
            <pc:docMk/>
            <pc:sldMk cId="2368992518" sldId="798"/>
            <ac:picMk id="4" creationId="{393B1877-A273-4D06-9810-6BB9C2469A51}"/>
          </ac:picMkLst>
        </pc:picChg>
        <pc:picChg chg="del">
          <ac:chgData name="Simon Pun (SSE)" userId="6b1ee1f4-4ab1-4ea7-a2d6-b83579485034" providerId="ADAL" clId="{542192B3-6FF8-46DA-A0A5-73CAECF0EEAE}" dt="2020-10-17T04:00:31.138" v="4253" actId="478"/>
          <ac:picMkLst>
            <pc:docMk/>
            <pc:sldMk cId="2368992518" sldId="798"/>
            <ac:picMk id="6" creationId="{7EED412C-65CC-47FC-803B-86D0976DD2A2}"/>
          </ac:picMkLst>
        </pc:picChg>
        <pc:picChg chg="add mod">
          <ac:chgData name="Simon Pun (SSE)" userId="6b1ee1f4-4ab1-4ea7-a2d6-b83579485034" providerId="ADAL" clId="{542192B3-6FF8-46DA-A0A5-73CAECF0EEAE}" dt="2020-10-17T07:32:22.977" v="4319" actId="1076"/>
          <ac:picMkLst>
            <pc:docMk/>
            <pc:sldMk cId="2368992518" sldId="798"/>
            <ac:picMk id="7" creationId="{C7AD7D56-2E74-42AB-B99E-5C736D670495}"/>
          </ac:picMkLst>
        </pc:picChg>
        <pc:picChg chg="add mod">
          <ac:chgData name="Simon Pun (SSE)" userId="6b1ee1f4-4ab1-4ea7-a2d6-b83579485034" providerId="ADAL" clId="{542192B3-6FF8-46DA-A0A5-73CAECF0EEAE}" dt="2020-10-17T07:32:22.977" v="4319" actId="1076"/>
          <ac:picMkLst>
            <pc:docMk/>
            <pc:sldMk cId="2368992518" sldId="798"/>
            <ac:picMk id="8" creationId="{C760E293-4D0C-42EC-850A-A6377F813AAE}"/>
          </ac:picMkLst>
        </pc:picChg>
      </pc:sldChg>
      <pc:sldChg chg="addSp delSp modSp add">
        <pc:chgData name="Simon Pun (SSE)" userId="6b1ee1f4-4ab1-4ea7-a2d6-b83579485034" providerId="ADAL" clId="{542192B3-6FF8-46DA-A0A5-73CAECF0EEAE}" dt="2020-10-17T08:50:06.381" v="5332" actId="58"/>
        <pc:sldMkLst>
          <pc:docMk/>
          <pc:sldMk cId="1781894981" sldId="799"/>
        </pc:sldMkLst>
        <pc:spChg chg="mod">
          <ac:chgData name="Simon Pun (SSE)" userId="6b1ee1f4-4ab1-4ea7-a2d6-b83579485034" providerId="ADAL" clId="{542192B3-6FF8-46DA-A0A5-73CAECF0EEAE}" dt="2020-10-17T07:37:37.226" v="4394" actId="20577"/>
          <ac:spMkLst>
            <pc:docMk/>
            <pc:sldMk cId="1781894981" sldId="799"/>
            <ac:spMk id="2" creationId="{00000000-0000-0000-0000-000000000000}"/>
          </ac:spMkLst>
        </pc:spChg>
        <pc:spChg chg="del">
          <ac:chgData name="Simon Pun (SSE)" userId="6b1ee1f4-4ab1-4ea7-a2d6-b83579485034" providerId="ADAL" clId="{542192B3-6FF8-46DA-A0A5-73CAECF0EEAE}" dt="2020-10-17T07:34:37.875" v="4326" actId="478"/>
          <ac:spMkLst>
            <pc:docMk/>
            <pc:sldMk cId="1781894981" sldId="799"/>
            <ac:spMk id="3" creationId="{DC4297F6-C595-4623-9C5B-885079D65AF4}"/>
          </ac:spMkLst>
        </pc:spChg>
        <pc:spChg chg="add del mod">
          <ac:chgData name="Simon Pun (SSE)" userId="6b1ee1f4-4ab1-4ea7-a2d6-b83579485034" providerId="ADAL" clId="{542192B3-6FF8-46DA-A0A5-73CAECF0EEAE}" dt="2020-10-17T07:42:44.838" v="4672"/>
          <ac:spMkLst>
            <pc:docMk/>
            <pc:sldMk cId="1781894981" sldId="799"/>
            <ac:spMk id="4" creationId="{ED861F19-D0D5-45C1-8C1E-1104C42F92D2}"/>
          </ac:spMkLst>
        </pc:spChg>
        <pc:spChg chg="add mod">
          <ac:chgData name="Simon Pun (SSE)" userId="6b1ee1f4-4ab1-4ea7-a2d6-b83579485034" providerId="ADAL" clId="{542192B3-6FF8-46DA-A0A5-73CAECF0EEAE}" dt="2020-10-17T07:49:11.918" v="4746" actId="208"/>
          <ac:spMkLst>
            <pc:docMk/>
            <pc:sldMk cId="1781894981" sldId="799"/>
            <ac:spMk id="5" creationId="{94EEF5A8-7EEE-4EF8-923D-627D6262AD6F}"/>
          </ac:spMkLst>
        </pc:spChg>
        <pc:spChg chg="add mod">
          <ac:chgData name="Simon Pun (SSE)" userId="6b1ee1f4-4ab1-4ea7-a2d6-b83579485034" providerId="ADAL" clId="{542192B3-6FF8-46DA-A0A5-73CAECF0EEAE}" dt="2020-10-17T08:00:27.778" v="4819" actId="1076"/>
          <ac:spMkLst>
            <pc:docMk/>
            <pc:sldMk cId="1781894981" sldId="799"/>
            <ac:spMk id="6" creationId="{FD823061-ACBD-42EA-B33D-B07F130DE0DB}"/>
          </ac:spMkLst>
        </pc:spChg>
        <pc:spChg chg="del">
          <ac:chgData name="Simon Pun (SSE)" userId="6b1ee1f4-4ab1-4ea7-a2d6-b83579485034" providerId="ADAL" clId="{542192B3-6FF8-46DA-A0A5-73CAECF0EEAE}" dt="2020-10-17T07:34:37.875" v="4326" actId="478"/>
          <ac:spMkLst>
            <pc:docMk/>
            <pc:sldMk cId="1781894981" sldId="799"/>
            <ac:spMk id="9" creationId="{AD7500A2-7EB3-45F2-BD21-589F4D159217}"/>
          </ac:spMkLst>
        </pc:spChg>
        <pc:spChg chg="del">
          <ac:chgData name="Simon Pun (SSE)" userId="6b1ee1f4-4ab1-4ea7-a2d6-b83579485034" providerId="ADAL" clId="{542192B3-6FF8-46DA-A0A5-73CAECF0EEAE}" dt="2020-10-17T07:34:37.875" v="4326" actId="478"/>
          <ac:spMkLst>
            <pc:docMk/>
            <pc:sldMk cId="1781894981" sldId="799"/>
            <ac:spMk id="10" creationId="{8019AA16-3036-4A64-AFA6-626E40C7F7B2}"/>
          </ac:spMkLst>
        </pc:spChg>
        <pc:spChg chg="del">
          <ac:chgData name="Simon Pun (SSE)" userId="6b1ee1f4-4ab1-4ea7-a2d6-b83579485034" providerId="ADAL" clId="{542192B3-6FF8-46DA-A0A5-73CAECF0EEAE}" dt="2020-10-17T07:34:42.218" v="4327" actId="478"/>
          <ac:spMkLst>
            <pc:docMk/>
            <pc:sldMk cId="1781894981" sldId="799"/>
            <ac:spMk id="11" creationId="{BD546158-4BE0-40FB-89DF-A8E169185154}"/>
          </ac:spMkLst>
        </pc:spChg>
        <pc:spChg chg="del">
          <ac:chgData name="Simon Pun (SSE)" userId="6b1ee1f4-4ab1-4ea7-a2d6-b83579485034" providerId="ADAL" clId="{542192B3-6FF8-46DA-A0A5-73CAECF0EEAE}" dt="2020-10-17T07:34:42.218" v="4327" actId="478"/>
          <ac:spMkLst>
            <pc:docMk/>
            <pc:sldMk cId="1781894981" sldId="799"/>
            <ac:spMk id="12" creationId="{A3D4DE46-0B48-4C5A-97B4-FBAA8E42E8F3}"/>
          </ac:spMkLst>
        </pc:spChg>
        <pc:spChg chg="mod ord">
          <ac:chgData name="Simon Pun (SSE)" userId="6b1ee1f4-4ab1-4ea7-a2d6-b83579485034" providerId="ADAL" clId="{542192B3-6FF8-46DA-A0A5-73CAECF0EEAE}" dt="2020-10-17T08:50:06.381" v="5332" actId="58"/>
          <ac:spMkLst>
            <pc:docMk/>
            <pc:sldMk cId="1781894981" sldId="799"/>
            <ac:spMk id="13" creationId="{A119224D-BF3C-4453-9463-F6ABEE8E8DA9}"/>
          </ac:spMkLst>
        </pc:spChg>
        <pc:spChg chg="del">
          <ac:chgData name="Simon Pun (SSE)" userId="6b1ee1f4-4ab1-4ea7-a2d6-b83579485034" providerId="ADAL" clId="{542192B3-6FF8-46DA-A0A5-73CAECF0EEAE}" dt="2020-10-17T07:34:42.218" v="4327" actId="478"/>
          <ac:spMkLst>
            <pc:docMk/>
            <pc:sldMk cId="1781894981" sldId="799"/>
            <ac:spMk id="14" creationId="{CF71DBA8-EEAB-42F5-981F-A9CA7E98D898}"/>
          </ac:spMkLst>
        </pc:spChg>
        <pc:spChg chg="del">
          <ac:chgData name="Simon Pun (SSE)" userId="6b1ee1f4-4ab1-4ea7-a2d6-b83579485034" providerId="ADAL" clId="{542192B3-6FF8-46DA-A0A5-73CAECF0EEAE}" dt="2020-10-17T07:34:42.218" v="4327" actId="478"/>
          <ac:spMkLst>
            <pc:docMk/>
            <pc:sldMk cId="1781894981" sldId="799"/>
            <ac:spMk id="15" creationId="{3D9C2F81-4C69-47AF-939F-0247711E6702}"/>
          </ac:spMkLst>
        </pc:spChg>
        <pc:spChg chg="del">
          <ac:chgData name="Simon Pun (SSE)" userId="6b1ee1f4-4ab1-4ea7-a2d6-b83579485034" providerId="ADAL" clId="{542192B3-6FF8-46DA-A0A5-73CAECF0EEAE}" dt="2020-10-17T07:34:42.218" v="4327" actId="478"/>
          <ac:spMkLst>
            <pc:docMk/>
            <pc:sldMk cId="1781894981" sldId="799"/>
            <ac:spMk id="16" creationId="{86C9CD6D-4ACC-46F2-AFB8-96D39DBB1D24}"/>
          </ac:spMkLst>
        </pc:spChg>
        <pc:spChg chg="del">
          <ac:chgData name="Simon Pun (SSE)" userId="6b1ee1f4-4ab1-4ea7-a2d6-b83579485034" providerId="ADAL" clId="{542192B3-6FF8-46DA-A0A5-73CAECF0EEAE}" dt="2020-10-17T07:34:42.218" v="4327" actId="478"/>
          <ac:spMkLst>
            <pc:docMk/>
            <pc:sldMk cId="1781894981" sldId="799"/>
            <ac:spMk id="17" creationId="{8DB68FBB-9534-4D7A-92E6-3FD9C6CCF9BB}"/>
          </ac:spMkLst>
        </pc:spChg>
        <pc:spChg chg="del">
          <ac:chgData name="Simon Pun (SSE)" userId="6b1ee1f4-4ab1-4ea7-a2d6-b83579485034" providerId="ADAL" clId="{542192B3-6FF8-46DA-A0A5-73CAECF0EEAE}" dt="2020-10-17T07:34:42.218" v="4327" actId="478"/>
          <ac:spMkLst>
            <pc:docMk/>
            <pc:sldMk cId="1781894981" sldId="799"/>
            <ac:spMk id="18" creationId="{936BC882-7C3C-419C-9FA4-E5C48F7CFB3D}"/>
          </ac:spMkLst>
        </pc:spChg>
        <pc:spChg chg="del">
          <ac:chgData name="Simon Pun (SSE)" userId="6b1ee1f4-4ab1-4ea7-a2d6-b83579485034" providerId="ADAL" clId="{542192B3-6FF8-46DA-A0A5-73CAECF0EEAE}" dt="2020-10-17T07:34:42.218" v="4327" actId="478"/>
          <ac:spMkLst>
            <pc:docMk/>
            <pc:sldMk cId="1781894981" sldId="799"/>
            <ac:spMk id="19" creationId="{7A915A55-E415-4447-8E91-35CDE67193EE}"/>
          </ac:spMkLst>
        </pc:spChg>
        <pc:spChg chg="add del mod">
          <ac:chgData name="Simon Pun (SSE)" userId="6b1ee1f4-4ab1-4ea7-a2d6-b83579485034" providerId="ADAL" clId="{542192B3-6FF8-46DA-A0A5-73CAECF0EEAE}" dt="2020-10-17T07:43:04.465" v="4675" actId="478"/>
          <ac:spMkLst>
            <pc:docMk/>
            <pc:sldMk cId="1781894981" sldId="799"/>
            <ac:spMk id="23" creationId="{9C72AEBF-A3E6-4829-8812-906E594398D3}"/>
          </ac:spMkLst>
        </pc:spChg>
        <pc:spChg chg="add del mod">
          <ac:chgData name="Simon Pun (SSE)" userId="6b1ee1f4-4ab1-4ea7-a2d6-b83579485034" providerId="ADAL" clId="{542192B3-6FF8-46DA-A0A5-73CAECF0EEAE}" dt="2020-10-17T07:44:16.888" v="4689" actId="478"/>
          <ac:spMkLst>
            <pc:docMk/>
            <pc:sldMk cId="1781894981" sldId="799"/>
            <ac:spMk id="24" creationId="{DA19E7AE-B44C-4344-9DA9-352C9E774141}"/>
          </ac:spMkLst>
        </pc:spChg>
        <pc:spChg chg="add del mod">
          <ac:chgData name="Simon Pun (SSE)" userId="6b1ee1f4-4ab1-4ea7-a2d6-b83579485034" providerId="ADAL" clId="{542192B3-6FF8-46DA-A0A5-73CAECF0EEAE}" dt="2020-10-17T07:44:21.665" v="4690" actId="478"/>
          <ac:spMkLst>
            <pc:docMk/>
            <pc:sldMk cId="1781894981" sldId="799"/>
            <ac:spMk id="25" creationId="{3DA9D08C-F613-4722-B0B7-6ED6882F3A36}"/>
          </ac:spMkLst>
        </pc:spChg>
        <pc:spChg chg="add del mod">
          <ac:chgData name="Simon Pun (SSE)" userId="6b1ee1f4-4ab1-4ea7-a2d6-b83579485034" providerId="ADAL" clId="{542192B3-6FF8-46DA-A0A5-73CAECF0EEAE}" dt="2020-10-17T07:44:21.665" v="4690" actId="478"/>
          <ac:spMkLst>
            <pc:docMk/>
            <pc:sldMk cId="1781894981" sldId="799"/>
            <ac:spMk id="26" creationId="{925D1DB5-6028-472E-87F9-C5396CF86A3A}"/>
          </ac:spMkLst>
        </pc:spChg>
        <pc:spChg chg="add del mod">
          <ac:chgData name="Simon Pun (SSE)" userId="6b1ee1f4-4ab1-4ea7-a2d6-b83579485034" providerId="ADAL" clId="{542192B3-6FF8-46DA-A0A5-73CAECF0EEAE}" dt="2020-10-17T07:44:21.665" v="4690" actId="478"/>
          <ac:spMkLst>
            <pc:docMk/>
            <pc:sldMk cId="1781894981" sldId="799"/>
            <ac:spMk id="27" creationId="{1C74005A-98E3-4540-92FD-EA1D2A09F096}"/>
          </ac:spMkLst>
        </pc:spChg>
        <pc:spChg chg="add del mod">
          <ac:chgData name="Simon Pun (SSE)" userId="6b1ee1f4-4ab1-4ea7-a2d6-b83579485034" providerId="ADAL" clId="{542192B3-6FF8-46DA-A0A5-73CAECF0EEAE}" dt="2020-10-17T07:44:21.665" v="4690" actId="478"/>
          <ac:spMkLst>
            <pc:docMk/>
            <pc:sldMk cId="1781894981" sldId="799"/>
            <ac:spMk id="28" creationId="{8F827A3A-BF8F-4857-844D-28A77882483C}"/>
          </ac:spMkLst>
        </pc:spChg>
        <pc:spChg chg="add mod">
          <ac:chgData name="Simon Pun (SSE)" userId="6b1ee1f4-4ab1-4ea7-a2d6-b83579485034" providerId="ADAL" clId="{542192B3-6FF8-46DA-A0A5-73CAECF0EEAE}" dt="2020-10-17T07:58:00.257" v="4788" actId="1076"/>
          <ac:spMkLst>
            <pc:docMk/>
            <pc:sldMk cId="1781894981" sldId="799"/>
            <ac:spMk id="29" creationId="{D5EADD59-5B10-4F15-B985-0F18B6CC92E5}"/>
          </ac:spMkLst>
        </pc:spChg>
        <pc:spChg chg="add mod">
          <ac:chgData name="Simon Pun (SSE)" userId="6b1ee1f4-4ab1-4ea7-a2d6-b83579485034" providerId="ADAL" clId="{542192B3-6FF8-46DA-A0A5-73CAECF0EEAE}" dt="2020-10-17T07:49:11.918" v="4746" actId="208"/>
          <ac:spMkLst>
            <pc:docMk/>
            <pc:sldMk cId="1781894981" sldId="799"/>
            <ac:spMk id="30" creationId="{2970E086-9EEE-4C57-BA08-50EEB363F1B0}"/>
          </ac:spMkLst>
        </pc:spChg>
        <pc:spChg chg="add mod">
          <ac:chgData name="Simon Pun (SSE)" userId="6b1ee1f4-4ab1-4ea7-a2d6-b83579485034" providerId="ADAL" clId="{542192B3-6FF8-46DA-A0A5-73CAECF0EEAE}" dt="2020-10-17T07:43:21.262" v="4682" actId="571"/>
          <ac:spMkLst>
            <pc:docMk/>
            <pc:sldMk cId="1781894981" sldId="799"/>
            <ac:spMk id="32" creationId="{BF32BA74-B668-4713-B069-A469398A8AA6}"/>
          </ac:spMkLst>
        </pc:spChg>
        <pc:spChg chg="add del mod">
          <ac:chgData name="Simon Pun (SSE)" userId="6b1ee1f4-4ab1-4ea7-a2d6-b83579485034" providerId="ADAL" clId="{542192B3-6FF8-46DA-A0A5-73CAECF0EEAE}" dt="2020-10-17T07:58:15.816" v="4790" actId="478"/>
          <ac:spMkLst>
            <pc:docMk/>
            <pc:sldMk cId="1781894981" sldId="799"/>
            <ac:spMk id="34" creationId="{3DC26309-EBF3-43E6-9F01-E0251AB20381}"/>
          </ac:spMkLst>
        </pc:spChg>
        <pc:spChg chg="add del mod">
          <ac:chgData name="Simon Pun (SSE)" userId="6b1ee1f4-4ab1-4ea7-a2d6-b83579485034" providerId="ADAL" clId="{542192B3-6FF8-46DA-A0A5-73CAECF0EEAE}" dt="2020-10-17T07:58:15.816" v="4790" actId="478"/>
          <ac:spMkLst>
            <pc:docMk/>
            <pc:sldMk cId="1781894981" sldId="799"/>
            <ac:spMk id="35" creationId="{C9257362-29E5-4CE7-97F3-7016C3A79BED}"/>
          </ac:spMkLst>
        </pc:spChg>
        <pc:spChg chg="add del mod">
          <ac:chgData name="Simon Pun (SSE)" userId="6b1ee1f4-4ab1-4ea7-a2d6-b83579485034" providerId="ADAL" clId="{542192B3-6FF8-46DA-A0A5-73CAECF0EEAE}" dt="2020-10-17T07:58:15.816" v="4790" actId="478"/>
          <ac:spMkLst>
            <pc:docMk/>
            <pc:sldMk cId="1781894981" sldId="799"/>
            <ac:spMk id="36" creationId="{20DD3798-725E-465C-80D6-C12E48951C5C}"/>
          </ac:spMkLst>
        </pc:spChg>
        <pc:spChg chg="add del mod">
          <ac:chgData name="Simon Pun (SSE)" userId="6b1ee1f4-4ab1-4ea7-a2d6-b83579485034" providerId="ADAL" clId="{542192B3-6FF8-46DA-A0A5-73CAECF0EEAE}" dt="2020-10-17T07:58:15.816" v="4790" actId="478"/>
          <ac:spMkLst>
            <pc:docMk/>
            <pc:sldMk cId="1781894981" sldId="799"/>
            <ac:spMk id="37" creationId="{67346E04-C3F0-4E4E-AC94-7CD59B41E72B}"/>
          </ac:spMkLst>
        </pc:spChg>
        <pc:spChg chg="add del mod">
          <ac:chgData name="Simon Pun (SSE)" userId="6b1ee1f4-4ab1-4ea7-a2d6-b83579485034" providerId="ADAL" clId="{542192B3-6FF8-46DA-A0A5-73CAECF0EEAE}" dt="2020-10-17T07:58:12.649" v="4789" actId="478"/>
          <ac:spMkLst>
            <pc:docMk/>
            <pc:sldMk cId="1781894981" sldId="799"/>
            <ac:spMk id="38" creationId="{F7B623E8-F194-4DA4-A4CF-F1D9C75858A5}"/>
          </ac:spMkLst>
        </pc:spChg>
        <pc:spChg chg="add mod">
          <ac:chgData name="Simon Pun (SSE)" userId="6b1ee1f4-4ab1-4ea7-a2d6-b83579485034" providerId="ADAL" clId="{542192B3-6FF8-46DA-A0A5-73CAECF0EEAE}" dt="2020-10-17T07:45:17.780" v="4709" actId="571"/>
          <ac:spMkLst>
            <pc:docMk/>
            <pc:sldMk cId="1781894981" sldId="799"/>
            <ac:spMk id="40" creationId="{E7A3BF02-8A6B-4AE2-A11B-19E9D2E388EF}"/>
          </ac:spMkLst>
        </pc:spChg>
        <pc:spChg chg="add del mod">
          <ac:chgData name="Simon Pun (SSE)" userId="6b1ee1f4-4ab1-4ea7-a2d6-b83579485034" providerId="ADAL" clId="{542192B3-6FF8-46DA-A0A5-73CAECF0EEAE}" dt="2020-10-17T07:58:12.649" v="4789" actId="478"/>
          <ac:spMkLst>
            <pc:docMk/>
            <pc:sldMk cId="1781894981" sldId="799"/>
            <ac:spMk id="41" creationId="{9315F53E-8E93-4466-8D76-6425A4B0DC81}"/>
          </ac:spMkLst>
        </pc:spChg>
        <pc:spChg chg="add del mod">
          <ac:chgData name="Simon Pun (SSE)" userId="6b1ee1f4-4ab1-4ea7-a2d6-b83579485034" providerId="ADAL" clId="{542192B3-6FF8-46DA-A0A5-73CAECF0EEAE}" dt="2020-10-17T07:58:15.816" v="4790" actId="478"/>
          <ac:spMkLst>
            <pc:docMk/>
            <pc:sldMk cId="1781894981" sldId="799"/>
            <ac:spMk id="42" creationId="{54B7BB26-B020-42E1-9ACC-30CCFC632842}"/>
          </ac:spMkLst>
        </pc:spChg>
        <pc:spChg chg="add mod">
          <ac:chgData name="Simon Pun (SSE)" userId="6b1ee1f4-4ab1-4ea7-a2d6-b83579485034" providerId="ADAL" clId="{542192B3-6FF8-46DA-A0A5-73CAECF0EEAE}" dt="2020-10-17T07:45:31.461" v="4718" actId="571"/>
          <ac:spMkLst>
            <pc:docMk/>
            <pc:sldMk cId="1781894981" sldId="799"/>
            <ac:spMk id="44" creationId="{F0582476-9717-4C07-A7C5-88526CCCD47D}"/>
          </ac:spMkLst>
        </pc:spChg>
        <pc:spChg chg="add del mod">
          <ac:chgData name="Simon Pun (SSE)" userId="6b1ee1f4-4ab1-4ea7-a2d6-b83579485034" providerId="ADAL" clId="{542192B3-6FF8-46DA-A0A5-73CAECF0EEAE}" dt="2020-10-17T07:58:15.816" v="4790" actId="478"/>
          <ac:spMkLst>
            <pc:docMk/>
            <pc:sldMk cId="1781894981" sldId="799"/>
            <ac:spMk id="45" creationId="{AD757239-2467-41AE-BEE0-F913D7359910}"/>
          </ac:spMkLst>
        </pc:spChg>
        <pc:spChg chg="add del mod">
          <ac:chgData name="Simon Pun (SSE)" userId="6b1ee1f4-4ab1-4ea7-a2d6-b83579485034" providerId="ADAL" clId="{542192B3-6FF8-46DA-A0A5-73CAECF0EEAE}" dt="2020-10-17T07:58:15.816" v="4790" actId="478"/>
          <ac:spMkLst>
            <pc:docMk/>
            <pc:sldMk cId="1781894981" sldId="799"/>
            <ac:spMk id="46" creationId="{5E5C5035-7E7C-4D29-B441-22A7D1A859EE}"/>
          </ac:spMkLst>
        </pc:spChg>
        <pc:spChg chg="add del mod">
          <ac:chgData name="Simon Pun (SSE)" userId="6b1ee1f4-4ab1-4ea7-a2d6-b83579485034" providerId="ADAL" clId="{542192B3-6FF8-46DA-A0A5-73CAECF0EEAE}" dt="2020-10-17T07:58:15.816" v="4790" actId="478"/>
          <ac:spMkLst>
            <pc:docMk/>
            <pc:sldMk cId="1781894981" sldId="799"/>
            <ac:spMk id="47" creationId="{218645A3-1F18-460A-B50E-937039DDF840}"/>
          </ac:spMkLst>
        </pc:spChg>
        <pc:spChg chg="add del mod">
          <ac:chgData name="Simon Pun (SSE)" userId="6b1ee1f4-4ab1-4ea7-a2d6-b83579485034" providerId="ADAL" clId="{542192B3-6FF8-46DA-A0A5-73CAECF0EEAE}" dt="2020-10-17T07:58:15.816" v="4790" actId="478"/>
          <ac:spMkLst>
            <pc:docMk/>
            <pc:sldMk cId="1781894981" sldId="799"/>
            <ac:spMk id="48" creationId="{5B71C327-78F7-4DA3-B9EA-2F9A262BE1E3}"/>
          </ac:spMkLst>
        </pc:spChg>
        <pc:spChg chg="add del mod">
          <ac:chgData name="Simon Pun (SSE)" userId="6b1ee1f4-4ab1-4ea7-a2d6-b83579485034" providerId="ADAL" clId="{542192B3-6FF8-46DA-A0A5-73CAECF0EEAE}" dt="2020-10-17T07:58:15.816" v="4790" actId="478"/>
          <ac:spMkLst>
            <pc:docMk/>
            <pc:sldMk cId="1781894981" sldId="799"/>
            <ac:spMk id="49" creationId="{53113FBC-A293-403C-A3CC-18791DA35FB5}"/>
          </ac:spMkLst>
        </pc:spChg>
        <pc:spChg chg="add del mod">
          <ac:chgData name="Simon Pun (SSE)" userId="6b1ee1f4-4ab1-4ea7-a2d6-b83579485034" providerId="ADAL" clId="{542192B3-6FF8-46DA-A0A5-73CAECF0EEAE}" dt="2020-10-17T07:58:15.816" v="4790" actId="478"/>
          <ac:spMkLst>
            <pc:docMk/>
            <pc:sldMk cId="1781894981" sldId="799"/>
            <ac:spMk id="50" creationId="{7E001F09-9484-4532-8273-8476AD983350}"/>
          </ac:spMkLst>
        </pc:spChg>
        <pc:spChg chg="add del mod">
          <ac:chgData name="Simon Pun (SSE)" userId="6b1ee1f4-4ab1-4ea7-a2d6-b83579485034" providerId="ADAL" clId="{542192B3-6FF8-46DA-A0A5-73CAECF0EEAE}" dt="2020-10-17T07:58:15.816" v="4790" actId="478"/>
          <ac:spMkLst>
            <pc:docMk/>
            <pc:sldMk cId="1781894981" sldId="799"/>
            <ac:spMk id="51" creationId="{0D43E17E-5C80-4D56-A9CF-276B31C6171F}"/>
          </ac:spMkLst>
        </pc:spChg>
        <pc:spChg chg="add mod">
          <ac:chgData name="Simon Pun (SSE)" userId="6b1ee1f4-4ab1-4ea7-a2d6-b83579485034" providerId="ADAL" clId="{542192B3-6FF8-46DA-A0A5-73CAECF0EEAE}" dt="2020-10-17T07:51:27.203" v="4787" actId="1076"/>
          <ac:spMkLst>
            <pc:docMk/>
            <pc:sldMk cId="1781894981" sldId="799"/>
            <ac:spMk id="52" creationId="{E64D6287-78DA-443D-BBE8-4669D5CF10E7}"/>
          </ac:spMkLst>
        </pc:spChg>
        <pc:spChg chg="add mod">
          <ac:chgData name="Simon Pun (SSE)" userId="6b1ee1f4-4ab1-4ea7-a2d6-b83579485034" providerId="ADAL" clId="{542192B3-6FF8-46DA-A0A5-73CAECF0EEAE}" dt="2020-10-17T07:51:27.203" v="4787" actId="1076"/>
          <ac:spMkLst>
            <pc:docMk/>
            <pc:sldMk cId="1781894981" sldId="799"/>
            <ac:spMk id="53" creationId="{1367A929-5061-43AA-BAD1-B784A5EFBFD3}"/>
          </ac:spMkLst>
        </pc:spChg>
        <pc:spChg chg="add mod">
          <ac:chgData name="Simon Pun (SSE)" userId="6b1ee1f4-4ab1-4ea7-a2d6-b83579485034" providerId="ADAL" clId="{542192B3-6FF8-46DA-A0A5-73CAECF0EEAE}" dt="2020-10-17T07:58:35.290" v="4793" actId="208"/>
          <ac:spMkLst>
            <pc:docMk/>
            <pc:sldMk cId="1781894981" sldId="799"/>
            <ac:spMk id="54" creationId="{5EFF664E-7E67-4470-A3BD-77C49A11AA2F}"/>
          </ac:spMkLst>
        </pc:spChg>
        <pc:spChg chg="add mod">
          <ac:chgData name="Simon Pun (SSE)" userId="6b1ee1f4-4ab1-4ea7-a2d6-b83579485034" providerId="ADAL" clId="{542192B3-6FF8-46DA-A0A5-73CAECF0EEAE}" dt="2020-10-17T07:58:35.290" v="4793" actId="208"/>
          <ac:spMkLst>
            <pc:docMk/>
            <pc:sldMk cId="1781894981" sldId="799"/>
            <ac:spMk id="55" creationId="{9524AADA-C7C0-4C09-BC9F-A3B3C9850F9B}"/>
          </ac:spMkLst>
        </pc:spChg>
        <pc:spChg chg="add mod">
          <ac:chgData name="Simon Pun (SSE)" userId="6b1ee1f4-4ab1-4ea7-a2d6-b83579485034" providerId="ADAL" clId="{542192B3-6FF8-46DA-A0A5-73CAECF0EEAE}" dt="2020-10-17T07:59:47.948" v="4809" actId="571"/>
          <ac:spMkLst>
            <pc:docMk/>
            <pc:sldMk cId="1781894981" sldId="799"/>
            <ac:spMk id="56" creationId="{7D695B17-FF23-412D-B2E4-7EBD0FAF1977}"/>
          </ac:spMkLst>
        </pc:spChg>
        <pc:spChg chg="add mod">
          <ac:chgData name="Simon Pun (SSE)" userId="6b1ee1f4-4ab1-4ea7-a2d6-b83579485034" providerId="ADAL" clId="{542192B3-6FF8-46DA-A0A5-73CAECF0EEAE}" dt="2020-10-17T08:00:14.952" v="4818" actId="1076"/>
          <ac:spMkLst>
            <pc:docMk/>
            <pc:sldMk cId="1781894981" sldId="799"/>
            <ac:spMk id="57" creationId="{D1A6FF47-FF61-450D-B891-E53A0997365A}"/>
          </ac:spMkLst>
        </pc:spChg>
        <pc:spChg chg="add mod">
          <ac:chgData name="Simon Pun (SSE)" userId="6b1ee1f4-4ab1-4ea7-a2d6-b83579485034" providerId="ADAL" clId="{542192B3-6FF8-46DA-A0A5-73CAECF0EEAE}" dt="2020-10-17T08:00:39.783" v="4823" actId="207"/>
          <ac:spMkLst>
            <pc:docMk/>
            <pc:sldMk cId="1781894981" sldId="799"/>
            <ac:spMk id="58" creationId="{AC809D2A-F7FE-40ED-A3E4-FE61DDA49279}"/>
          </ac:spMkLst>
        </pc:spChg>
        <pc:spChg chg="add mod">
          <ac:chgData name="Simon Pun (SSE)" userId="6b1ee1f4-4ab1-4ea7-a2d6-b83579485034" providerId="ADAL" clId="{542192B3-6FF8-46DA-A0A5-73CAECF0EEAE}" dt="2020-10-17T08:00:42.796" v="4824" actId="571"/>
          <ac:spMkLst>
            <pc:docMk/>
            <pc:sldMk cId="1781894981" sldId="799"/>
            <ac:spMk id="59" creationId="{6E8095B1-07D5-4EBE-A6ED-CECCD5B986BD}"/>
          </ac:spMkLst>
        </pc:spChg>
        <pc:spChg chg="add mod">
          <ac:chgData name="Simon Pun (SSE)" userId="6b1ee1f4-4ab1-4ea7-a2d6-b83579485034" providerId="ADAL" clId="{542192B3-6FF8-46DA-A0A5-73CAECF0EEAE}" dt="2020-10-17T08:02:54.833" v="4983" actId="1076"/>
          <ac:spMkLst>
            <pc:docMk/>
            <pc:sldMk cId="1781894981" sldId="799"/>
            <ac:spMk id="60" creationId="{7ACDFB19-4437-45D3-BCC7-D9692E4CFF0A}"/>
          </ac:spMkLst>
        </pc:spChg>
        <pc:picChg chg="del">
          <ac:chgData name="Simon Pun (SSE)" userId="6b1ee1f4-4ab1-4ea7-a2d6-b83579485034" providerId="ADAL" clId="{542192B3-6FF8-46DA-A0A5-73CAECF0EEAE}" dt="2020-10-17T07:34:42.218" v="4327" actId="478"/>
          <ac:picMkLst>
            <pc:docMk/>
            <pc:sldMk cId="1781894981" sldId="799"/>
            <ac:picMk id="7" creationId="{C7AD7D56-2E74-42AB-B99E-5C736D670495}"/>
          </ac:picMkLst>
        </pc:picChg>
        <pc:picChg chg="del">
          <ac:chgData name="Simon Pun (SSE)" userId="6b1ee1f4-4ab1-4ea7-a2d6-b83579485034" providerId="ADAL" clId="{542192B3-6FF8-46DA-A0A5-73CAECF0EEAE}" dt="2020-10-17T07:34:35.449" v="4325" actId="478"/>
          <ac:picMkLst>
            <pc:docMk/>
            <pc:sldMk cId="1781894981" sldId="799"/>
            <ac:picMk id="8" creationId="{C760E293-4D0C-42EC-850A-A6377F813AAE}"/>
          </ac:picMkLst>
        </pc:picChg>
        <pc:picChg chg="add del mod">
          <ac:chgData name="Simon Pun (SSE)" userId="6b1ee1f4-4ab1-4ea7-a2d6-b83579485034" providerId="ADAL" clId="{542192B3-6FF8-46DA-A0A5-73CAECF0EEAE}" dt="2020-10-17T07:35:12.349" v="4338"/>
          <ac:picMkLst>
            <pc:docMk/>
            <pc:sldMk cId="1781894981" sldId="799"/>
            <ac:picMk id="20" creationId="{6A87E5A1-7F10-430E-A1D2-CF904D1B188D}"/>
          </ac:picMkLst>
        </pc:picChg>
        <pc:picChg chg="add mod">
          <ac:chgData name="Simon Pun (SSE)" userId="6b1ee1f4-4ab1-4ea7-a2d6-b83579485034" providerId="ADAL" clId="{542192B3-6FF8-46DA-A0A5-73CAECF0EEAE}" dt="2020-10-17T07:48:53.601" v="4744" actId="1076"/>
          <ac:picMkLst>
            <pc:docMk/>
            <pc:sldMk cId="1781894981" sldId="799"/>
            <ac:picMk id="21" creationId="{86CD8F94-7E94-4866-BB8B-0B66EA91DCAA}"/>
          </ac:picMkLst>
        </pc:picChg>
        <pc:picChg chg="add mod">
          <ac:chgData name="Simon Pun (SSE)" userId="6b1ee1f4-4ab1-4ea7-a2d6-b83579485034" providerId="ADAL" clId="{542192B3-6FF8-46DA-A0A5-73CAECF0EEAE}" dt="2020-10-17T07:51:27.203" v="4787" actId="1076"/>
          <ac:picMkLst>
            <pc:docMk/>
            <pc:sldMk cId="1781894981" sldId="799"/>
            <ac:picMk id="22" creationId="{10A5F79D-8E88-4902-AF75-BF6ABA29E2C7}"/>
          </ac:picMkLst>
        </pc:picChg>
        <pc:picChg chg="add mod">
          <ac:chgData name="Simon Pun (SSE)" userId="6b1ee1f4-4ab1-4ea7-a2d6-b83579485034" providerId="ADAL" clId="{542192B3-6FF8-46DA-A0A5-73CAECF0EEAE}" dt="2020-10-17T07:43:21.262" v="4682" actId="571"/>
          <ac:picMkLst>
            <pc:docMk/>
            <pc:sldMk cId="1781894981" sldId="799"/>
            <ac:picMk id="31" creationId="{E71F0890-6505-4481-B508-8591ADA0AE30}"/>
          </ac:picMkLst>
        </pc:picChg>
        <pc:picChg chg="add mod">
          <ac:chgData name="Simon Pun (SSE)" userId="6b1ee1f4-4ab1-4ea7-a2d6-b83579485034" providerId="ADAL" clId="{542192B3-6FF8-46DA-A0A5-73CAECF0EEAE}" dt="2020-10-17T07:44:24.314" v="4692" actId="571"/>
          <ac:picMkLst>
            <pc:docMk/>
            <pc:sldMk cId="1781894981" sldId="799"/>
            <ac:picMk id="33" creationId="{83EB60AA-7E84-4832-859A-9B90555AC37E}"/>
          </ac:picMkLst>
        </pc:picChg>
        <pc:picChg chg="add mod">
          <ac:chgData name="Simon Pun (SSE)" userId="6b1ee1f4-4ab1-4ea7-a2d6-b83579485034" providerId="ADAL" clId="{542192B3-6FF8-46DA-A0A5-73CAECF0EEAE}" dt="2020-10-17T07:45:17.780" v="4709" actId="571"/>
          <ac:picMkLst>
            <pc:docMk/>
            <pc:sldMk cId="1781894981" sldId="799"/>
            <ac:picMk id="39" creationId="{C1BD9436-8FAB-4E78-8243-177E1098F003}"/>
          </ac:picMkLst>
        </pc:picChg>
        <pc:picChg chg="add mod">
          <ac:chgData name="Simon Pun (SSE)" userId="6b1ee1f4-4ab1-4ea7-a2d6-b83579485034" providerId="ADAL" clId="{542192B3-6FF8-46DA-A0A5-73CAECF0EEAE}" dt="2020-10-17T07:45:31.461" v="4718" actId="571"/>
          <ac:picMkLst>
            <pc:docMk/>
            <pc:sldMk cId="1781894981" sldId="799"/>
            <ac:picMk id="43" creationId="{829BEBB9-FD70-4EE4-A420-2C41F4B1B10E}"/>
          </ac:picMkLst>
        </pc:picChg>
        <pc:picChg chg="add mod">
          <ac:chgData name="Simon Pun (SSE)" userId="6b1ee1f4-4ab1-4ea7-a2d6-b83579485034" providerId="ADAL" clId="{542192B3-6FF8-46DA-A0A5-73CAECF0EEAE}" dt="2020-10-17T08:02:54.833" v="4983" actId="1076"/>
          <ac:picMkLst>
            <pc:docMk/>
            <pc:sldMk cId="1781894981" sldId="799"/>
            <ac:picMk id="61" creationId="{F1E3D02B-B35D-49E1-A662-D5DE5776BA0E}"/>
          </ac:picMkLst>
        </pc:picChg>
      </pc:sldChg>
      <pc:sldChg chg="addSp delSp modSp add">
        <pc:chgData name="Simon Pun (SSE)" userId="6b1ee1f4-4ab1-4ea7-a2d6-b83579485034" providerId="ADAL" clId="{542192B3-6FF8-46DA-A0A5-73CAECF0EEAE}" dt="2020-10-17T08:22:23.950" v="5097" actId="1076"/>
        <pc:sldMkLst>
          <pc:docMk/>
          <pc:sldMk cId="1708324377" sldId="800"/>
        </pc:sldMkLst>
        <pc:spChg chg="mod">
          <ac:chgData name="Simon Pun (SSE)" userId="6b1ee1f4-4ab1-4ea7-a2d6-b83579485034" providerId="ADAL" clId="{542192B3-6FF8-46DA-A0A5-73CAECF0EEAE}" dt="2020-10-17T08:03:19.810" v="4985"/>
          <ac:spMkLst>
            <pc:docMk/>
            <pc:sldMk cId="1708324377" sldId="800"/>
            <ac:spMk id="2" creationId="{00000000-0000-0000-0000-000000000000}"/>
          </ac:spMkLst>
        </pc:spChg>
        <pc:spChg chg="add mod">
          <ac:chgData name="Simon Pun (SSE)" userId="6b1ee1f4-4ab1-4ea7-a2d6-b83579485034" providerId="ADAL" clId="{542192B3-6FF8-46DA-A0A5-73CAECF0EEAE}" dt="2020-10-17T08:22:23.950" v="5097" actId="1076"/>
          <ac:spMkLst>
            <pc:docMk/>
            <pc:sldMk cId="1708324377" sldId="800"/>
            <ac:spMk id="3" creationId="{B532ABDE-365F-40C7-8FF5-59F306F3F0A9}"/>
          </ac:spMkLst>
        </pc:spChg>
        <pc:spChg chg="del">
          <ac:chgData name="Simon Pun (SSE)" userId="6b1ee1f4-4ab1-4ea7-a2d6-b83579485034" providerId="ADAL" clId="{542192B3-6FF8-46DA-A0A5-73CAECF0EEAE}" dt="2020-10-17T08:03:25.282" v="4988" actId="478"/>
          <ac:spMkLst>
            <pc:docMk/>
            <pc:sldMk cId="1708324377" sldId="800"/>
            <ac:spMk id="5" creationId="{94EEF5A8-7EEE-4EF8-923D-627D6262AD6F}"/>
          </ac:spMkLst>
        </pc:spChg>
        <pc:spChg chg="del">
          <ac:chgData name="Simon Pun (SSE)" userId="6b1ee1f4-4ab1-4ea7-a2d6-b83579485034" providerId="ADAL" clId="{542192B3-6FF8-46DA-A0A5-73CAECF0EEAE}" dt="2020-10-17T08:03:22.756" v="4986" actId="478"/>
          <ac:spMkLst>
            <pc:docMk/>
            <pc:sldMk cId="1708324377" sldId="800"/>
            <ac:spMk id="6" creationId="{FD823061-ACBD-42EA-B33D-B07F130DE0DB}"/>
          </ac:spMkLst>
        </pc:spChg>
        <pc:spChg chg="mod">
          <ac:chgData name="Simon Pun (SSE)" userId="6b1ee1f4-4ab1-4ea7-a2d6-b83579485034" providerId="ADAL" clId="{542192B3-6FF8-46DA-A0A5-73CAECF0EEAE}" dt="2020-10-17T08:04:50.468" v="5005" actId="14100"/>
          <ac:spMkLst>
            <pc:docMk/>
            <pc:sldMk cId="1708324377" sldId="800"/>
            <ac:spMk id="13" creationId="{A119224D-BF3C-4453-9463-F6ABEE8E8DA9}"/>
          </ac:spMkLst>
        </pc:spChg>
        <pc:spChg chg="add mod">
          <ac:chgData name="Simon Pun (SSE)" userId="6b1ee1f4-4ab1-4ea7-a2d6-b83579485034" providerId="ADAL" clId="{542192B3-6FF8-46DA-A0A5-73CAECF0EEAE}" dt="2020-10-17T08:22:23.950" v="5097" actId="1076"/>
          <ac:spMkLst>
            <pc:docMk/>
            <pc:sldMk cId="1708324377" sldId="800"/>
            <ac:spMk id="23" creationId="{9A4E70BE-7D4D-49B0-A535-F2B904CFF0C5}"/>
          </ac:spMkLst>
        </pc:spChg>
        <pc:spChg chg="add mod">
          <ac:chgData name="Simon Pun (SSE)" userId="6b1ee1f4-4ab1-4ea7-a2d6-b83579485034" providerId="ADAL" clId="{542192B3-6FF8-46DA-A0A5-73CAECF0EEAE}" dt="2020-10-17T08:22:23.950" v="5097" actId="1076"/>
          <ac:spMkLst>
            <pc:docMk/>
            <pc:sldMk cId="1708324377" sldId="800"/>
            <ac:spMk id="25" creationId="{0E532EFB-737A-41D6-B757-FF94A49C44BD}"/>
          </ac:spMkLst>
        </pc:spChg>
        <pc:spChg chg="add mod">
          <ac:chgData name="Simon Pun (SSE)" userId="6b1ee1f4-4ab1-4ea7-a2d6-b83579485034" providerId="ADAL" clId="{542192B3-6FF8-46DA-A0A5-73CAECF0EEAE}" dt="2020-10-17T08:22:23.950" v="5097" actId="1076"/>
          <ac:spMkLst>
            <pc:docMk/>
            <pc:sldMk cId="1708324377" sldId="800"/>
            <ac:spMk id="26" creationId="{E8A5E461-D59F-4235-9559-9EDCB77B161E}"/>
          </ac:spMkLst>
        </pc:spChg>
        <pc:spChg chg="add mod">
          <ac:chgData name="Simon Pun (SSE)" userId="6b1ee1f4-4ab1-4ea7-a2d6-b83579485034" providerId="ADAL" clId="{542192B3-6FF8-46DA-A0A5-73CAECF0EEAE}" dt="2020-10-17T08:22:23.950" v="5097" actId="1076"/>
          <ac:spMkLst>
            <pc:docMk/>
            <pc:sldMk cId="1708324377" sldId="800"/>
            <ac:spMk id="27" creationId="{DE0A32CB-10C9-4E97-9B4B-3ACEBE0EA515}"/>
          </ac:spMkLst>
        </pc:spChg>
        <pc:spChg chg="add mod">
          <ac:chgData name="Simon Pun (SSE)" userId="6b1ee1f4-4ab1-4ea7-a2d6-b83579485034" providerId="ADAL" clId="{542192B3-6FF8-46DA-A0A5-73CAECF0EEAE}" dt="2020-10-17T08:22:23.950" v="5097" actId="1076"/>
          <ac:spMkLst>
            <pc:docMk/>
            <pc:sldMk cId="1708324377" sldId="800"/>
            <ac:spMk id="28" creationId="{06F02C63-AC93-42D2-8F65-D345E42513E2}"/>
          </ac:spMkLst>
        </pc:spChg>
        <pc:spChg chg="del">
          <ac:chgData name="Simon Pun (SSE)" userId="6b1ee1f4-4ab1-4ea7-a2d6-b83579485034" providerId="ADAL" clId="{542192B3-6FF8-46DA-A0A5-73CAECF0EEAE}" dt="2020-10-17T08:03:22.756" v="4986" actId="478"/>
          <ac:spMkLst>
            <pc:docMk/>
            <pc:sldMk cId="1708324377" sldId="800"/>
            <ac:spMk id="29" creationId="{D5EADD59-5B10-4F15-B985-0F18B6CC92E5}"/>
          </ac:spMkLst>
        </pc:spChg>
        <pc:spChg chg="del">
          <ac:chgData name="Simon Pun (SSE)" userId="6b1ee1f4-4ab1-4ea7-a2d6-b83579485034" providerId="ADAL" clId="{542192B3-6FF8-46DA-A0A5-73CAECF0EEAE}" dt="2020-10-17T08:03:25.282" v="4988" actId="478"/>
          <ac:spMkLst>
            <pc:docMk/>
            <pc:sldMk cId="1708324377" sldId="800"/>
            <ac:spMk id="30" creationId="{2970E086-9EEE-4C57-BA08-50EEB363F1B0}"/>
          </ac:spMkLst>
        </pc:spChg>
        <pc:spChg chg="add mod">
          <ac:chgData name="Simon Pun (SSE)" userId="6b1ee1f4-4ab1-4ea7-a2d6-b83579485034" providerId="ADAL" clId="{542192B3-6FF8-46DA-A0A5-73CAECF0EEAE}" dt="2020-10-17T08:22:23.950" v="5097" actId="1076"/>
          <ac:spMkLst>
            <pc:docMk/>
            <pc:sldMk cId="1708324377" sldId="800"/>
            <ac:spMk id="31" creationId="{8F5CCE7B-2E6D-4F16-B6DF-7EDEA77BF7CA}"/>
          </ac:spMkLst>
        </pc:spChg>
        <pc:spChg chg="add mod">
          <ac:chgData name="Simon Pun (SSE)" userId="6b1ee1f4-4ab1-4ea7-a2d6-b83579485034" providerId="ADAL" clId="{542192B3-6FF8-46DA-A0A5-73CAECF0EEAE}" dt="2020-10-17T08:22:23.950" v="5097" actId="1076"/>
          <ac:spMkLst>
            <pc:docMk/>
            <pc:sldMk cId="1708324377" sldId="800"/>
            <ac:spMk id="32" creationId="{791196EF-C947-4704-A0C5-92E0C80E5504}"/>
          </ac:spMkLst>
        </pc:spChg>
        <pc:spChg chg="add mod">
          <ac:chgData name="Simon Pun (SSE)" userId="6b1ee1f4-4ab1-4ea7-a2d6-b83579485034" providerId="ADAL" clId="{542192B3-6FF8-46DA-A0A5-73CAECF0EEAE}" dt="2020-10-17T08:22:23.950" v="5097" actId="1076"/>
          <ac:spMkLst>
            <pc:docMk/>
            <pc:sldMk cId="1708324377" sldId="800"/>
            <ac:spMk id="33" creationId="{2C565B66-7124-4505-A5E0-A274A0DBB12A}"/>
          </ac:spMkLst>
        </pc:spChg>
        <pc:spChg chg="add mod">
          <ac:chgData name="Simon Pun (SSE)" userId="6b1ee1f4-4ab1-4ea7-a2d6-b83579485034" providerId="ADAL" clId="{542192B3-6FF8-46DA-A0A5-73CAECF0EEAE}" dt="2020-10-17T08:22:23.950" v="5097" actId="1076"/>
          <ac:spMkLst>
            <pc:docMk/>
            <pc:sldMk cId="1708324377" sldId="800"/>
            <ac:spMk id="34" creationId="{37CC6AF6-4BBD-4DBB-8E2D-88437782B2D5}"/>
          </ac:spMkLst>
        </pc:spChg>
        <pc:spChg chg="del">
          <ac:chgData name="Simon Pun (SSE)" userId="6b1ee1f4-4ab1-4ea7-a2d6-b83579485034" providerId="ADAL" clId="{542192B3-6FF8-46DA-A0A5-73CAECF0EEAE}" dt="2020-10-17T08:03:22.756" v="4986" actId="478"/>
          <ac:spMkLst>
            <pc:docMk/>
            <pc:sldMk cId="1708324377" sldId="800"/>
            <ac:spMk id="52" creationId="{E64D6287-78DA-443D-BBE8-4669D5CF10E7}"/>
          </ac:spMkLst>
        </pc:spChg>
        <pc:spChg chg="del">
          <ac:chgData name="Simon Pun (SSE)" userId="6b1ee1f4-4ab1-4ea7-a2d6-b83579485034" providerId="ADAL" clId="{542192B3-6FF8-46DA-A0A5-73CAECF0EEAE}" dt="2020-10-17T08:03:22.756" v="4986" actId="478"/>
          <ac:spMkLst>
            <pc:docMk/>
            <pc:sldMk cId="1708324377" sldId="800"/>
            <ac:spMk id="53" creationId="{1367A929-5061-43AA-BAD1-B784A5EFBFD3}"/>
          </ac:spMkLst>
        </pc:spChg>
        <pc:spChg chg="del">
          <ac:chgData name="Simon Pun (SSE)" userId="6b1ee1f4-4ab1-4ea7-a2d6-b83579485034" providerId="ADAL" clId="{542192B3-6FF8-46DA-A0A5-73CAECF0EEAE}" dt="2020-10-17T08:03:22.756" v="4986" actId="478"/>
          <ac:spMkLst>
            <pc:docMk/>
            <pc:sldMk cId="1708324377" sldId="800"/>
            <ac:spMk id="54" creationId="{5EFF664E-7E67-4470-A3BD-77C49A11AA2F}"/>
          </ac:spMkLst>
        </pc:spChg>
        <pc:spChg chg="del">
          <ac:chgData name="Simon Pun (SSE)" userId="6b1ee1f4-4ab1-4ea7-a2d6-b83579485034" providerId="ADAL" clId="{542192B3-6FF8-46DA-A0A5-73CAECF0EEAE}" dt="2020-10-17T08:03:22.756" v="4986" actId="478"/>
          <ac:spMkLst>
            <pc:docMk/>
            <pc:sldMk cId="1708324377" sldId="800"/>
            <ac:spMk id="55" creationId="{9524AADA-C7C0-4C09-BC9F-A3B3C9850F9B}"/>
          </ac:spMkLst>
        </pc:spChg>
        <pc:spChg chg="del">
          <ac:chgData name="Simon Pun (SSE)" userId="6b1ee1f4-4ab1-4ea7-a2d6-b83579485034" providerId="ADAL" clId="{542192B3-6FF8-46DA-A0A5-73CAECF0EEAE}" dt="2020-10-17T08:03:22.756" v="4986" actId="478"/>
          <ac:spMkLst>
            <pc:docMk/>
            <pc:sldMk cId="1708324377" sldId="800"/>
            <ac:spMk id="56" creationId="{7D695B17-FF23-412D-B2E4-7EBD0FAF1977}"/>
          </ac:spMkLst>
        </pc:spChg>
        <pc:spChg chg="del">
          <ac:chgData name="Simon Pun (SSE)" userId="6b1ee1f4-4ab1-4ea7-a2d6-b83579485034" providerId="ADAL" clId="{542192B3-6FF8-46DA-A0A5-73CAECF0EEAE}" dt="2020-10-17T08:03:22.756" v="4986" actId="478"/>
          <ac:spMkLst>
            <pc:docMk/>
            <pc:sldMk cId="1708324377" sldId="800"/>
            <ac:spMk id="57" creationId="{D1A6FF47-FF61-450D-B891-E53A0997365A}"/>
          </ac:spMkLst>
        </pc:spChg>
        <pc:spChg chg="del">
          <ac:chgData name="Simon Pun (SSE)" userId="6b1ee1f4-4ab1-4ea7-a2d6-b83579485034" providerId="ADAL" clId="{542192B3-6FF8-46DA-A0A5-73CAECF0EEAE}" dt="2020-10-17T08:03:22.756" v="4986" actId="478"/>
          <ac:spMkLst>
            <pc:docMk/>
            <pc:sldMk cId="1708324377" sldId="800"/>
            <ac:spMk id="58" creationId="{AC809D2A-F7FE-40ED-A3E4-FE61DDA49279}"/>
          </ac:spMkLst>
        </pc:spChg>
        <pc:spChg chg="del">
          <ac:chgData name="Simon Pun (SSE)" userId="6b1ee1f4-4ab1-4ea7-a2d6-b83579485034" providerId="ADAL" clId="{542192B3-6FF8-46DA-A0A5-73CAECF0EEAE}" dt="2020-10-17T08:03:22.756" v="4986" actId="478"/>
          <ac:spMkLst>
            <pc:docMk/>
            <pc:sldMk cId="1708324377" sldId="800"/>
            <ac:spMk id="59" creationId="{6E8095B1-07D5-4EBE-A6ED-CECCD5B986BD}"/>
          </ac:spMkLst>
        </pc:spChg>
        <pc:spChg chg="del">
          <ac:chgData name="Simon Pun (SSE)" userId="6b1ee1f4-4ab1-4ea7-a2d6-b83579485034" providerId="ADAL" clId="{542192B3-6FF8-46DA-A0A5-73CAECF0EEAE}" dt="2020-10-17T08:03:25.282" v="4988" actId="478"/>
          <ac:spMkLst>
            <pc:docMk/>
            <pc:sldMk cId="1708324377" sldId="800"/>
            <ac:spMk id="60" creationId="{7ACDFB19-4437-45D3-BCC7-D9692E4CFF0A}"/>
          </ac:spMkLst>
        </pc:spChg>
        <pc:picChg chg="add mod">
          <ac:chgData name="Simon Pun (SSE)" userId="6b1ee1f4-4ab1-4ea7-a2d6-b83579485034" providerId="ADAL" clId="{542192B3-6FF8-46DA-A0A5-73CAECF0EEAE}" dt="2020-10-17T08:22:23.950" v="5097" actId="1076"/>
          <ac:picMkLst>
            <pc:docMk/>
            <pc:sldMk cId="1708324377" sldId="800"/>
            <ac:picMk id="20" creationId="{A0CA3D55-AC81-49F2-A561-D8F40D39F5E6}"/>
          </ac:picMkLst>
        </pc:picChg>
        <pc:picChg chg="del">
          <ac:chgData name="Simon Pun (SSE)" userId="6b1ee1f4-4ab1-4ea7-a2d6-b83579485034" providerId="ADAL" clId="{542192B3-6FF8-46DA-A0A5-73CAECF0EEAE}" dt="2020-10-17T08:03:23.577" v="4987" actId="478"/>
          <ac:picMkLst>
            <pc:docMk/>
            <pc:sldMk cId="1708324377" sldId="800"/>
            <ac:picMk id="21" creationId="{86CD8F94-7E94-4866-BB8B-0B66EA91DCAA}"/>
          </ac:picMkLst>
        </pc:picChg>
        <pc:picChg chg="del">
          <ac:chgData name="Simon Pun (SSE)" userId="6b1ee1f4-4ab1-4ea7-a2d6-b83579485034" providerId="ADAL" clId="{542192B3-6FF8-46DA-A0A5-73CAECF0EEAE}" dt="2020-10-17T08:03:22.756" v="4986" actId="478"/>
          <ac:picMkLst>
            <pc:docMk/>
            <pc:sldMk cId="1708324377" sldId="800"/>
            <ac:picMk id="22" creationId="{10A5F79D-8E88-4902-AF75-BF6ABA29E2C7}"/>
          </ac:picMkLst>
        </pc:picChg>
        <pc:picChg chg="add mod">
          <ac:chgData name="Simon Pun (SSE)" userId="6b1ee1f4-4ab1-4ea7-a2d6-b83579485034" providerId="ADAL" clId="{542192B3-6FF8-46DA-A0A5-73CAECF0EEAE}" dt="2020-10-17T08:22:23.950" v="5097" actId="1076"/>
          <ac:picMkLst>
            <pc:docMk/>
            <pc:sldMk cId="1708324377" sldId="800"/>
            <ac:picMk id="24" creationId="{A3873738-D18B-409A-9F9F-BBA97A856D43}"/>
          </ac:picMkLst>
        </pc:picChg>
        <pc:picChg chg="del">
          <ac:chgData name="Simon Pun (SSE)" userId="6b1ee1f4-4ab1-4ea7-a2d6-b83579485034" providerId="ADAL" clId="{542192B3-6FF8-46DA-A0A5-73CAECF0EEAE}" dt="2020-10-17T08:03:25.282" v="4988" actId="478"/>
          <ac:picMkLst>
            <pc:docMk/>
            <pc:sldMk cId="1708324377" sldId="800"/>
            <ac:picMk id="61" creationId="{F1E3D02B-B35D-49E1-A662-D5DE5776BA0E}"/>
          </ac:picMkLst>
        </pc:picChg>
      </pc:sldChg>
      <pc:sldChg chg="addSp delSp modSp add">
        <pc:chgData name="Simon Pun (SSE)" userId="6b1ee1f4-4ab1-4ea7-a2d6-b83579485034" providerId="ADAL" clId="{542192B3-6FF8-46DA-A0A5-73CAECF0EEAE}" dt="2020-10-17T08:34:56.614" v="5212" actId="20577"/>
        <pc:sldMkLst>
          <pc:docMk/>
          <pc:sldMk cId="1977542910" sldId="801"/>
        </pc:sldMkLst>
        <pc:spChg chg="mod">
          <ac:chgData name="Simon Pun (SSE)" userId="6b1ee1f4-4ab1-4ea7-a2d6-b83579485034" providerId="ADAL" clId="{542192B3-6FF8-46DA-A0A5-73CAECF0EEAE}" dt="2020-10-17T08:22:41.254" v="5099"/>
          <ac:spMkLst>
            <pc:docMk/>
            <pc:sldMk cId="1977542910" sldId="801"/>
            <ac:spMk id="2" creationId="{00000000-0000-0000-0000-000000000000}"/>
          </ac:spMkLst>
        </pc:spChg>
        <pc:spChg chg="del">
          <ac:chgData name="Simon Pun (SSE)" userId="6b1ee1f4-4ab1-4ea7-a2d6-b83579485034" providerId="ADAL" clId="{542192B3-6FF8-46DA-A0A5-73CAECF0EEAE}" dt="2020-10-17T08:23:16.542" v="5100" actId="478"/>
          <ac:spMkLst>
            <pc:docMk/>
            <pc:sldMk cId="1977542910" sldId="801"/>
            <ac:spMk id="3" creationId="{B532ABDE-365F-40C7-8FF5-59F306F3F0A9}"/>
          </ac:spMkLst>
        </pc:spChg>
        <pc:spChg chg="del mod">
          <ac:chgData name="Simon Pun (SSE)" userId="6b1ee1f4-4ab1-4ea7-a2d6-b83579485034" providerId="ADAL" clId="{542192B3-6FF8-46DA-A0A5-73CAECF0EEAE}" dt="2020-10-17T08:29:53.605" v="5137"/>
          <ac:spMkLst>
            <pc:docMk/>
            <pc:sldMk cId="1977542910" sldId="801"/>
            <ac:spMk id="13" creationId="{A119224D-BF3C-4453-9463-F6ABEE8E8DA9}"/>
          </ac:spMkLst>
        </pc:spChg>
        <pc:spChg chg="add mod">
          <ac:chgData name="Simon Pun (SSE)" userId="6b1ee1f4-4ab1-4ea7-a2d6-b83579485034" providerId="ADAL" clId="{542192B3-6FF8-46DA-A0A5-73CAECF0EEAE}" dt="2020-10-17T08:31:16.561" v="5174" actId="6549"/>
          <ac:spMkLst>
            <pc:docMk/>
            <pc:sldMk cId="1977542910" sldId="801"/>
            <ac:spMk id="17" creationId="{9BB86000-50D9-48CE-82A7-D7284DDB1F68}"/>
          </ac:spMkLst>
        </pc:spChg>
        <pc:spChg chg="add mod">
          <ac:chgData name="Simon Pun (SSE)" userId="6b1ee1f4-4ab1-4ea7-a2d6-b83579485034" providerId="ADAL" clId="{542192B3-6FF8-46DA-A0A5-73CAECF0EEAE}" dt="2020-10-17T08:34:54.228" v="5211" actId="20577"/>
          <ac:spMkLst>
            <pc:docMk/>
            <pc:sldMk cId="1977542910" sldId="801"/>
            <ac:spMk id="18" creationId="{C5BB3C5F-0F22-4E34-9C25-BDCE215C5872}"/>
          </ac:spMkLst>
        </pc:spChg>
        <pc:spChg chg="add mod">
          <ac:chgData name="Simon Pun (SSE)" userId="6b1ee1f4-4ab1-4ea7-a2d6-b83579485034" providerId="ADAL" clId="{542192B3-6FF8-46DA-A0A5-73CAECF0EEAE}" dt="2020-10-17T08:34:56.614" v="5212" actId="20577"/>
          <ac:spMkLst>
            <pc:docMk/>
            <pc:sldMk cId="1977542910" sldId="801"/>
            <ac:spMk id="19" creationId="{28339758-B397-4A27-88BD-2995B38F22D6}"/>
          </ac:spMkLst>
        </pc:spChg>
        <pc:spChg chg="del">
          <ac:chgData name="Simon Pun (SSE)" userId="6b1ee1f4-4ab1-4ea7-a2d6-b83579485034" providerId="ADAL" clId="{542192B3-6FF8-46DA-A0A5-73CAECF0EEAE}" dt="2020-10-17T08:23:16.542" v="5100" actId="478"/>
          <ac:spMkLst>
            <pc:docMk/>
            <pc:sldMk cId="1977542910" sldId="801"/>
            <ac:spMk id="23" creationId="{9A4E70BE-7D4D-49B0-A535-F2B904CFF0C5}"/>
          </ac:spMkLst>
        </pc:spChg>
        <pc:spChg chg="del">
          <ac:chgData name="Simon Pun (SSE)" userId="6b1ee1f4-4ab1-4ea7-a2d6-b83579485034" providerId="ADAL" clId="{542192B3-6FF8-46DA-A0A5-73CAECF0EEAE}" dt="2020-10-17T08:23:16.542" v="5100" actId="478"/>
          <ac:spMkLst>
            <pc:docMk/>
            <pc:sldMk cId="1977542910" sldId="801"/>
            <ac:spMk id="25" creationId="{0E532EFB-737A-41D6-B757-FF94A49C44BD}"/>
          </ac:spMkLst>
        </pc:spChg>
        <pc:spChg chg="del">
          <ac:chgData name="Simon Pun (SSE)" userId="6b1ee1f4-4ab1-4ea7-a2d6-b83579485034" providerId="ADAL" clId="{542192B3-6FF8-46DA-A0A5-73CAECF0EEAE}" dt="2020-10-17T08:23:16.542" v="5100" actId="478"/>
          <ac:spMkLst>
            <pc:docMk/>
            <pc:sldMk cId="1977542910" sldId="801"/>
            <ac:spMk id="26" creationId="{E8A5E461-D59F-4235-9559-9EDCB77B161E}"/>
          </ac:spMkLst>
        </pc:spChg>
        <pc:spChg chg="del">
          <ac:chgData name="Simon Pun (SSE)" userId="6b1ee1f4-4ab1-4ea7-a2d6-b83579485034" providerId="ADAL" clId="{542192B3-6FF8-46DA-A0A5-73CAECF0EEAE}" dt="2020-10-17T08:23:16.542" v="5100" actId="478"/>
          <ac:spMkLst>
            <pc:docMk/>
            <pc:sldMk cId="1977542910" sldId="801"/>
            <ac:spMk id="27" creationId="{DE0A32CB-10C9-4E97-9B4B-3ACEBE0EA515}"/>
          </ac:spMkLst>
        </pc:spChg>
        <pc:spChg chg="del">
          <ac:chgData name="Simon Pun (SSE)" userId="6b1ee1f4-4ab1-4ea7-a2d6-b83579485034" providerId="ADAL" clId="{542192B3-6FF8-46DA-A0A5-73CAECF0EEAE}" dt="2020-10-17T08:23:16.542" v="5100" actId="478"/>
          <ac:spMkLst>
            <pc:docMk/>
            <pc:sldMk cId="1977542910" sldId="801"/>
            <ac:spMk id="28" creationId="{06F02C63-AC93-42D2-8F65-D345E42513E2}"/>
          </ac:spMkLst>
        </pc:spChg>
        <pc:spChg chg="del">
          <ac:chgData name="Simon Pun (SSE)" userId="6b1ee1f4-4ab1-4ea7-a2d6-b83579485034" providerId="ADAL" clId="{542192B3-6FF8-46DA-A0A5-73CAECF0EEAE}" dt="2020-10-17T08:23:16.542" v="5100" actId="478"/>
          <ac:spMkLst>
            <pc:docMk/>
            <pc:sldMk cId="1977542910" sldId="801"/>
            <ac:spMk id="31" creationId="{8F5CCE7B-2E6D-4F16-B6DF-7EDEA77BF7CA}"/>
          </ac:spMkLst>
        </pc:spChg>
        <pc:spChg chg="del">
          <ac:chgData name="Simon Pun (SSE)" userId="6b1ee1f4-4ab1-4ea7-a2d6-b83579485034" providerId="ADAL" clId="{542192B3-6FF8-46DA-A0A5-73CAECF0EEAE}" dt="2020-10-17T08:23:16.542" v="5100" actId="478"/>
          <ac:spMkLst>
            <pc:docMk/>
            <pc:sldMk cId="1977542910" sldId="801"/>
            <ac:spMk id="32" creationId="{791196EF-C947-4704-A0C5-92E0C80E5504}"/>
          </ac:spMkLst>
        </pc:spChg>
        <pc:spChg chg="del">
          <ac:chgData name="Simon Pun (SSE)" userId="6b1ee1f4-4ab1-4ea7-a2d6-b83579485034" providerId="ADAL" clId="{542192B3-6FF8-46DA-A0A5-73CAECF0EEAE}" dt="2020-10-17T08:23:16.542" v="5100" actId="478"/>
          <ac:spMkLst>
            <pc:docMk/>
            <pc:sldMk cId="1977542910" sldId="801"/>
            <ac:spMk id="33" creationId="{2C565B66-7124-4505-A5E0-A274A0DBB12A}"/>
          </ac:spMkLst>
        </pc:spChg>
        <pc:spChg chg="del">
          <ac:chgData name="Simon Pun (SSE)" userId="6b1ee1f4-4ab1-4ea7-a2d6-b83579485034" providerId="ADAL" clId="{542192B3-6FF8-46DA-A0A5-73CAECF0EEAE}" dt="2020-10-17T08:23:16.542" v="5100" actId="478"/>
          <ac:spMkLst>
            <pc:docMk/>
            <pc:sldMk cId="1977542910" sldId="801"/>
            <ac:spMk id="34" creationId="{37CC6AF6-4BBD-4DBB-8E2D-88437782B2D5}"/>
          </ac:spMkLst>
        </pc:spChg>
        <pc:picChg chg="add mod">
          <ac:chgData name="Simon Pun (SSE)" userId="6b1ee1f4-4ab1-4ea7-a2d6-b83579485034" providerId="ADAL" clId="{542192B3-6FF8-46DA-A0A5-73CAECF0EEAE}" dt="2020-10-17T08:31:47.197" v="5181" actId="1076"/>
          <ac:picMkLst>
            <pc:docMk/>
            <pc:sldMk cId="1977542910" sldId="801"/>
            <ac:picMk id="16" creationId="{D87865E3-AC2C-4B2A-BA4C-EDC444F1F80C}"/>
          </ac:picMkLst>
        </pc:picChg>
        <pc:picChg chg="del">
          <ac:chgData name="Simon Pun (SSE)" userId="6b1ee1f4-4ab1-4ea7-a2d6-b83579485034" providerId="ADAL" clId="{542192B3-6FF8-46DA-A0A5-73CAECF0EEAE}" dt="2020-10-17T08:23:16.542" v="5100" actId="478"/>
          <ac:picMkLst>
            <pc:docMk/>
            <pc:sldMk cId="1977542910" sldId="801"/>
            <ac:picMk id="20" creationId="{A0CA3D55-AC81-49F2-A561-D8F40D39F5E6}"/>
          </ac:picMkLst>
        </pc:picChg>
        <pc:picChg chg="del">
          <ac:chgData name="Simon Pun (SSE)" userId="6b1ee1f4-4ab1-4ea7-a2d6-b83579485034" providerId="ADAL" clId="{542192B3-6FF8-46DA-A0A5-73CAECF0EEAE}" dt="2020-10-17T08:23:16.542" v="5100" actId="478"/>
          <ac:picMkLst>
            <pc:docMk/>
            <pc:sldMk cId="1977542910" sldId="801"/>
            <ac:picMk id="24" creationId="{A3873738-D18B-409A-9F9F-BBA97A856D43}"/>
          </ac:picMkLst>
        </pc:picChg>
      </pc:sldChg>
      <pc:sldChg chg="addSp delSp modSp add">
        <pc:chgData name="Simon Pun (SSE)" userId="6b1ee1f4-4ab1-4ea7-a2d6-b83579485034" providerId="ADAL" clId="{542192B3-6FF8-46DA-A0A5-73CAECF0EEAE}" dt="2020-10-17T08:56:28.987" v="5367" actId="1076"/>
        <pc:sldMkLst>
          <pc:docMk/>
          <pc:sldMk cId="2281979970" sldId="802"/>
        </pc:sldMkLst>
        <pc:spChg chg="mod">
          <ac:chgData name="Simon Pun (SSE)" userId="6b1ee1f4-4ab1-4ea7-a2d6-b83579485034" providerId="ADAL" clId="{542192B3-6FF8-46DA-A0A5-73CAECF0EEAE}" dt="2020-10-17T08:35:18.713" v="5214"/>
          <ac:spMkLst>
            <pc:docMk/>
            <pc:sldMk cId="2281979970" sldId="802"/>
            <ac:spMk id="2" creationId="{00000000-0000-0000-0000-000000000000}"/>
          </ac:spMkLst>
        </pc:spChg>
        <pc:spChg chg="add mod">
          <ac:chgData name="Simon Pun (SSE)" userId="6b1ee1f4-4ab1-4ea7-a2d6-b83579485034" providerId="ADAL" clId="{542192B3-6FF8-46DA-A0A5-73CAECF0EEAE}" dt="2020-10-17T08:48:28.300" v="5300" actId="1076"/>
          <ac:spMkLst>
            <pc:docMk/>
            <pc:sldMk cId="2281979970" sldId="802"/>
            <ac:spMk id="3" creationId="{E6A936E1-641F-4CBF-9639-591567925158}"/>
          </ac:spMkLst>
        </pc:spChg>
        <pc:spChg chg="add del">
          <ac:chgData name="Simon Pun (SSE)" userId="6b1ee1f4-4ab1-4ea7-a2d6-b83579485034" providerId="ADAL" clId="{542192B3-6FF8-46DA-A0A5-73CAECF0EEAE}" dt="2020-10-17T08:50:56.005" v="5350"/>
          <ac:spMkLst>
            <pc:docMk/>
            <pc:sldMk cId="2281979970" sldId="802"/>
            <ac:spMk id="4" creationId="{1BE056F1-FE5F-4477-AA1F-92462D1BAC62}"/>
          </ac:spMkLst>
        </pc:spChg>
        <pc:spChg chg="add mod">
          <ac:chgData name="Simon Pun (SSE)" userId="6b1ee1f4-4ab1-4ea7-a2d6-b83579485034" providerId="ADAL" clId="{542192B3-6FF8-46DA-A0A5-73CAECF0EEAE}" dt="2020-10-17T08:46:19.925" v="5261" actId="20577"/>
          <ac:spMkLst>
            <pc:docMk/>
            <pc:sldMk cId="2281979970" sldId="802"/>
            <ac:spMk id="8" creationId="{50363069-2D77-4DFC-9C3A-5E9F86E7AB5F}"/>
          </ac:spMkLst>
        </pc:spChg>
        <pc:spChg chg="add mod">
          <ac:chgData name="Simon Pun (SSE)" userId="6b1ee1f4-4ab1-4ea7-a2d6-b83579485034" providerId="ADAL" clId="{542192B3-6FF8-46DA-A0A5-73CAECF0EEAE}" dt="2020-10-17T08:48:34.875" v="5301" actId="1076"/>
          <ac:spMkLst>
            <pc:docMk/>
            <pc:sldMk cId="2281979970" sldId="802"/>
            <ac:spMk id="10" creationId="{73C98C87-FF19-406E-81E2-530299B7579E}"/>
          </ac:spMkLst>
        </pc:spChg>
        <pc:spChg chg="add mod">
          <ac:chgData name="Simon Pun (SSE)" userId="6b1ee1f4-4ab1-4ea7-a2d6-b83579485034" providerId="ADAL" clId="{542192B3-6FF8-46DA-A0A5-73CAECF0EEAE}" dt="2020-10-17T08:48:28.300" v="5300" actId="1076"/>
          <ac:spMkLst>
            <pc:docMk/>
            <pc:sldMk cId="2281979970" sldId="802"/>
            <ac:spMk id="11" creationId="{EBB64902-3EF3-4EBD-953B-9F0D5EF43810}"/>
          </ac:spMkLst>
        </pc:spChg>
        <pc:spChg chg="add mod">
          <ac:chgData name="Simon Pun (SSE)" userId="6b1ee1f4-4ab1-4ea7-a2d6-b83579485034" providerId="ADAL" clId="{542192B3-6FF8-46DA-A0A5-73CAECF0EEAE}" dt="2020-10-17T08:48:34.875" v="5301" actId="1076"/>
          <ac:spMkLst>
            <pc:docMk/>
            <pc:sldMk cId="2281979970" sldId="802"/>
            <ac:spMk id="12" creationId="{D8040F21-3B4A-4538-B207-71F43E86A8A1}"/>
          </ac:spMkLst>
        </pc:spChg>
        <pc:spChg chg="add del mod">
          <ac:chgData name="Simon Pun (SSE)" userId="6b1ee1f4-4ab1-4ea7-a2d6-b83579485034" providerId="ADAL" clId="{542192B3-6FF8-46DA-A0A5-73CAECF0EEAE}" dt="2020-10-17T08:56:28.987" v="5367" actId="1076"/>
          <ac:spMkLst>
            <pc:docMk/>
            <pc:sldMk cId="2281979970" sldId="802"/>
            <ac:spMk id="17" creationId="{9BB86000-50D9-48CE-82A7-D7284DDB1F68}"/>
          </ac:spMkLst>
        </pc:spChg>
        <pc:spChg chg="add del">
          <ac:chgData name="Simon Pun (SSE)" userId="6b1ee1f4-4ab1-4ea7-a2d6-b83579485034" providerId="ADAL" clId="{542192B3-6FF8-46DA-A0A5-73CAECF0EEAE}" dt="2020-10-17T08:43:36.213" v="5217" actId="478"/>
          <ac:spMkLst>
            <pc:docMk/>
            <pc:sldMk cId="2281979970" sldId="802"/>
            <ac:spMk id="18" creationId="{C5BB3C5F-0F22-4E34-9C25-BDCE215C5872}"/>
          </ac:spMkLst>
        </pc:spChg>
        <pc:spChg chg="add del">
          <ac:chgData name="Simon Pun (SSE)" userId="6b1ee1f4-4ab1-4ea7-a2d6-b83579485034" providerId="ADAL" clId="{542192B3-6FF8-46DA-A0A5-73CAECF0EEAE}" dt="2020-10-17T08:43:36.213" v="5217" actId="478"/>
          <ac:spMkLst>
            <pc:docMk/>
            <pc:sldMk cId="2281979970" sldId="802"/>
            <ac:spMk id="19" creationId="{28339758-B397-4A27-88BD-2995B38F22D6}"/>
          </ac:spMkLst>
        </pc:spChg>
        <pc:picChg chg="add mod">
          <ac:chgData name="Simon Pun (SSE)" userId="6b1ee1f4-4ab1-4ea7-a2d6-b83579485034" providerId="ADAL" clId="{542192B3-6FF8-46DA-A0A5-73CAECF0EEAE}" dt="2020-10-17T08:48:23.613" v="5299" actId="1076"/>
          <ac:picMkLst>
            <pc:docMk/>
            <pc:sldMk cId="2281979970" sldId="802"/>
            <ac:picMk id="7" creationId="{1A0D71DF-E9E7-46CB-AE00-994A6FEB0F5D}"/>
          </ac:picMkLst>
        </pc:picChg>
        <pc:picChg chg="add del">
          <ac:chgData name="Simon Pun (SSE)" userId="6b1ee1f4-4ab1-4ea7-a2d6-b83579485034" providerId="ADAL" clId="{542192B3-6FF8-46DA-A0A5-73CAECF0EEAE}" dt="2020-10-17T08:43:36.213" v="5217" actId="478"/>
          <ac:picMkLst>
            <pc:docMk/>
            <pc:sldMk cId="2281979970" sldId="802"/>
            <ac:picMk id="16" creationId="{D87865E3-AC2C-4B2A-BA4C-EDC444F1F80C}"/>
          </ac:picMkLst>
        </pc:picChg>
      </pc:sldChg>
      <pc:sldChg chg="addSp delSp modSp add">
        <pc:chgData name="Simon Pun (SSE)" userId="6b1ee1f4-4ab1-4ea7-a2d6-b83579485034" providerId="ADAL" clId="{542192B3-6FF8-46DA-A0A5-73CAECF0EEAE}" dt="2020-10-17T09:03:04.956" v="5477" actId="1076"/>
        <pc:sldMkLst>
          <pc:docMk/>
          <pc:sldMk cId="3899852983" sldId="803"/>
        </pc:sldMkLst>
        <pc:spChg chg="del">
          <ac:chgData name="Simon Pun (SSE)" userId="6b1ee1f4-4ab1-4ea7-a2d6-b83579485034" providerId="ADAL" clId="{542192B3-6FF8-46DA-A0A5-73CAECF0EEAE}" dt="2020-10-17T09:00:14.652" v="5388" actId="478"/>
          <ac:spMkLst>
            <pc:docMk/>
            <pc:sldMk cId="3899852983" sldId="803"/>
            <ac:spMk id="3" creationId="{E6A936E1-641F-4CBF-9639-591567925158}"/>
          </ac:spMkLst>
        </pc:spChg>
        <pc:spChg chg="del mod">
          <ac:chgData name="Simon Pun (SSE)" userId="6b1ee1f4-4ab1-4ea7-a2d6-b83579485034" providerId="ADAL" clId="{542192B3-6FF8-46DA-A0A5-73CAECF0EEAE}" dt="2020-10-17T08:58:24.691" v="5375" actId="478"/>
          <ac:spMkLst>
            <pc:docMk/>
            <pc:sldMk cId="3899852983" sldId="803"/>
            <ac:spMk id="8" creationId="{50363069-2D77-4DFC-9C3A-5E9F86E7AB5F}"/>
          </ac:spMkLst>
        </pc:spChg>
        <pc:spChg chg="del">
          <ac:chgData name="Simon Pun (SSE)" userId="6b1ee1f4-4ab1-4ea7-a2d6-b83579485034" providerId="ADAL" clId="{542192B3-6FF8-46DA-A0A5-73CAECF0EEAE}" dt="2020-10-17T09:00:14.652" v="5388" actId="478"/>
          <ac:spMkLst>
            <pc:docMk/>
            <pc:sldMk cId="3899852983" sldId="803"/>
            <ac:spMk id="10" creationId="{73C98C87-FF19-406E-81E2-530299B7579E}"/>
          </ac:spMkLst>
        </pc:spChg>
        <pc:spChg chg="del">
          <ac:chgData name="Simon Pun (SSE)" userId="6b1ee1f4-4ab1-4ea7-a2d6-b83579485034" providerId="ADAL" clId="{542192B3-6FF8-46DA-A0A5-73CAECF0EEAE}" dt="2020-10-17T09:00:14.652" v="5388" actId="478"/>
          <ac:spMkLst>
            <pc:docMk/>
            <pc:sldMk cId="3899852983" sldId="803"/>
            <ac:spMk id="11" creationId="{EBB64902-3EF3-4EBD-953B-9F0D5EF43810}"/>
          </ac:spMkLst>
        </pc:spChg>
        <pc:spChg chg="del">
          <ac:chgData name="Simon Pun (SSE)" userId="6b1ee1f4-4ab1-4ea7-a2d6-b83579485034" providerId="ADAL" clId="{542192B3-6FF8-46DA-A0A5-73CAECF0EEAE}" dt="2020-10-17T09:00:14.652" v="5388" actId="478"/>
          <ac:spMkLst>
            <pc:docMk/>
            <pc:sldMk cId="3899852983" sldId="803"/>
            <ac:spMk id="12" creationId="{D8040F21-3B4A-4538-B207-71F43E86A8A1}"/>
          </ac:spMkLst>
        </pc:spChg>
        <pc:spChg chg="mod">
          <ac:chgData name="Simon Pun (SSE)" userId="6b1ee1f4-4ab1-4ea7-a2d6-b83579485034" providerId="ADAL" clId="{542192B3-6FF8-46DA-A0A5-73CAECF0EEAE}" dt="2020-10-17T09:02:57.561" v="5476"/>
          <ac:spMkLst>
            <pc:docMk/>
            <pc:sldMk cId="3899852983" sldId="803"/>
            <ac:spMk id="17" creationId="{9BB86000-50D9-48CE-82A7-D7284DDB1F68}"/>
          </ac:spMkLst>
        </pc:spChg>
        <pc:picChg chg="del">
          <ac:chgData name="Simon Pun (SSE)" userId="6b1ee1f4-4ab1-4ea7-a2d6-b83579485034" providerId="ADAL" clId="{542192B3-6FF8-46DA-A0A5-73CAECF0EEAE}" dt="2020-10-17T08:57:59.669" v="5369" actId="478"/>
          <ac:picMkLst>
            <pc:docMk/>
            <pc:sldMk cId="3899852983" sldId="803"/>
            <ac:picMk id="7" creationId="{1A0D71DF-E9E7-46CB-AE00-994A6FEB0F5D}"/>
          </ac:picMkLst>
        </pc:picChg>
        <pc:picChg chg="add mod">
          <ac:chgData name="Simon Pun (SSE)" userId="6b1ee1f4-4ab1-4ea7-a2d6-b83579485034" providerId="ADAL" clId="{542192B3-6FF8-46DA-A0A5-73CAECF0EEAE}" dt="2020-10-17T09:03:04.956" v="5477" actId="1076"/>
          <ac:picMkLst>
            <pc:docMk/>
            <pc:sldMk cId="3899852983" sldId="803"/>
            <ac:picMk id="13" creationId="{95A22FCE-B6AC-4135-8149-2BAE220DA349}"/>
          </ac:picMkLst>
        </pc:picChg>
      </pc:sldChg>
      <pc:sldChg chg="addSp delSp modSp add">
        <pc:chgData name="Simon Pun (SSE)" userId="6b1ee1f4-4ab1-4ea7-a2d6-b83579485034" providerId="ADAL" clId="{542192B3-6FF8-46DA-A0A5-73CAECF0EEAE}" dt="2020-10-17T09:27:39.720" v="5581"/>
        <pc:sldMkLst>
          <pc:docMk/>
          <pc:sldMk cId="3258439444" sldId="804"/>
        </pc:sldMkLst>
        <pc:spChg chg="mod">
          <ac:chgData name="Simon Pun (SSE)" userId="6b1ee1f4-4ab1-4ea7-a2d6-b83579485034" providerId="ADAL" clId="{542192B3-6FF8-46DA-A0A5-73CAECF0EEAE}" dt="2020-10-17T09:20:50.911" v="5528" actId="20577"/>
          <ac:spMkLst>
            <pc:docMk/>
            <pc:sldMk cId="3258439444" sldId="804"/>
            <ac:spMk id="2" creationId="{00000000-0000-0000-0000-000000000000}"/>
          </ac:spMkLst>
        </pc:spChg>
        <pc:spChg chg="add del mod">
          <ac:chgData name="Simon Pun (SSE)" userId="6b1ee1f4-4ab1-4ea7-a2d6-b83579485034" providerId="ADAL" clId="{542192B3-6FF8-46DA-A0A5-73CAECF0EEAE}" dt="2020-10-17T09:27:39.720" v="5581"/>
          <ac:spMkLst>
            <pc:docMk/>
            <pc:sldMk cId="3258439444" sldId="804"/>
            <ac:spMk id="7" creationId="{166C369E-937B-4ABA-BC6E-EF4E1297F511}"/>
          </ac:spMkLst>
        </pc:spChg>
        <pc:spChg chg="add del mod">
          <ac:chgData name="Simon Pun (SSE)" userId="6b1ee1f4-4ab1-4ea7-a2d6-b83579485034" providerId="ADAL" clId="{542192B3-6FF8-46DA-A0A5-73CAECF0EEAE}" dt="2020-10-17T09:27:39.720" v="5581"/>
          <ac:spMkLst>
            <pc:docMk/>
            <pc:sldMk cId="3258439444" sldId="804"/>
            <ac:spMk id="8" creationId="{CD94BD02-667D-4607-A87D-C0B6EB024507}"/>
          </ac:spMkLst>
        </pc:spChg>
        <pc:spChg chg="mod">
          <ac:chgData name="Simon Pun (SSE)" userId="6b1ee1f4-4ab1-4ea7-a2d6-b83579485034" providerId="ADAL" clId="{542192B3-6FF8-46DA-A0A5-73CAECF0EEAE}" dt="2020-10-17T09:07:49.733" v="5517" actId="20577"/>
          <ac:spMkLst>
            <pc:docMk/>
            <pc:sldMk cId="3258439444" sldId="804"/>
            <ac:spMk id="17" creationId="{9BB86000-50D9-48CE-82A7-D7284DDB1F68}"/>
          </ac:spMkLst>
        </pc:spChg>
        <pc:picChg chg="add del mod">
          <ac:chgData name="Simon Pun (SSE)" userId="6b1ee1f4-4ab1-4ea7-a2d6-b83579485034" providerId="ADAL" clId="{542192B3-6FF8-46DA-A0A5-73CAECF0EEAE}" dt="2020-10-17T09:08:30.184" v="5521"/>
          <ac:picMkLst>
            <pc:docMk/>
            <pc:sldMk cId="3258439444" sldId="804"/>
            <ac:picMk id="5" creationId="{AA12191B-086F-4459-8FF0-9064FD7439D7}"/>
          </ac:picMkLst>
        </pc:picChg>
        <pc:picChg chg="add mod">
          <ac:chgData name="Simon Pun (SSE)" userId="6b1ee1f4-4ab1-4ea7-a2d6-b83579485034" providerId="ADAL" clId="{542192B3-6FF8-46DA-A0A5-73CAECF0EEAE}" dt="2020-10-17T09:20:27.710" v="5524" actId="1076"/>
          <ac:picMkLst>
            <pc:docMk/>
            <pc:sldMk cId="3258439444" sldId="804"/>
            <ac:picMk id="6" creationId="{F73459E2-B0D2-4E34-94DB-20382749B3B3}"/>
          </ac:picMkLst>
        </pc:picChg>
        <pc:picChg chg="del">
          <ac:chgData name="Simon Pun (SSE)" userId="6b1ee1f4-4ab1-4ea7-a2d6-b83579485034" providerId="ADAL" clId="{542192B3-6FF8-46DA-A0A5-73CAECF0EEAE}" dt="2020-10-17T09:03:26.437" v="5480" actId="478"/>
          <ac:picMkLst>
            <pc:docMk/>
            <pc:sldMk cId="3258439444" sldId="804"/>
            <ac:picMk id="13" creationId="{95A22FCE-B6AC-4135-8149-2BAE220DA349}"/>
          </ac:picMkLst>
        </pc:picChg>
      </pc:sldChg>
      <pc:sldChg chg="addSp delSp modSp add">
        <pc:chgData name="Simon Pun (SSE)" userId="6b1ee1f4-4ab1-4ea7-a2d6-b83579485034" providerId="ADAL" clId="{542192B3-6FF8-46DA-A0A5-73CAECF0EEAE}" dt="2020-10-17T09:29:03.511" v="5640" actId="20577"/>
        <pc:sldMkLst>
          <pc:docMk/>
          <pc:sldMk cId="3623234656" sldId="805"/>
        </pc:sldMkLst>
        <pc:spChg chg="mod">
          <ac:chgData name="Simon Pun (SSE)" userId="6b1ee1f4-4ab1-4ea7-a2d6-b83579485034" providerId="ADAL" clId="{542192B3-6FF8-46DA-A0A5-73CAECF0EEAE}" dt="2020-10-17T09:20:58.904" v="5531"/>
          <ac:spMkLst>
            <pc:docMk/>
            <pc:sldMk cId="3623234656" sldId="805"/>
            <ac:spMk id="2" creationId="{00000000-0000-0000-0000-000000000000}"/>
          </ac:spMkLst>
        </pc:spChg>
        <pc:spChg chg="add mod">
          <ac:chgData name="Simon Pun (SSE)" userId="6b1ee1f4-4ab1-4ea7-a2d6-b83579485034" providerId="ADAL" clId="{542192B3-6FF8-46DA-A0A5-73CAECF0EEAE}" dt="2020-10-17T09:28:23.453" v="5613" actId="1076"/>
          <ac:spMkLst>
            <pc:docMk/>
            <pc:sldMk cId="3623234656" sldId="805"/>
            <ac:spMk id="7" creationId="{66C9DC5E-7936-482C-AEFB-558E2636D95A}"/>
          </ac:spMkLst>
        </pc:spChg>
        <pc:spChg chg="add mod">
          <ac:chgData name="Simon Pun (SSE)" userId="6b1ee1f4-4ab1-4ea7-a2d6-b83579485034" providerId="ADAL" clId="{542192B3-6FF8-46DA-A0A5-73CAECF0EEAE}" dt="2020-10-17T09:28:19.702" v="5611" actId="1076"/>
          <ac:spMkLst>
            <pc:docMk/>
            <pc:sldMk cId="3623234656" sldId="805"/>
            <ac:spMk id="8" creationId="{E4927B54-29BB-4AAE-9729-BD2624A7BB73}"/>
          </ac:spMkLst>
        </pc:spChg>
        <pc:spChg chg="add mod">
          <ac:chgData name="Simon Pun (SSE)" userId="6b1ee1f4-4ab1-4ea7-a2d6-b83579485034" providerId="ADAL" clId="{542192B3-6FF8-46DA-A0A5-73CAECF0EEAE}" dt="2020-10-17T09:28:58.110" v="5639" actId="1076"/>
          <ac:spMkLst>
            <pc:docMk/>
            <pc:sldMk cId="3623234656" sldId="805"/>
            <ac:spMk id="9" creationId="{1568F623-B76C-4F23-8A5A-D730B804AB3B}"/>
          </ac:spMkLst>
        </pc:spChg>
        <pc:spChg chg="mod">
          <ac:chgData name="Simon Pun (SSE)" userId="6b1ee1f4-4ab1-4ea7-a2d6-b83579485034" providerId="ADAL" clId="{542192B3-6FF8-46DA-A0A5-73CAECF0EEAE}" dt="2020-10-17T09:29:03.511" v="5640" actId="20577"/>
          <ac:spMkLst>
            <pc:docMk/>
            <pc:sldMk cId="3623234656" sldId="805"/>
            <ac:spMk id="17" creationId="{9BB86000-50D9-48CE-82A7-D7284DDB1F68}"/>
          </ac:spMkLst>
        </pc:spChg>
        <pc:picChg chg="del">
          <ac:chgData name="Simon Pun (SSE)" userId="6b1ee1f4-4ab1-4ea7-a2d6-b83579485034" providerId="ADAL" clId="{542192B3-6FF8-46DA-A0A5-73CAECF0EEAE}" dt="2020-10-17T09:04:39.885" v="5487" actId="478"/>
          <ac:picMkLst>
            <pc:docMk/>
            <pc:sldMk cId="3623234656" sldId="805"/>
            <ac:picMk id="5" creationId="{AA12191B-086F-4459-8FF0-9064FD7439D7}"/>
          </ac:picMkLst>
        </pc:picChg>
        <pc:picChg chg="add mod">
          <ac:chgData name="Simon Pun (SSE)" userId="6b1ee1f4-4ab1-4ea7-a2d6-b83579485034" providerId="ADAL" clId="{542192B3-6FF8-46DA-A0A5-73CAECF0EEAE}" dt="2020-10-17T09:23:08.861" v="5542" actId="1076"/>
          <ac:picMkLst>
            <pc:docMk/>
            <pc:sldMk cId="3623234656" sldId="805"/>
            <ac:picMk id="6" creationId="{3C768657-0478-46E7-9C94-E2C001803AAF}"/>
          </ac:picMkLst>
        </pc:picChg>
      </pc:sldChg>
      <pc:sldChg chg="addSp delSp modSp add">
        <pc:chgData name="Simon Pun (SSE)" userId="6b1ee1f4-4ab1-4ea7-a2d6-b83579485034" providerId="ADAL" clId="{542192B3-6FF8-46DA-A0A5-73CAECF0EEAE}" dt="2020-10-17T09:31:24.558" v="5683" actId="20577"/>
        <pc:sldMkLst>
          <pc:docMk/>
          <pc:sldMk cId="1913621911" sldId="806"/>
        </pc:sldMkLst>
        <pc:spChg chg="mod">
          <ac:chgData name="Simon Pun (SSE)" userId="6b1ee1f4-4ab1-4ea7-a2d6-b83579485034" providerId="ADAL" clId="{542192B3-6FF8-46DA-A0A5-73CAECF0EEAE}" dt="2020-10-17T09:29:54.591" v="5647" actId="20577"/>
          <ac:spMkLst>
            <pc:docMk/>
            <pc:sldMk cId="1913621911" sldId="806"/>
            <ac:spMk id="2" creationId="{00000000-0000-0000-0000-000000000000}"/>
          </ac:spMkLst>
        </pc:spChg>
        <pc:spChg chg="mod">
          <ac:chgData name="Simon Pun (SSE)" userId="6b1ee1f4-4ab1-4ea7-a2d6-b83579485034" providerId="ADAL" clId="{542192B3-6FF8-46DA-A0A5-73CAECF0EEAE}" dt="2020-10-17T09:31:24.558" v="5683" actId="20577"/>
          <ac:spMkLst>
            <pc:docMk/>
            <pc:sldMk cId="1913621911" sldId="806"/>
            <ac:spMk id="17" creationId="{9BB86000-50D9-48CE-82A7-D7284DDB1F68}"/>
          </ac:spMkLst>
        </pc:spChg>
        <pc:picChg chg="del">
          <ac:chgData name="Simon Pun (SSE)" userId="6b1ee1f4-4ab1-4ea7-a2d6-b83579485034" providerId="ADAL" clId="{542192B3-6FF8-46DA-A0A5-73CAECF0EEAE}" dt="2020-10-17T09:04:43.294" v="5488" actId="478"/>
          <ac:picMkLst>
            <pc:docMk/>
            <pc:sldMk cId="1913621911" sldId="806"/>
            <ac:picMk id="5" creationId="{AA12191B-086F-4459-8FF0-9064FD7439D7}"/>
          </ac:picMkLst>
        </pc:picChg>
        <pc:picChg chg="add del mod">
          <ac:chgData name="Simon Pun (SSE)" userId="6b1ee1f4-4ab1-4ea7-a2d6-b83579485034" providerId="ADAL" clId="{542192B3-6FF8-46DA-A0A5-73CAECF0EEAE}" dt="2020-10-17T09:08:26.929" v="5518"/>
          <ac:picMkLst>
            <pc:docMk/>
            <pc:sldMk cId="1913621911" sldId="806"/>
            <ac:picMk id="6" creationId="{47154063-91C5-4FA1-9829-1B108B81688C}"/>
          </ac:picMkLst>
        </pc:picChg>
        <pc:picChg chg="add mod">
          <ac:chgData name="Simon Pun (SSE)" userId="6b1ee1f4-4ab1-4ea7-a2d6-b83579485034" providerId="ADAL" clId="{542192B3-6FF8-46DA-A0A5-73CAECF0EEAE}" dt="2020-10-17T09:30:39.495" v="5659" actId="1076"/>
          <ac:picMkLst>
            <pc:docMk/>
            <pc:sldMk cId="1913621911" sldId="806"/>
            <ac:picMk id="7" creationId="{93E85A63-4242-4AB7-96C1-3693DA343F5A}"/>
          </ac:picMkLst>
        </pc:picChg>
      </pc:sldChg>
      <pc:sldChg chg="addSp delSp modSp add">
        <pc:chgData name="Simon Pun (SSE)" userId="6b1ee1f4-4ab1-4ea7-a2d6-b83579485034" providerId="ADAL" clId="{542192B3-6FF8-46DA-A0A5-73CAECF0EEAE}" dt="2020-10-17T09:45:03.289" v="5785" actId="1076"/>
        <pc:sldMkLst>
          <pc:docMk/>
          <pc:sldMk cId="1328652146" sldId="807"/>
        </pc:sldMkLst>
        <pc:spChg chg="mod">
          <ac:chgData name="Simon Pun (SSE)" userId="6b1ee1f4-4ab1-4ea7-a2d6-b83579485034" providerId="ADAL" clId="{542192B3-6FF8-46DA-A0A5-73CAECF0EEAE}" dt="2020-10-17T09:33:42.968" v="5689" actId="20577"/>
          <ac:spMkLst>
            <pc:docMk/>
            <pc:sldMk cId="1328652146" sldId="807"/>
            <ac:spMk id="2" creationId="{00000000-0000-0000-0000-000000000000}"/>
          </ac:spMkLst>
        </pc:spChg>
        <pc:spChg chg="add mod">
          <ac:chgData name="Simon Pun (SSE)" userId="6b1ee1f4-4ab1-4ea7-a2d6-b83579485034" providerId="ADAL" clId="{542192B3-6FF8-46DA-A0A5-73CAECF0EEAE}" dt="2020-10-17T09:45:03.289" v="5785" actId="1076"/>
          <ac:spMkLst>
            <pc:docMk/>
            <pc:sldMk cId="1328652146" sldId="807"/>
            <ac:spMk id="3" creationId="{C3B55836-096E-443E-A866-874850CFA7CA}"/>
          </ac:spMkLst>
        </pc:spChg>
        <pc:spChg chg="add del mod">
          <ac:chgData name="Simon Pun (SSE)" userId="6b1ee1f4-4ab1-4ea7-a2d6-b83579485034" providerId="ADAL" clId="{542192B3-6FF8-46DA-A0A5-73CAECF0EEAE}" dt="2020-10-17T09:41:20.098" v="5752"/>
          <ac:spMkLst>
            <pc:docMk/>
            <pc:sldMk cId="1328652146" sldId="807"/>
            <ac:spMk id="4" creationId="{0D0E363F-D78B-4F08-AC1E-FE5329AFCA41}"/>
          </ac:spMkLst>
        </pc:spChg>
        <pc:spChg chg="add mod">
          <ac:chgData name="Simon Pun (SSE)" userId="6b1ee1f4-4ab1-4ea7-a2d6-b83579485034" providerId="ADAL" clId="{542192B3-6FF8-46DA-A0A5-73CAECF0EEAE}" dt="2020-10-17T09:44:52.464" v="5784" actId="179"/>
          <ac:spMkLst>
            <pc:docMk/>
            <pc:sldMk cId="1328652146" sldId="807"/>
            <ac:spMk id="5" creationId="{199FADC2-054D-49B4-AB6A-538647AF061B}"/>
          </ac:spMkLst>
        </pc:spChg>
        <pc:spChg chg="add mod ord">
          <ac:chgData name="Simon Pun (SSE)" userId="6b1ee1f4-4ab1-4ea7-a2d6-b83579485034" providerId="ADAL" clId="{542192B3-6FF8-46DA-A0A5-73CAECF0EEAE}" dt="2020-10-17T09:45:03.289" v="5785" actId="1076"/>
          <ac:spMkLst>
            <pc:docMk/>
            <pc:sldMk cId="1328652146" sldId="807"/>
            <ac:spMk id="8" creationId="{0493DCAC-602F-457A-876B-30BCFF2C83FD}"/>
          </ac:spMkLst>
        </pc:spChg>
        <pc:spChg chg="add mod">
          <ac:chgData name="Simon Pun (SSE)" userId="6b1ee1f4-4ab1-4ea7-a2d6-b83579485034" providerId="ADAL" clId="{542192B3-6FF8-46DA-A0A5-73CAECF0EEAE}" dt="2020-10-17T09:45:03.289" v="5785" actId="1076"/>
          <ac:spMkLst>
            <pc:docMk/>
            <pc:sldMk cId="1328652146" sldId="807"/>
            <ac:spMk id="9" creationId="{1629208E-934E-483B-9B4B-5A1004B400A3}"/>
          </ac:spMkLst>
        </pc:spChg>
        <pc:spChg chg="del">
          <ac:chgData name="Simon Pun (SSE)" userId="6b1ee1f4-4ab1-4ea7-a2d6-b83579485034" providerId="ADAL" clId="{542192B3-6FF8-46DA-A0A5-73CAECF0EEAE}" dt="2020-10-17T09:34:42.551" v="5693" actId="478"/>
          <ac:spMkLst>
            <pc:docMk/>
            <pc:sldMk cId="1328652146" sldId="807"/>
            <ac:spMk id="17" creationId="{9BB86000-50D9-48CE-82A7-D7284DDB1F68}"/>
          </ac:spMkLst>
        </pc:spChg>
        <pc:picChg chg="add mod">
          <ac:chgData name="Simon Pun (SSE)" userId="6b1ee1f4-4ab1-4ea7-a2d6-b83579485034" providerId="ADAL" clId="{542192B3-6FF8-46DA-A0A5-73CAECF0EEAE}" dt="2020-10-17T09:45:03.289" v="5785" actId="1076"/>
          <ac:picMkLst>
            <pc:docMk/>
            <pc:sldMk cId="1328652146" sldId="807"/>
            <ac:picMk id="6" creationId="{B61E8CB1-C937-44C2-B8D0-603A391E2A38}"/>
          </ac:picMkLst>
        </pc:picChg>
        <pc:picChg chg="del">
          <ac:chgData name="Simon Pun (SSE)" userId="6b1ee1f4-4ab1-4ea7-a2d6-b83579485034" providerId="ADAL" clId="{542192B3-6FF8-46DA-A0A5-73CAECF0EEAE}" dt="2020-10-17T09:33:44.901" v="5690" actId="478"/>
          <ac:picMkLst>
            <pc:docMk/>
            <pc:sldMk cId="1328652146" sldId="807"/>
            <ac:picMk id="7" creationId="{93E85A63-4242-4AB7-96C1-3693DA343F5A}"/>
          </ac:picMkLst>
        </pc:picChg>
      </pc:sldChg>
    </pc:docChg>
  </pc:docChgLst>
  <pc:docChgLst>
    <pc:chgData name="Simon Pun (SSE)" userId="6b1ee1f4-4ab1-4ea7-a2d6-b83579485034" providerId="ADAL" clId="{C947C7CD-2945-4F84-861A-FA7FE5A8CE65}"/>
    <pc:docChg chg="undo redo custSel addSld delSld modSld">
      <pc:chgData name="Simon Pun (SSE)" userId="6b1ee1f4-4ab1-4ea7-a2d6-b83579485034" providerId="ADAL" clId="{C947C7CD-2945-4F84-861A-FA7FE5A8CE65}" dt="2020-11-26T04:21:09.650" v="1975" actId="20577"/>
      <pc:docMkLst>
        <pc:docMk/>
      </pc:docMkLst>
      <pc:sldChg chg="modSp mod">
        <pc:chgData name="Simon Pun (SSE)" userId="6b1ee1f4-4ab1-4ea7-a2d6-b83579485034" providerId="ADAL" clId="{C947C7CD-2945-4F84-861A-FA7FE5A8CE65}" dt="2020-11-25T06:33:45.271" v="6"/>
        <pc:sldMkLst>
          <pc:docMk/>
          <pc:sldMk cId="3595586506" sldId="606"/>
        </pc:sldMkLst>
        <pc:spChg chg="mod">
          <ac:chgData name="Simon Pun (SSE)" userId="6b1ee1f4-4ab1-4ea7-a2d6-b83579485034" providerId="ADAL" clId="{C947C7CD-2945-4F84-861A-FA7FE5A8CE65}" dt="2020-11-25T06:33:45.271" v="6"/>
          <ac:spMkLst>
            <pc:docMk/>
            <pc:sldMk cId="3595586506" sldId="606"/>
            <ac:spMk id="17413" creationId="{00000000-0000-0000-0000-000000000000}"/>
          </ac:spMkLst>
        </pc:spChg>
      </pc:sldChg>
      <pc:sldChg chg="modSp mod">
        <pc:chgData name="Simon Pun (SSE)" userId="6b1ee1f4-4ab1-4ea7-a2d6-b83579485034" providerId="ADAL" clId="{C947C7CD-2945-4F84-861A-FA7FE5A8CE65}" dt="2020-11-26T04:10:31.734" v="1561" actId="404"/>
        <pc:sldMkLst>
          <pc:docMk/>
          <pc:sldMk cId="4265996644" sldId="664"/>
        </pc:sldMkLst>
        <pc:spChg chg="mod">
          <ac:chgData name="Simon Pun (SSE)" userId="6b1ee1f4-4ab1-4ea7-a2d6-b83579485034" providerId="ADAL" clId="{C947C7CD-2945-4F84-861A-FA7FE5A8CE65}" dt="2020-11-26T04:10:31.734" v="1561" actId="404"/>
          <ac:spMkLst>
            <pc:docMk/>
            <pc:sldMk cId="4265996644" sldId="664"/>
            <ac:spMk id="3" creationId="{84202EC9-6007-40B3-929F-C3A018746DA3}"/>
          </ac:spMkLst>
        </pc:spChg>
      </pc:sldChg>
      <pc:sldChg chg="del">
        <pc:chgData name="Simon Pun (SSE)" userId="6b1ee1f4-4ab1-4ea7-a2d6-b83579485034" providerId="ADAL" clId="{C947C7CD-2945-4F84-861A-FA7FE5A8CE65}" dt="2020-11-25T06:34:57.729" v="15" actId="47"/>
        <pc:sldMkLst>
          <pc:docMk/>
          <pc:sldMk cId="42482943" sldId="696"/>
        </pc:sldMkLst>
      </pc:sldChg>
      <pc:sldChg chg="delSp del mod">
        <pc:chgData name="Simon Pun (SSE)" userId="6b1ee1f4-4ab1-4ea7-a2d6-b83579485034" providerId="ADAL" clId="{C947C7CD-2945-4F84-861A-FA7FE5A8CE65}" dt="2020-11-26T04:10:44.962" v="1565" actId="47"/>
        <pc:sldMkLst>
          <pc:docMk/>
          <pc:sldMk cId="415618108" sldId="868"/>
        </pc:sldMkLst>
        <pc:picChg chg="del">
          <ac:chgData name="Simon Pun (SSE)" userId="6b1ee1f4-4ab1-4ea7-a2d6-b83579485034" providerId="ADAL" clId="{C947C7CD-2945-4F84-861A-FA7FE5A8CE65}" dt="2020-11-26T04:10:41.323" v="1563" actId="21"/>
          <ac:picMkLst>
            <pc:docMk/>
            <pc:sldMk cId="415618108" sldId="868"/>
            <ac:picMk id="4" creationId="{E98660EF-ACCF-4FE3-95D8-31EA5E390D86}"/>
          </ac:picMkLst>
        </pc:picChg>
        <pc:picChg chg="del">
          <ac:chgData name="Simon Pun (SSE)" userId="6b1ee1f4-4ab1-4ea7-a2d6-b83579485034" providerId="ADAL" clId="{C947C7CD-2945-4F84-861A-FA7FE5A8CE65}" dt="2020-11-26T04:10:41.323" v="1563" actId="21"/>
          <ac:picMkLst>
            <pc:docMk/>
            <pc:sldMk cId="415618108" sldId="868"/>
            <ac:picMk id="5" creationId="{66D659AF-2F0C-41A2-9B68-0E680119B5A9}"/>
          </ac:picMkLst>
        </pc:picChg>
      </pc:sldChg>
      <pc:sldChg chg="addSp delSp modSp mod">
        <pc:chgData name="Simon Pun (SSE)" userId="6b1ee1f4-4ab1-4ea7-a2d6-b83579485034" providerId="ADAL" clId="{C947C7CD-2945-4F84-861A-FA7FE5A8CE65}" dt="2020-11-26T04:21:09.650" v="1975" actId="20577"/>
        <pc:sldMkLst>
          <pc:docMk/>
          <pc:sldMk cId="737329344" sldId="869"/>
        </pc:sldMkLst>
        <pc:spChg chg="mod">
          <ac:chgData name="Simon Pun (SSE)" userId="6b1ee1f4-4ab1-4ea7-a2d6-b83579485034" providerId="ADAL" clId="{C947C7CD-2945-4F84-861A-FA7FE5A8CE65}" dt="2020-11-25T06:34:27.120" v="13"/>
          <ac:spMkLst>
            <pc:docMk/>
            <pc:sldMk cId="737329344" sldId="869"/>
            <ac:spMk id="2" creationId="{00000000-0000-0000-0000-000000000000}"/>
          </ac:spMkLst>
        </pc:spChg>
        <pc:spChg chg="del">
          <ac:chgData name="Simon Pun (SSE)" userId="6b1ee1f4-4ab1-4ea7-a2d6-b83579485034" providerId="ADAL" clId="{C947C7CD-2945-4F84-861A-FA7FE5A8CE65}" dt="2020-11-26T04:09:13.374" v="1546" actId="478"/>
          <ac:spMkLst>
            <pc:docMk/>
            <pc:sldMk cId="737329344" sldId="869"/>
            <ac:spMk id="3" creationId="{07FC3FEA-9C4F-465F-9938-2678ABA6F862}"/>
          </ac:spMkLst>
        </pc:spChg>
        <pc:spChg chg="del">
          <ac:chgData name="Simon Pun (SSE)" userId="6b1ee1f4-4ab1-4ea7-a2d6-b83579485034" providerId="ADAL" clId="{C947C7CD-2945-4F84-861A-FA7FE5A8CE65}" dt="2020-11-26T04:09:13.374" v="1546" actId="478"/>
          <ac:spMkLst>
            <pc:docMk/>
            <pc:sldMk cId="737329344" sldId="869"/>
            <ac:spMk id="11" creationId="{FF61F05F-E283-4CBB-AD7D-0D9A3D9BF48D}"/>
          </ac:spMkLst>
        </pc:spChg>
        <pc:spChg chg="del">
          <ac:chgData name="Simon Pun (SSE)" userId="6b1ee1f4-4ab1-4ea7-a2d6-b83579485034" providerId="ADAL" clId="{C947C7CD-2945-4F84-861A-FA7FE5A8CE65}" dt="2020-11-26T04:09:13.374" v="1546" actId="478"/>
          <ac:spMkLst>
            <pc:docMk/>
            <pc:sldMk cId="737329344" sldId="869"/>
            <ac:spMk id="12" creationId="{394433A3-2CF7-420A-B7B8-4F0B94621286}"/>
          </ac:spMkLst>
        </pc:spChg>
        <pc:spChg chg="add mod">
          <ac:chgData name="Simon Pun (SSE)" userId="6b1ee1f4-4ab1-4ea7-a2d6-b83579485034" providerId="ADAL" clId="{C947C7CD-2945-4F84-861A-FA7FE5A8CE65}" dt="2020-11-26T04:20:57.977" v="1973" actId="1076"/>
          <ac:spMkLst>
            <pc:docMk/>
            <pc:sldMk cId="737329344" sldId="869"/>
            <ac:spMk id="14" creationId="{E8B0D715-803B-45D7-A4EB-FBB0AFB557DF}"/>
          </ac:spMkLst>
        </pc:spChg>
        <pc:spChg chg="del">
          <ac:chgData name="Simon Pun (SSE)" userId="6b1ee1f4-4ab1-4ea7-a2d6-b83579485034" providerId="ADAL" clId="{C947C7CD-2945-4F84-861A-FA7FE5A8CE65}" dt="2020-11-26T04:09:13.374" v="1546" actId="478"/>
          <ac:spMkLst>
            <pc:docMk/>
            <pc:sldMk cId="737329344" sldId="869"/>
            <ac:spMk id="15" creationId="{3F57FB2C-A512-413E-B64D-FD75237E3E18}"/>
          </ac:spMkLst>
        </pc:spChg>
        <pc:spChg chg="mod">
          <ac:chgData name="Simon Pun (SSE)" userId="6b1ee1f4-4ab1-4ea7-a2d6-b83579485034" providerId="ADAL" clId="{C947C7CD-2945-4F84-861A-FA7FE5A8CE65}" dt="2020-11-26T04:21:09.650" v="1975" actId="20577"/>
          <ac:spMkLst>
            <pc:docMk/>
            <pc:sldMk cId="737329344" sldId="869"/>
            <ac:spMk id="24" creationId="{84A70063-B996-4037-9B58-6478AB787EE6}"/>
          </ac:spMkLst>
        </pc:spChg>
        <pc:picChg chg="del">
          <ac:chgData name="Simon Pun (SSE)" userId="6b1ee1f4-4ab1-4ea7-a2d6-b83579485034" providerId="ADAL" clId="{C947C7CD-2945-4F84-861A-FA7FE5A8CE65}" dt="2020-11-26T04:09:13.374" v="1546" actId="478"/>
          <ac:picMkLst>
            <pc:docMk/>
            <pc:sldMk cId="737329344" sldId="869"/>
            <ac:picMk id="5" creationId="{239A2734-8466-4E23-8EBF-0FA8320E3C00}"/>
          </ac:picMkLst>
        </pc:picChg>
        <pc:picChg chg="del">
          <ac:chgData name="Simon Pun (SSE)" userId="6b1ee1f4-4ab1-4ea7-a2d6-b83579485034" providerId="ADAL" clId="{C947C7CD-2945-4F84-861A-FA7FE5A8CE65}" dt="2020-11-26T04:09:13.374" v="1546" actId="478"/>
          <ac:picMkLst>
            <pc:docMk/>
            <pc:sldMk cId="737329344" sldId="869"/>
            <ac:picMk id="7" creationId="{03D0A7DB-25E9-456C-BA48-DC25CFB7DC83}"/>
          </ac:picMkLst>
        </pc:picChg>
        <pc:picChg chg="del">
          <ac:chgData name="Simon Pun (SSE)" userId="6b1ee1f4-4ab1-4ea7-a2d6-b83579485034" providerId="ADAL" clId="{C947C7CD-2945-4F84-861A-FA7FE5A8CE65}" dt="2020-11-26T04:09:13.374" v="1546" actId="478"/>
          <ac:picMkLst>
            <pc:docMk/>
            <pc:sldMk cId="737329344" sldId="869"/>
            <ac:picMk id="13" creationId="{79AFC91B-0CB1-426A-9252-45DF3E3A4891}"/>
          </ac:picMkLst>
        </pc:picChg>
      </pc:sldChg>
      <pc:sldChg chg="add del">
        <pc:chgData name="Simon Pun (SSE)" userId="6b1ee1f4-4ab1-4ea7-a2d6-b83579485034" providerId="ADAL" clId="{C947C7CD-2945-4F84-861A-FA7FE5A8CE65}" dt="2020-11-25T06:34:47.681" v="14" actId="47"/>
        <pc:sldMkLst>
          <pc:docMk/>
          <pc:sldMk cId="3991373121" sldId="873"/>
        </pc:sldMkLst>
      </pc:sldChg>
      <pc:sldChg chg="del">
        <pc:chgData name="Simon Pun (SSE)" userId="6b1ee1f4-4ab1-4ea7-a2d6-b83579485034" providerId="ADAL" clId="{C947C7CD-2945-4F84-861A-FA7FE5A8CE65}" dt="2020-11-25T06:34:03.247" v="8" actId="2696"/>
        <pc:sldMkLst>
          <pc:docMk/>
          <pc:sldMk cId="4155764484" sldId="873"/>
        </pc:sldMkLst>
      </pc:sldChg>
      <pc:sldChg chg="del">
        <pc:chgData name="Simon Pun (SSE)" userId="6b1ee1f4-4ab1-4ea7-a2d6-b83579485034" providerId="ADAL" clId="{C947C7CD-2945-4F84-861A-FA7FE5A8CE65}" dt="2020-11-25T06:34:47.681" v="14" actId="47"/>
        <pc:sldMkLst>
          <pc:docMk/>
          <pc:sldMk cId="1267953141" sldId="874"/>
        </pc:sldMkLst>
      </pc:sldChg>
      <pc:sldChg chg="del">
        <pc:chgData name="Simon Pun (SSE)" userId="6b1ee1f4-4ab1-4ea7-a2d6-b83579485034" providerId="ADAL" clId="{C947C7CD-2945-4F84-861A-FA7FE5A8CE65}" dt="2020-11-25T06:34:47.681" v="14" actId="47"/>
        <pc:sldMkLst>
          <pc:docMk/>
          <pc:sldMk cId="595257380" sldId="875"/>
        </pc:sldMkLst>
      </pc:sldChg>
      <pc:sldChg chg="del">
        <pc:chgData name="Simon Pun (SSE)" userId="6b1ee1f4-4ab1-4ea7-a2d6-b83579485034" providerId="ADAL" clId="{C947C7CD-2945-4F84-861A-FA7FE5A8CE65}" dt="2020-11-25T06:34:47.681" v="14" actId="47"/>
        <pc:sldMkLst>
          <pc:docMk/>
          <pc:sldMk cId="3871310816" sldId="876"/>
        </pc:sldMkLst>
      </pc:sldChg>
      <pc:sldChg chg="del">
        <pc:chgData name="Simon Pun (SSE)" userId="6b1ee1f4-4ab1-4ea7-a2d6-b83579485034" providerId="ADAL" clId="{C947C7CD-2945-4F84-861A-FA7FE5A8CE65}" dt="2020-11-25T06:34:47.681" v="14" actId="47"/>
        <pc:sldMkLst>
          <pc:docMk/>
          <pc:sldMk cId="74690603" sldId="877"/>
        </pc:sldMkLst>
      </pc:sldChg>
      <pc:sldChg chg="del">
        <pc:chgData name="Simon Pun (SSE)" userId="6b1ee1f4-4ab1-4ea7-a2d6-b83579485034" providerId="ADAL" clId="{C947C7CD-2945-4F84-861A-FA7FE5A8CE65}" dt="2020-11-25T06:34:47.681" v="14" actId="47"/>
        <pc:sldMkLst>
          <pc:docMk/>
          <pc:sldMk cId="1505686719" sldId="878"/>
        </pc:sldMkLst>
      </pc:sldChg>
      <pc:sldChg chg="del">
        <pc:chgData name="Simon Pun (SSE)" userId="6b1ee1f4-4ab1-4ea7-a2d6-b83579485034" providerId="ADAL" clId="{C947C7CD-2945-4F84-861A-FA7FE5A8CE65}" dt="2020-11-25T06:34:47.681" v="14" actId="47"/>
        <pc:sldMkLst>
          <pc:docMk/>
          <pc:sldMk cId="1374165499" sldId="879"/>
        </pc:sldMkLst>
      </pc:sldChg>
      <pc:sldChg chg="del">
        <pc:chgData name="Simon Pun (SSE)" userId="6b1ee1f4-4ab1-4ea7-a2d6-b83579485034" providerId="ADAL" clId="{C947C7CD-2945-4F84-861A-FA7FE5A8CE65}" dt="2020-11-25T06:34:47.681" v="14" actId="47"/>
        <pc:sldMkLst>
          <pc:docMk/>
          <pc:sldMk cId="1805761493" sldId="880"/>
        </pc:sldMkLst>
      </pc:sldChg>
      <pc:sldChg chg="del">
        <pc:chgData name="Simon Pun (SSE)" userId="6b1ee1f4-4ab1-4ea7-a2d6-b83579485034" providerId="ADAL" clId="{C947C7CD-2945-4F84-861A-FA7FE5A8CE65}" dt="2020-11-25T06:34:47.681" v="14" actId="47"/>
        <pc:sldMkLst>
          <pc:docMk/>
          <pc:sldMk cId="4008919041" sldId="881"/>
        </pc:sldMkLst>
      </pc:sldChg>
      <pc:sldChg chg="del">
        <pc:chgData name="Simon Pun (SSE)" userId="6b1ee1f4-4ab1-4ea7-a2d6-b83579485034" providerId="ADAL" clId="{C947C7CD-2945-4F84-861A-FA7FE5A8CE65}" dt="2020-11-25T06:34:47.681" v="14" actId="47"/>
        <pc:sldMkLst>
          <pc:docMk/>
          <pc:sldMk cId="1285900189" sldId="882"/>
        </pc:sldMkLst>
      </pc:sldChg>
      <pc:sldChg chg="del">
        <pc:chgData name="Simon Pun (SSE)" userId="6b1ee1f4-4ab1-4ea7-a2d6-b83579485034" providerId="ADAL" clId="{C947C7CD-2945-4F84-861A-FA7FE5A8CE65}" dt="2020-11-25T06:34:47.681" v="14" actId="47"/>
        <pc:sldMkLst>
          <pc:docMk/>
          <pc:sldMk cId="3697797029" sldId="883"/>
        </pc:sldMkLst>
      </pc:sldChg>
      <pc:sldChg chg="del">
        <pc:chgData name="Simon Pun (SSE)" userId="6b1ee1f4-4ab1-4ea7-a2d6-b83579485034" providerId="ADAL" clId="{C947C7CD-2945-4F84-861A-FA7FE5A8CE65}" dt="2020-11-25T06:34:47.681" v="14" actId="47"/>
        <pc:sldMkLst>
          <pc:docMk/>
          <pc:sldMk cId="1160529816" sldId="884"/>
        </pc:sldMkLst>
      </pc:sldChg>
      <pc:sldChg chg="del">
        <pc:chgData name="Simon Pun (SSE)" userId="6b1ee1f4-4ab1-4ea7-a2d6-b83579485034" providerId="ADAL" clId="{C947C7CD-2945-4F84-861A-FA7FE5A8CE65}" dt="2020-11-25T06:34:47.681" v="14" actId="47"/>
        <pc:sldMkLst>
          <pc:docMk/>
          <pc:sldMk cId="1476676851" sldId="885"/>
        </pc:sldMkLst>
      </pc:sldChg>
      <pc:sldChg chg="del">
        <pc:chgData name="Simon Pun (SSE)" userId="6b1ee1f4-4ab1-4ea7-a2d6-b83579485034" providerId="ADAL" clId="{C947C7CD-2945-4F84-861A-FA7FE5A8CE65}" dt="2020-11-25T06:34:47.681" v="14" actId="47"/>
        <pc:sldMkLst>
          <pc:docMk/>
          <pc:sldMk cId="1616902021" sldId="886"/>
        </pc:sldMkLst>
      </pc:sldChg>
      <pc:sldChg chg="del">
        <pc:chgData name="Simon Pun (SSE)" userId="6b1ee1f4-4ab1-4ea7-a2d6-b83579485034" providerId="ADAL" clId="{C947C7CD-2945-4F84-861A-FA7FE5A8CE65}" dt="2020-11-25T06:34:47.681" v="14" actId="47"/>
        <pc:sldMkLst>
          <pc:docMk/>
          <pc:sldMk cId="4000208841" sldId="887"/>
        </pc:sldMkLst>
      </pc:sldChg>
      <pc:sldChg chg="del">
        <pc:chgData name="Simon Pun (SSE)" userId="6b1ee1f4-4ab1-4ea7-a2d6-b83579485034" providerId="ADAL" clId="{C947C7CD-2945-4F84-861A-FA7FE5A8CE65}" dt="2020-11-25T06:34:47.681" v="14" actId="47"/>
        <pc:sldMkLst>
          <pc:docMk/>
          <pc:sldMk cId="3841784307" sldId="888"/>
        </pc:sldMkLst>
      </pc:sldChg>
      <pc:sldChg chg="del">
        <pc:chgData name="Simon Pun (SSE)" userId="6b1ee1f4-4ab1-4ea7-a2d6-b83579485034" providerId="ADAL" clId="{C947C7CD-2945-4F84-861A-FA7FE5A8CE65}" dt="2020-11-25T06:34:47.681" v="14" actId="47"/>
        <pc:sldMkLst>
          <pc:docMk/>
          <pc:sldMk cId="2210198816" sldId="889"/>
        </pc:sldMkLst>
      </pc:sldChg>
      <pc:sldChg chg="del">
        <pc:chgData name="Simon Pun (SSE)" userId="6b1ee1f4-4ab1-4ea7-a2d6-b83579485034" providerId="ADAL" clId="{C947C7CD-2945-4F84-861A-FA7FE5A8CE65}" dt="2020-11-25T06:34:47.681" v="14" actId="47"/>
        <pc:sldMkLst>
          <pc:docMk/>
          <pc:sldMk cId="3251759162" sldId="890"/>
        </pc:sldMkLst>
      </pc:sldChg>
      <pc:sldChg chg="del">
        <pc:chgData name="Simon Pun (SSE)" userId="6b1ee1f4-4ab1-4ea7-a2d6-b83579485034" providerId="ADAL" clId="{C947C7CD-2945-4F84-861A-FA7FE5A8CE65}" dt="2020-11-25T06:34:47.681" v="14" actId="47"/>
        <pc:sldMkLst>
          <pc:docMk/>
          <pc:sldMk cId="4203539307" sldId="891"/>
        </pc:sldMkLst>
      </pc:sldChg>
      <pc:sldChg chg="del">
        <pc:chgData name="Simon Pun (SSE)" userId="6b1ee1f4-4ab1-4ea7-a2d6-b83579485034" providerId="ADAL" clId="{C947C7CD-2945-4F84-861A-FA7FE5A8CE65}" dt="2020-11-25T06:34:47.681" v="14" actId="47"/>
        <pc:sldMkLst>
          <pc:docMk/>
          <pc:sldMk cId="390482091" sldId="892"/>
        </pc:sldMkLst>
      </pc:sldChg>
      <pc:sldChg chg="del">
        <pc:chgData name="Simon Pun (SSE)" userId="6b1ee1f4-4ab1-4ea7-a2d6-b83579485034" providerId="ADAL" clId="{C947C7CD-2945-4F84-861A-FA7FE5A8CE65}" dt="2020-11-25T06:34:47.681" v="14" actId="47"/>
        <pc:sldMkLst>
          <pc:docMk/>
          <pc:sldMk cId="2143647535" sldId="893"/>
        </pc:sldMkLst>
      </pc:sldChg>
      <pc:sldChg chg="del">
        <pc:chgData name="Simon Pun (SSE)" userId="6b1ee1f4-4ab1-4ea7-a2d6-b83579485034" providerId="ADAL" clId="{C947C7CD-2945-4F84-861A-FA7FE5A8CE65}" dt="2020-11-25T06:34:47.681" v="14" actId="47"/>
        <pc:sldMkLst>
          <pc:docMk/>
          <pc:sldMk cId="716453473" sldId="894"/>
        </pc:sldMkLst>
      </pc:sldChg>
      <pc:sldChg chg="del">
        <pc:chgData name="Simon Pun (SSE)" userId="6b1ee1f4-4ab1-4ea7-a2d6-b83579485034" providerId="ADAL" clId="{C947C7CD-2945-4F84-861A-FA7FE5A8CE65}" dt="2020-11-25T06:34:47.681" v="14" actId="47"/>
        <pc:sldMkLst>
          <pc:docMk/>
          <pc:sldMk cId="513511933" sldId="895"/>
        </pc:sldMkLst>
      </pc:sldChg>
      <pc:sldChg chg="del">
        <pc:chgData name="Simon Pun (SSE)" userId="6b1ee1f4-4ab1-4ea7-a2d6-b83579485034" providerId="ADAL" clId="{C947C7CD-2945-4F84-861A-FA7FE5A8CE65}" dt="2020-11-25T06:34:47.681" v="14" actId="47"/>
        <pc:sldMkLst>
          <pc:docMk/>
          <pc:sldMk cId="3134921457" sldId="896"/>
        </pc:sldMkLst>
      </pc:sldChg>
      <pc:sldChg chg="del">
        <pc:chgData name="Simon Pun (SSE)" userId="6b1ee1f4-4ab1-4ea7-a2d6-b83579485034" providerId="ADAL" clId="{C947C7CD-2945-4F84-861A-FA7FE5A8CE65}" dt="2020-11-25T06:34:47.681" v="14" actId="47"/>
        <pc:sldMkLst>
          <pc:docMk/>
          <pc:sldMk cId="1785301207" sldId="897"/>
        </pc:sldMkLst>
      </pc:sldChg>
      <pc:sldChg chg="del">
        <pc:chgData name="Simon Pun (SSE)" userId="6b1ee1f4-4ab1-4ea7-a2d6-b83579485034" providerId="ADAL" clId="{C947C7CD-2945-4F84-861A-FA7FE5A8CE65}" dt="2020-11-25T06:34:47.681" v="14" actId="47"/>
        <pc:sldMkLst>
          <pc:docMk/>
          <pc:sldMk cId="2059130040" sldId="898"/>
        </pc:sldMkLst>
      </pc:sldChg>
      <pc:sldChg chg="del">
        <pc:chgData name="Simon Pun (SSE)" userId="6b1ee1f4-4ab1-4ea7-a2d6-b83579485034" providerId="ADAL" clId="{C947C7CD-2945-4F84-861A-FA7FE5A8CE65}" dt="2020-11-25T06:34:47.681" v="14" actId="47"/>
        <pc:sldMkLst>
          <pc:docMk/>
          <pc:sldMk cId="2742944557" sldId="899"/>
        </pc:sldMkLst>
      </pc:sldChg>
      <pc:sldChg chg="del">
        <pc:chgData name="Simon Pun (SSE)" userId="6b1ee1f4-4ab1-4ea7-a2d6-b83579485034" providerId="ADAL" clId="{C947C7CD-2945-4F84-861A-FA7FE5A8CE65}" dt="2020-11-25T06:34:47.681" v="14" actId="47"/>
        <pc:sldMkLst>
          <pc:docMk/>
          <pc:sldMk cId="3338971654" sldId="900"/>
        </pc:sldMkLst>
      </pc:sldChg>
      <pc:sldChg chg="del">
        <pc:chgData name="Simon Pun (SSE)" userId="6b1ee1f4-4ab1-4ea7-a2d6-b83579485034" providerId="ADAL" clId="{C947C7CD-2945-4F84-861A-FA7FE5A8CE65}" dt="2020-11-25T06:34:47.681" v="14" actId="47"/>
        <pc:sldMkLst>
          <pc:docMk/>
          <pc:sldMk cId="1493192613" sldId="901"/>
        </pc:sldMkLst>
      </pc:sldChg>
      <pc:sldChg chg="del">
        <pc:chgData name="Simon Pun (SSE)" userId="6b1ee1f4-4ab1-4ea7-a2d6-b83579485034" providerId="ADAL" clId="{C947C7CD-2945-4F84-861A-FA7FE5A8CE65}" dt="2020-11-25T06:34:47.681" v="14" actId="47"/>
        <pc:sldMkLst>
          <pc:docMk/>
          <pc:sldMk cId="1640052066" sldId="902"/>
        </pc:sldMkLst>
      </pc:sldChg>
      <pc:sldChg chg="del">
        <pc:chgData name="Simon Pun (SSE)" userId="6b1ee1f4-4ab1-4ea7-a2d6-b83579485034" providerId="ADAL" clId="{C947C7CD-2945-4F84-861A-FA7FE5A8CE65}" dt="2020-11-25T06:34:47.681" v="14" actId="47"/>
        <pc:sldMkLst>
          <pc:docMk/>
          <pc:sldMk cId="2468180302" sldId="903"/>
        </pc:sldMkLst>
      </pc:sldChg>
      <pc:sldChg chg="del">
        <pc:chgData name="Simon Pun (SSE)" userId="6b1ee1f4-4ab1-4ea7-a2d6-b83579485034" providerId="ADAL" clId="{C947C7CD-2945-4F84-861A-FA7FE5A8CE65}" dt="2020-11-25T06:34:47.681" v="14" actId="47"/>
        <pc:sldMkLst>
          <pc:docMk/>
          <pc:sldMk cId="3182208369" sldId="904"/>
        </pc:sldMkLst>
      </pc:sldChg>
      <pc:sldChg chg="del">
        <pc:chgData name="Simon Pun (SSE)" userId="6b1ee1f4-4ab1-4ea7-a2d6-b83579485034" providerId="ADAL" clId="{C947C7CD-2945-4F84-861A-FA7FE5A8CE65}" dt="2020-11-25T06:34:47.681" v="14" actId="47"/>
        <pc:sldMkLst>
          <pc:docMk/>
          <pc:sldMk cId="2004984502" sldId="905"/>
        </pc:sldMkLst>
      </pc:sldChg>
      <pc:sldChg chg="modSp add mod">
        <pc:chgData name="Simon Pun (SSE)" userId="6b1ee1f4-4ab1-4ea7-a2d6-b83579485034" providerId="ADAL" clId="{C947C7CD-2945-4F84-861A-FA7FE5A8CE65}" dt="2020-11-25T06:34:16.762" v="11" actId="21"/>
        <pc:sldMkLst>
          <pc:docMk/>
          <pc:sldMk cId="2072125262" sldId="906"/>
        </pc:sldMkLst>
        <pc:spChg chg="mod">
          <ac:chgData name="Simon Pun (SSE)" userId="6b1ee1f4-4ab1-4ea7-a2d6-b83579485034" providerId="ADAL" clId="{C947C7CD-2945-4F84-861A-FA7FE5A8CE65}" dt="2020-11-25T06:34:16.762" v="11" actId="21"/>
          <ac:spMkLst>
            <pc:docMk/>
            <pc:sldMk cId="2072125262" sldId="906"/>
            <ac:spMk id="2" creationId="{00000000-0000-0000-0000-000000000000}"/>
          </ac:spMkLst>
        </pc:spChg>
      </pc:sldChg>
      <pc:sldChg chg="addSp delSp modSp new mod">
        <pc:chgData name="Simon Pun (SSE)" userId="6b1ee1f4-4ab1-4ea7-a2d6-b83579485034" providerId="ADAL" clId="{C947C7CD-2945-4F84-861A-FA7FE5A8CE65}" dt="2020-11-25T07:20:08.627" v="188" actId="1076"/>
        <pc:sldMkLst>
          <pc:docMk/>
          <pc:sldMk cId="1222148" sldId="907"/>
        </pc:sldMkLst>
        <pc:spChg chg="mod">
          <ac:chgData name="Simon Pun (SSE)" userId="6b1ee1f4-4ab1-4ea7-a2d6-b83579485034" providerId="ADAL" clId="{C947C7CD-2945-4F84-861A-FA7FE5A8CE65}" dt="2020-11-25T06:45:08.404" v="19" actId="14100"/>
          <ac:spMkLst>
            <pc:docMk/>
            <pc:sldMk cId="1222148" sldId="907"/>
            <ac:spMk id="2" creationId="{45158BD8-B6C7-4464-83B8-18A7557566F5}"/>
          </ac:spMkLst>
        </pc:spChg>
        <pc:spChg chg="add del mod">
          <ac:chgData name="Simon Pun (SSE)" userId="6b1ee1f4-4ab1-4ea7-a2d6-b83579485034" providerId="ADAL" clId="{C947C7CD-2945-4F84-861A-FA7FE5A8CE65}" dt="2020-11-25T07:14:04.594" v="139" actId="21"/>
          <ac:spMkLst>
            <pc:docMk/>
            <pc:sldMk cId="1222148" sldId="907"/>
            <ac:spMk id="3" creationId="{0990B28C-F3FC-4422-8D96-20902B6489E0}"/>
          </ac:spMkLst>
        </pc:spChg>
        <pc:spChg chg="add mod">
          <ac:chgData name="Simon Pun (SSE)" userId="6b1ee1f4-4ab1-4ea7-a2d6-b83579485034" providerId="ADAL" clId="{C947C7CD-2945-4F84-861A-FA7FE5A8CE65}" dt="2020-11-25T07:20:08.627" v="188" actId="1076"/>
          <ac:spMkLst>
            <pc:docMk/>
            <pc:sldMk cId="1222148" sldId="907"/>
            <ac:spMk id="7" creationId="{7ABB3770-7C67-4D20-8FE4-D490E7D0492C}"/>
          </ac:spMkLst>
        </pc:spChg>
        <pc:picChg chg="add mod">
          <ac:chgData name="Simon Pun (SSE)" userId="6b1ee1f4-4ab1-4ea7-a2d6-b83579485034" providerId="ADAL" clId="{C947C7CD-2945-4F84-861A-FA7FE5A8CE65}" dt="2020-11-25T07:18:01.419" v="173" actId="1076"/>
          <ac:picMkLst>
            <pc:docMk/>
            <pc:sldMk cId="1222148" sldId="907"/>
            <ac:picMk id="4" creationId="{0B224436-A0AA-4339-BE7B-DE73A3807FA7}"/>
          </ac:picMkLst>
        </pc:picChg>
        <pc:picChg chg="add del mod">
          <ac:chgData name="Simon Pun (SSE)" userId="6b1ee1f4-4ab1-4ea7-a2d6-b83579485034" providerId="ADAL" clId="{C947C7CD-2945-4F84-861A-FA7FE5A8CE65}" dt="2020-11-25T07:14:20.049" v="144" actId="21"/>
          <ac:picMkLst>
            <pc:docMk/>
            <pc:sldMk cId="1222148" sldId="907"/>
            <ac:picMk id="5" creationId="{60ED4F13-8735-4F88-980E-4B0493AFA884}"/>
          </ac:picMkLst>
        </pc:picChg>
        <pc:picChg chg="add mod">
          <ac:chgData name="Simon Pun (SSE)" userId="6b1ee1f4-4ab1-4ea7-a2d6-b83579485034" providerId="ADAL" clId="{C947C7CD-2945-4F84-861A-FA7FE5A8CE65}" dt="2020-11-25T07:18:13.798" v="175" actId="1076"/>
          <ac:picMkLst>
            <pc:docMk/>
            <pc:sldMk cId="1222148" sldId="907"/>
            <ac:picMk id="6" creationId="{6A080B02-8BAF-4CFF-887D-72EC51196AD9}"/>
          </ac:picMkLst>
        </pc:picChg>
        <pc:picChg chg="add mod">
          <ac:chgData name="Simon Pun (SSE)" userId="6b1ee1f4-4ab1-4ea7-a2d6-b83579485034" providerId="ADAL" clId="{C947C7CD-2945-4F84-861A-FA7FE5A8CE65}" dt="2020-11-25T07:18:08.717" v="174" actId="1076"/>
          <ac:picMkLst>
            <pc:docMk/>
            <pc:sldMk cId="1222148" sldId="907"/>
            <ac:picMk id="8" creationId="{1526412D-2B1C-4A34-A492-BCAF8591E43C}"/>
          </ac:picMkLst>
        </pc:picChg>
      </pc:sldChg>
      <pc:sldChg chg="addSp modSp new mod">
        <pc:chgData name="Simon Pun (SSE)" userId="6b1ee1f4-4ab1-4ea7-a2d6-b83579485034" providerId="ADAL" clId="{C947C7CD-2945-4F84-861A-FA7FE5A8CE65}" dt="2020-11-25T07:25:12.807" v="296" actId="20577"/>
        <pc:sldMkLst>
          <pc:docMk/>
          <pc:sldMk cId="818573504" sldId="908"/>
        </pc:sldMkLst>
        <pc:spChg chg="mod">
          <ac:chgData name="Simon Pun (SSE)" userId="6b1ee1f4-4ab1-4ea7-a2d6-b83579485034" providerId="ADAL" clId="{C947C7CD-2945-4F84-861A-FA7FE5A8CE65}" dt="2020-11-25T07:18:47.358" v="184"/>
          <ac:spMkLst>
            <pc:docMk/>
            <pc:sldMk cId="818573504" sldId="908"/>
            <ac:spMk id="2" creationId="{D700BB30-FBA3-4B93-BEDE-73D5A2A116F6}"/>
          </ac:spMkLst>
        </pc:spChg>
        <pc:spChg chg="add mod">
          <ac:chgData name="Simon Pun (SSE)" userId="6b1ee1f4-4ab1-4ea7-a2d6-b83579485034" providerId="ADAL" clId="{C947C7CD-2945-4F84-861A-FA7FE5A8CE65}" dt="2020-11-25T07:25:12.807" v="296" actId="20577"/>
          <ac:spMkLst>
            <pc:docMk/>
            <pc:sldMk cId="818573504" sldId="908"/>
            <ac:spMk id="4" creationId="{04F37075-9A84-4ADA-89DF-FAC57A954852}"/>
          </ac:spMkLst>
        </pc:spChg>
        <pc:picChg chg="add mod">
          <ac:chgData name="Simon Pun (SSE)" userId="6b1ee1f4-4ab1-4ea7-a2d6-b83579485034" providerId="ADAL" clId="{C947C7CD-2945-4F84-861A-FA7FE5A8CE65}" dt="2020-11-25T07:20:17.196" v="191" actId="1076"/>
          <ac:picMkLst>
            <pc:docMk/>
            <pc:sldMk cId="818573504" sldId="908"/>
            <ac:picMk id="3" creationId="{783F7F9A-4CA4-4560-9758-B0590C8FDCCE}"/>
          </ac:picMkLst>
        </pc:picChg>
      </pc:sldChg>
      <pc:sldChg chg="addSp modSp new mod">
        <pc:chgData name="Simon Pun (SSE)" userId="6b1ee1f4-4ab1-4ea7-a2d6-b83579485034" providerId="ADAL" clId="{C947C7CD-2945-4F84-861A-FA7FE5A8CE65}" dt="2020-11-25T07:39:56.260" v="438"/>
        <pc:sldMkLst>
          <pc:docMk/>
          <pc:sldMk cId="2187204330" sldId="909"/>
        </pc:sldMkLst>
        <pc:spChg chg="mod">
          <ac:chgData name="Simon Pun (SSE)" userId="6b1ee1f4-4ab1-4ea7-a2d6-b83579485034" providerId="ADAL" clId="{C947C7CD-2945-4F84-861A-FA7FE5A8CE65}" dt="2020-11-25T07:25:48.876" v="302" actId="1076"/>
          <ac:spMkLst>
            <pc:docMk/>
            <pc:sldMk cId="2187204330" sldId="909"/>
            <ac:spMk id="2" creationId="{9FAD6706-01B5-48A7-B4B3-ADD529D5C4D7}"/>
          </ac:spMkLst>
        </pc:spChg>
        <pc:spChg chg="add mod">
          <ac:chgData name="Simon Pun (SSE)" userId="6b1ee1f4-4ab1-4ea7-a2d6-b83579485034" providerId="ADAL" clId="{C947C7CD-2945-4F84-861A-FA7FE5A8CE65}" dt="2020-11-25T07:39:56.260" v="438"/>
          <ac:spMkLst>
            <pc:docMk/>
            <pc:sldMk cId="2187204330" sldId="909"/>
            <ac:spMk id="4" creationId="{A3A4CD6A-56C0-4260-9CDD-36230280BEAF}"/>
          </ac:spMkLst>
        </pc:spChg>
        <pc:picChg chg="add mod">
          <ac:chgData name="Simon Pun (SSE)" userId="6b1ee1f4-4ab1-4ea7-a2d6-b83579485034" providerId="ADAL" clId="{C947C7CD-2945-4F84-861A-FA7FE5A8CE65}" dt="2020-11-25T07:36:10.976" v="333" actId="1076"/>
          <ac:picMkLst>
            <pc:docMk/>
            <pc:sldMk cId="2187204330" sldId="909"/>
            <ac:picMk id="3" creationId="{B67FBA6E-4B59-44EE-A577-FA5C9199E50F}"/>
          </ac:picMkLst>
        </pc:picChg>
      </pc:sldChg>
      <pc:sldChg chg="addSp modSp new mod">
        <pc:chgData name="Simon Pun (SSE)" userId="6b1ee1f4-4ab1-4ea7-a2d6-b83579485034" providerId="ADAL" clId="{C947C7CD-2945-4F84-861A-FA7FE5A8CE65}" dt="2020-11-25T07:46:00.575" v="453"/>
        <pc:sldMkLst>
          <pc:docMk/>
          <pc:sldMk cId="3027946085" sldId="910"/>
        </pc:sldMkLst>
        <pc:spChg chg="mod">
          <ac:chgData name="Simon Pun (SSE)" userId="6b1ee1f4-4ab1-4ea7-a2d6-b83579485034" providerId="ADAL" clId="{C947C7CD-2945-4F84-861A-FA7FE5A8CE65}" dt="2020-11-25T07:45:09.463" v="440"/>
          <ac:spMkLst>
            <pc:docMk/>
            <pc:sldMk cId="3027946085" sldId="910"/>
            <ac:spMk id="2" creationId="{8B138FC0-4239-4767-960D-D9DA2EAD0C1C}"/>
          </ac:spMkLst>
        </pc:spChg>
        <pc:spChg chg="add mod">
          <ac:chgData name="Simon Pun (SSE)" userId="6b1ee1f4-4ab1-4ea7-a2d6-b83579485034" providerId="ADAL" clId="{C947C7CD-2945-4F84-861A-FA7FE5A8CE65}" dt="2020-11-25T07:46:00.575" v="453"/>
          <ac:spMkLst>
            <pc:docMk/>
            <pc:sldMk cId="3027946085" sldId="910"/>
            <ac:spMk id="4" creationId="{C680E82A-3839-4610-99DB-9B3805B0826A}"/>
          </ac:spMkLst>
        </pc:spChg>
        <pc:picChg chg="add mod">
          <ac:chgData name="Simon Pun (SSE)" userId="6b1ee1f4-4ab1-4ea7-a2d6-b83579485034" providerId="ADAL" clId="{C947C7CD-2945-4F84-861A-FA7FE5A8CE65}" dt="2020-11-25T07:45:33.181" v="445" actId="1076"/>
          <ac:picMkLst>
            <pc:docMk/>
            <pc:sldMk cId="3027946085" sldId="910"/>
            <ac:picMk id="3" creationId="{2C5E49FB-948D-4422-9316-9AFA263EAEA7}"/>
          </ac:picMkLst>
        </pc:picChg>
      </pc:sldChg>
      <pc:sldChg chg="addSp delSp modSp mod">
        <pc:chgData name="Simon Pun (SSE)" userId="6b1ee1f4-4ab1-4ea7-a2d6-b83579485034" providerId="ADAL" clId="{C947C7CD-2945-4F84-861A-FA7FE5A8CE65}" dt="2020-11-26T01:59:57.312" v="568" actId="1076"/>
        <pc:sldMkLst>
          <pc:docMk/>
          <pc:sldMk cId="90684113" sldId="913"/>
        </pc:sldMkLst>
        <pc:spChg chg="mod">
          <ac:chgData name="Simon Pun (SSE)" userId="6b1ee1f4-4ab1-4ea7-a2d6-b83579485034" providerId="ADAL" clId="{C947C7CD-2945-4F84-861A-FA7FE5A8CE65}" dt="2020-11-26T01:50:32.260" v="454" actId="1076"/>
          <ac:spMkLst>
            <pc:docMk/>
            <pc:sldMk cId="90684113" sldId="913"/>
            <ac:spMk id="2" creationId="{04843BA4-F0E1-44B3-BE29-C9E333949AB1}"/>
          </ac:spMkLst>
        </pc:spChg>
        <pc:spChg chg="add del">
          <ac:chgData name="Simon Pun (SSE)" userId="6b1ee1f4-4ab1-4ea7-a2d6-b83579485034" providerId="ADAL" clId="{C947C7CD-2945-4F84-861A-FA7FE5A8CE65}" dt="2020-11-26T01:56:29.085" v="456" actId="22"/>
          <ac:spMkLst>
            <pc:docMk/>
            <pc:sldMk cId="90684113" sldId="913"/>
            <ac:spMk id="9" creationId="{063D3139-FBAC-4499-A4E2-92FF2C883FEC}"/>
          </ac:spMkLst>
        </pc:spChg>
        <pc:spChg chg="add mod">
          <ac:chgData name="Simon Pun (SSE)" userId="6b1ee1f4-4ab1-4ea7-a2d6-b83579485034" providerId="ADAL" clId="{C947C7CD-2945-4F84-861A-FA7FE5A8CE65}" dt="2020-11-26T01:57:12.008" v="510" actId="207"/>
          <ac:spMkLst>
            <pc:docMk/>
            <pc:sldMk cId="90684113" sldId="913"/>
            <ac:spMk id="10" creationId="{0FAA01BC-F92E-4E68-841D-4E7596BAF7A0}"/>
          </ac:spMkLst>
        </pc:spChg>
        <pc:spChg chg="add mod">
          <ac:chgData name="Simon Pun (SSE)" userId="6b1ee1f4-4ab1-4ea7-a2d6-b83579485034" providerId="ADAL" clId="{C947C7CD-2945-4F84-861A-FA7FE5A8CE65}" dt="2020-11-26T01:58:02.678" v="541" actId="20577"/>
          <ac:spMkLst>
            <pc:docMk/>
            <pc:sldMk cId="90684113" sldId="913"/>
            <ac:spMk id="11" creationId="{5071565E-9095-444B-A294-BC9BD81EE9F0}"/>
          </ac:spMkLst>
        </pc:spChg>
        <pc:spChg chg="add del mod">
          <ac:chgData name="Simon Pun (SSE)" userId="6b1ee1f4-4ab1-4ea7-a2d6-b83579485034" providerId="ADAL" clId="{C947C7CD-2945-4F84-861A-FA7FE5A8CE65}" dt="2020-11-26T01:58:36.519" v="545" actId="478"/>
          <ac:spMkLst>
            <pc:docMk/>
            <pc:sldMk cId="90684113" sldId="913"/>
            <ac:spMk id="12" creationId="{F78BD4FE-AE01-4906-A5B4-ECCD30403F67}"/>
          </ac:spMkLst>
        </pc:spChg>
        <pc:spChg chg="add mod">
          <ac:chgData name="Simon Pun (SSE)" userId="6b1ee1f4-4ab1-4ea7-a2d6-b83579485034" providerId="ADAL" clId="{C947C7CD-2945-4F84-861A-FA7FE5A8CE65}" dt="2020-11-26T01:59:21.148" v="557" actId="1076"/>
          <ac:spMkLst>
            <pc:docMk/>
            <pc:sldMk cId="90684113" sldId="913"/>
            <ac:spMk id="13" creationId="{BED854E0-708F-4C8C-A1B0-E9AF49F95996}"/>
          </ac:spMkLst>
        </pc:spChg>
        <pc:spChg chg="add mod">
          <ac:chgData name="Simon Pun (SSE)" userId="6b1ee1f4-4ab1-4ea7-a2d6-b83579485034" providerId="ADAL" clId="{C947C7CD-2945-4F84-861A-FA7FE5A8CE65}" dt="2020-11-26T01:59:17.787" v="556" actId="1076"/>
          <ac:spMkLst>
            <pc:docMk/>
            <pc:sldMk cId="90684113" sldId="913"/>
            <ac:spMk id="14" creationId="{F2B599BA-41D5-4799-9832-DD3D8CB1BC4F}"/>
          </ac:spMkLst>
        </pc:spChg>
        <pc:spChg chg="add mod">
          <ac:chgData name="Simon Pun (SSE)" userId="6b1ee1f4-4ab1-4ea7-a2d6-b83579485034" providerId="ADAL" clId="{C947C7CD-2945-4F84-861A-FA7FE5A8CE65}" dt="2020-11-26T01:59:45.671" v="564" actId="1076"/>
          <ac:spMkLst>
            <pc:docMk/>
            <pc:sldMk cId="90684113" sldId="913"/>
            <ac:spMk id="15" creationId="{D3CEF552-3976-4B58-8E0F-3255B27CEF8C}"/>
          </ac:spMkLst>
        </pc:spChg>
        <pc:spChg chg="add mod">
          <ac:chgData name="Simon Pun (SSE)" userId="6b1ee1f4-4ab1-4ea7-a2d6-b83579485034" providerId="ADAL" clId="{C947C7CD-2945-4F84-861A-FA7FE5A8CE65}" dt="2020-11-26T01:59:57.312" v="568" actId="1076"/>
          <ac:spMkLst>
            <pc:docMk/>
            <pc:sldMk cId="90684113" sldId="913"/>
            <ac:spMk id="16" creationId="{B1F2B88B-2F80-4FDF-8659-2A1560F06D99}"/>
          </ac:spMkLst>
        </pc:spChg>
        <pc:picChg chg="mod">
          <ac:chgData name="Simon Pun (SSE)" userId="6b1ee1f4-4ab1-4ea7-a2d6-b83579485034" providerId="ADAL" clId="{C947C7CD-2945-4F84-861A-FA7FE5A8CE65}" dt="2020-11-26T01:59:52.127" v="567" actId="1076"/>
          <ac:picMkLst>
            <pc:docMk/>
            <pc:sldMk cId="90684113" sldId="913"/>
            <ac:picMk id="3" creationId="{1FDBD2F8-15CA-4E16-A76F-50474E53A123}"/>
          </ac:picMkLst>
        </pc:picChg>
        <pc:picChg chg="mod">
          <ac:chgData name="Simon Pun (SSE)" userId="6b1ee1f4-4ab1-4ea7-a2d6-b83579485034" providerId="ADAL" clId="{C947C7CD-2945-4F84-861A-FA7FE5A8CE65}" dt="2020-11-26T01:59:12.598" v="555" actId="1076"/>
          <ac:picMkLst>
            <pc:docMk/>
            <pc:sldMk cId="90684113" sldId="913"/>
            <ac:picMk id="8" creationId="{E2A75C09-8328-40E5-A2F2-DADC22FFB3C2}"/>
          </ac:picMkLst>
        </pc:picChg>
      </pc:sldChg>
      <pc:sldChg chg="addSp delSp modSp new mod">
        <pc:chgData name="Simon Pun (SSE)" userId="6b1ee1f4-4ab1-4ea7-a2d6-b83579485034" providerId="ADAL" clId="{C947C7CD-2945-4F84-861A-FA7FE5A8CE65}" dt="2020-11-26T02:19:01.957" v="750" actId="14100"/>
        <pc:sldMkLst>
          <pc:docMk/>
          <pc:sldMk cId="1202719633" sldId="914"/>
        </pc:sldMkLst>
        <pc:spChg chg="mod">
          <ac:chgData name="Simon Pun (SSE)" userId="6b1ee1f4-4ab1-4ea7-a2d6-b83579485034" providerId="ADAL" clId="{C947C7CD-2945-4F84-861A-FA7FE5A8CE65}" dt="2020-11-26T02:09:02.379" v="574" actId="1076"/>
          <ac:spMkLst>
            <pc:docMk/>
            <pc:sldMk cId="1202719633" sldId="914"/>
            <ac:spMk id="2" creationId="{74985F39-DE5F-416C-B7B2-8FF2A44F6143}"/>
          </ac:spMkLst>
        </pc:spChg>
        <pc:spChg chg="add del mod">
          <ac:chgData name="Simon Pun (SSE)" userId="6b1ee1f4-4ab1-4ea7-a2d6-b83579485034" providerId="ADAL" clId="{C947C7CD-2945-4F84-861A-FA7FE5A8CE65}" dt="2020-11-26T02:16:13.981" v="713" actId="478"/>
          <ac:spMkLst>
            <pc:docMk/>
            <pc:sldMk cId="1202719633" sldId="914"/>
            <ac:spMk id="3" creationId="{5DB90D8A-CBF0-4DA8-89FE-6CFCB457804F}"/>
          </ac:spMkLst>
        </pc:spChg>
        <pc:spChg chg="add mod">
          <ac:chgData name="Simon Pun (SSE)" userId="6b1ee1f4-4ab1-4ea7-a2d6-b83579485034" providerId="ADAL" clId="{C947C7CD-2945-4F84-861A-FA7FE5A8CE65}" dt="2020-11-26T02:15:28.883" v="700" actId="14100"/>
          <ac:spMkLst>
            <pc:docMk/>
            <pc:sldMk cId="1202719633" sldId="914"/>
            <ac:spMk id="6" creationId="{CDCB0BE0-FC7C-4390-BDB2-A29562F1F4AC}"/>
          </ac:spMkLst>
        </pc:spChg>
        <pc:spChg chg="add mod ord">
          <ac:chgData name="Simon Pun (SSE)" userId="6b1ee1f4-4ab1-4ea7-a2d6-b83579485034" providerId="ADAL" clId="{C947C7CD-2945-4F84-861A-FA7FE5A8CE65}" dt="2020-11-26T02:19:01.957" v="750" actId="14100"/>
          <ac:spMkLst>
            <pc:docMk/>
            <pc:sldMk cId="1202719633" sldId="914"/>
            <ac:spMk id="9" creationId="{C3C77BCD-FAB4-4A4F-8A38-F1225F5FD2A2}"/>
          </ac:spMkLst>
        </pc:spChg>
        <pc:spChg chg="add del mod">
          <ac:chgData name="Simon Pun (SSE)" userId="6b1ee1f4-4ab1-4ea7-a2d6-b83579485034" providerId="ADAL" clId="{C947C7CD-2945-4F84-861A-FA7FE5A8CE65}" dt="2020-11-26T02:16:37.605" v="717" actId="478"/>
          <ac:spMkLst>
            <pc:docMk/>
            <pc:sldMk cId="1202719633" sldId="914"/>
            <ac:spMk id="11" creationId="{6CAB926F-774B-4776-A0FA-336B7CC7FC07}"/>
          </ac:spMkLst>
        </pc:spChg>
        <pc:spChg chg="add mod">
          <ac:chgData name="Simon Pun (SSE)" userId="6b1ee1f4-4ab1-4ea7-a2d6-b83579485034" providerId="ADAL" clId="{C947C7CD-2945-4F84-861A-FA7FE5A8CE65}" dt="2020-11-26T02:17:02.701" v="722" actId="693"/>
          <ac:spMkLst>
            <pc:docMk/>
            <pc:sldMk cId="1202719633" sldId="914"/>
            <ac:spMk id="12" creationId="{58CFD052-AB27-4B88-B00B-7508E434D92F}"/>
          </ac:spMkLst>
        </pc:spChg>
        <pc:spChg chg="add mod ord">
          <ac:chgData name="Simon Pun (SSE)" userId="6b1ee1f4-4ab1-4ea7-a2d6-b83579485034" providerId="ADAL" clId="{C947C7CD-2945-4F84-861A-FA7FE5A8CE65}" dt="2020-11-26T02:18:11.245" v="739" actId="14100"/>
          <ac:spMkLst>
            <pc:docMk/>
            <pc:sldMk cId="1202719633" sldId="914"/>
            <ac:spMk id="13" creationId="{238BC3E0-7628-48D2-9D14-AFC70AE369F0}"/>
          </ac:spMkLst>
        </pc:spChg>
        <pc:spChg chg="add mod">
          <ac:chgData name="Simon Pun (SSE)" userId="6b1ee1f4-4ab1-4ea7-a2d6-b83579485034" providerId="ADAL" clId="{C947C7CD-2945-4F84-861A-FA7FE5A8CE65}" dt="2020-11-26T02:17:25.163" v="727" actId="571"/>
          <ac:spMkLst>
            <pc:docMk/>
            <pc:sldMk cId="1202719633" sldId="914"/>
            <ac:spMk id="15" creationId="{2E6E5350-2EA6-47A0-B672-F0C32D53AD77}"/>
          </ac:spMkLst>
        </pc:spChg>
        <pc:spChg chg="add mod">
          <ac:chgData name="Simon Pun (SSE)" userId="6b1ee1f4-4ab1-4ea7-a2d6-b83579485034" providerId="ADAL" clId="{C947C7CD-2945-4F84-861A-FA7FE5A8CE65}" dt="2020-11-26T02:18:08.645" v="738" actId="1076"/>
          <ac:spMkLst>
            <pc:docMk/>
            <pc:sldMk cId="1202719633" sldId="914"/>
            <ac:spMk id="16" creationId="{C0220893-C6C1-4D59-A217-794FE552EAF1}"/>
          </ac:spMkLst>
        </pc:spChg>
        <pc:spChg chg="add mod">
          <ac:chgData name="Simon Pun (SSE)" userId="6b1ee1f4-4ab1-4ea7-a2d6-b83579485034" providerId="ADAL" clId="{C947C7CD-2945-4F84-861A-FA7FE5A8CE65}" dt="2020-11-26T02:18:49.898" v="748" actId="1076"/>
          <ac:spMkLst>
            <pc:docMk/>
            <pc:sldMk cId="1202719633" sldId="914"/>
            <ac:spMk id="17" creationId="{D59E15B0-1267-43B2-A809-5289E52F7EF3}"/>
          </ac:spMkLst>
        </pc:spChg>
        <pc:picChg chg="add mod">
          <ac:chgData name="Simon Pun (SSE)" userId="6b1ee1f4-4ab1-4ea7-a2d6-b83579485034" providerId="ADAL" clId="{C947C7CD-2945-4F84-861A-FA7FE5A8CE65}" dt="2020-11-26T02:15:31.787" v="701" actId="1076"/>
          <ac:picMkLst>
            <pc:docMk/>
            <pc:sldMk cId="1202719633" sldId="914"/>
            <ac:picMk id="4" creationId="{218CFEC7-670B-4DB5-94AF-F15E10702AC9}"/>
          </ac:picMkLst>
        </pc:picChg>
        <pc:picChg chg="add mod">
          <ac:chgData name="Simon Pun (SSE)" userId="6b1ee1f4-4ab1-4ea7-a2d6-b83579485034" providerId="ADAL" clId="{C947C7CD-2945-4F84-861A-FA7FE5A8CE65}" dt="2020-11-26T02:17:41.127" v="732" actId="1076"/>
          <ac:picMkLst>
            <pc:docMk/>
            <pc:sldMk cId="1202719633" sldId="914"/>
            <ac:picMk id="5" creationId="{7DE1E7D7-8284-4A81-AFC9-619DD600126B}"/>
          </ac:picMkLst>
        </pc:picChg>
        <pc:picChg chg="add del mod">
          <ac:chgData name="Simon Pun (SSE)" userId="6b1ee1f4-4ab1-4ea7-a2d6-b83579485034" providerId="ADAL" clId="{C947C7CD-2945-4F84-861A-FA7FE5A8CE65}" dt="2020-11-26T02:18:14.680" v="740" actId="1076"/>
          <ac:picMkLst>
            <pc:docMk/>
            <pc:sldMk cId="1202719633" sldId="914"/>
            <ac:picMk id="7" creationId="{5C825871-391C-4210-BCC0-7FFD9D28A37B}"/>
          </ac:picMkLst>
        </pc:picChg>
        <pc:picChg chg="add mod">
          <ac:chgData name="Simon Pun (SSE)" userId="6b1ee1f4-4ab1-4ea7-a2d6-b83579485034" providerId="ADAL" clId="{C947C7CD-2945-4F84-861A-FA7FE5A8CE65}" dt="2020-11-26T02:18:25.066" v="743" actId="1076"/>
          <ac:picMkLst>
            <pc:docMk/>
            <pc:sldMk cId="1202719633" sldId="914"/>
            <ac:picMk id="8" creationId="{6E3D2847-5B92-49F0-8C77-F047B83CF657}"/>
          </ac:picMkLst>
        </pc:picChg>
        <pc:picChg chg="add del mod">
          <ac:chgData name="Simon Pun (SSE)" userId="6b1ee1f4-4ab1-4ea7-a2d6-b83579485034" providerId="ADAL" clId="{C947C7CD-2945-4F84-861A-FA7FE5A8CE65}" dt="2020-11-26T02:16:03.192" v="711"/>
          <ac:picMkLst>
            <pc:docMk/>
            <pc:sldMk cId="1202719633" sldId="914"/>
            <ac:picMk id="10" creationId="{EF47DFFB-2512-45BF-9664-F557A7422178}"/>
          </ac:picMkLst>
        </pc:picChg>
        <pc:picChg chg="add mod">
          <ac:chgData name="Simon Pun (SSE)" userId="6b1ee1f4-4ab1-4ea7-a2d6-b83579485034" providerId="ADAL" clId="{C947C7CD-2945-4F84-861A-FA7FE5A8CE65}" dt="2020-11-26T02:17:25.163" v="727" actId="571"/>
          <ac:picMkLst>
            <pc:docMk/>
            <pc:sldMk cId="1202719633" sldId="914"/>
            <ac:picMk id="14" creationId="{C63B1FA2-6BEC-44D8-A483-4926C3390EAC}"/>
          </ac:picMkLst>
        </pc:picChg>
      </pc:sldChg>
      <pc:sldChg chg="addSp modSp new mod">
        <pc:chgData name="Simon Pun (SSE)" userId="6b1ee1f4-4ab1-4ea7-a2d6-b83579485034" providerId="ADAL" clId="{C947C7CD-2945-4F84-861A-FA7FE5A8CE65}" dt="2020-11-26T03:12:01.607" v="817" actId="1076"/>
        <pc:sldMkLst>
          <pc:docMk/>
          <pc:sldMk cId="1830145876" sldId="915"/>
        </pc:sldMkLst>
        <pc:spChg chg="mod">
          <ac:chgData name="Simon Pun (SSE)" userId="6b1ee1f4-4ab1-4ea7-a2d6-b83579485034" providerId="ADAL" clId="{C947C7CD-2945-4F84-861A-FA7FE5A8CE65}" dt="2020-11-26T03:12:01.607" v="817" actId="1076"/>
          <ac:spMkLst>
            <pc:docMk/>
            <pc:sldMk cId="1830145876" sldId="915"/>
            <ac:spMk id="2" creationId="{03617EA1-29BF-4E80-A870-E6AB46DD1C2A}"/>
          </ac:spMkLst>
        </pc:spChg>
        <pc:spChg chg="add mod">
          <ac:chgData name="Simon Pun (SSE)" userId="6b1ee1f4-4ab1-4ea7-a2d6-b83579485034" providerId="ADAL" clId="{C947C7CD-2945-4F84-861A-FA7FE5A8CE65}" dt="2020-11-26T03:11:43.228" v="816" actId="1076"/>
          <ac:spMkLst>
            <pc:docMk/>
            <pc:sldMk cId="1830145876" sldId="915"/>
            <ac:spMk id="4" creationId="{F0B2F6FD-DEEF-4D75-AE7D-270AD7E51D9D}"/>
          </ac:spMkLst>
        </pc:spChg>
        <pc:picChg chg="add mod">
          <ac:chgData name="Simon Pun (SSE)" userId="6b1ee1f4-4ab1-4ea7-a2d6-b83579485034" providerId="ADAL" clId="{C947C7CD-2945-4F84-861A-FA7FE5A8CE65}" dt="2020-11-26T03:04:05.287" v="761" actId="1076"/>
          <ac:picMkLst>
            <pc:docMk/>
            <pc:sldMk cId="1830145876" sldId="915"/>
            <ac:picMk id="3" creationId="{12AEB572-8C01-49DA-832B-F06CDF83CCB7}"/>
          </ac:picMkLst>
        </pc:picChg>
      </pc:sldChg>
      <pc:sldChg chg="addSp modSp new mod">
        <pc:chgData name="Simon Pun (SSE)" userId="6b1ee1f4-4ab1-4ea7-a2d6-b83579485034" providerId="ADAL" clId="{C947C7CD-2945-4F84-861A-FA7FE5A8CE65}" dt="2020-11-26T04:12:53.903" v="1579" actId="20577"/>
        <pc:sldMkLst>
          <pc:docMk/>
          <pc:sldMk cId="2110402901" sldId="916"/>
        </pc:sldMkLst>
        <pc:spChg chg="mod">
          <ac:chgData name="Simon Pun (SSE)" userId="6b1ee1f4-4ab1-4ea7-a2d6-b83579485034" providerId="ADAL" clId="{C947C7CD-2945-4F84-861A-FA7FE5A8CE65}" dt="2020-11-26T03:12:19.769" v="826" actId="1076"/>
          <ac:spMkLst>
            <pc:docMk/>
            <pc:sldMk cId="2110402901" sldId="916"/>
            <ac:spMk id="2" creationId="{60370C7A-F64F-4E18-B366-C7CAB2BBDF4D}"/>
          </ac:spMkLst>
        </pc:spChg>
        <pc:spChg chg="add mod">
          <ac:chgData name="Simon Pun (SSE)" userId="6b1ee1f4-4ab1-4ea7-a2d6-b83579485034" providerId="ADAL" clId="{C947C7CD-2945-4F84-861A-FA7FE5A8CE65}" dt="2020-11-26T04:12:53.903" v="1579" actId="20577"/>
          <ac:spMkLst>
            <pc:docMk/>
            <pc:sldMk cId="2110402901" sldId="916"/>
            <ac:spMk id="4" creationId="{DA612B8C-CF77-4680-9D6D-9B1113E14F50}"/>
          </ac:spMkLst>
        </pc:spChg>
        <pc:picChg chg="add mod">
          <ac:chgData name="Simon Pun (SSE)" userId="6b1ee1f4-4ab1-4ea7-a2d6-b83579485034" providerId="ADAL" clId="{C947C7CD-2945-4F84-861A-FA7FE5A8CE65}" dt="2020-11-26T03:12:21.235" v="827" actId="1076"/>
          <ac:picMkLst>
            <pc:docMk/>
            <pc:sldMk cId="2110402901" sldId="916"/>
            <ac:picMk id="3" creationId="{EC3D5BAD-F18D-4BAD-B6A3-12D6A33888C9}"/>
          </ac:picMkLst>
        </pc:picChg>
      </pc:sldChg>
      <pc:sldChg chg="addSp delSp modSp new mod">
        <pc:chgData name="Simon Pun (SSE)" userId="6b1ee1f4-4ab1-4ea7-a2d6-b83579485034" providerId="ADAL" clId="{C947C7CD-2945-4F84-861A-FA7FE5A8CE65}" dt="2020-11-26T03:21:08.422" v="990" actId="20577"/>
        <pc:sldMkLst>
          <pc:docMk/>
          <pc:sldMk cId="1774245200" sldId="917"/>
        </pc:sldMkLst>
        <pc:spChg chg="mod">
          <ac:chgData name="Simon Pun (SSE)" userId="6b1ee1f4-4ab1-4ea7-a2d6-b83579485034" providerId="ADAL" clId="{C947C7CD-2945-4F84-861A-FA7FE5A8CE65}" dt="2020-11-26T03:21:00.729" v="987" actId="1076"/>
          <ac:spMkLst>
            <pc:docMk/>
            <pc:sldMk cId="1774245200" sldId="917"/>
            <ac:spMk id="2" creationId="{2DC33ADF-18A2-497E-99B4-6015EE4A8CBF}"/>
          </ac:spMkLst>
        </pc:spChg>
        <pc:spChg chg="add del">
          <ac:chgData name="Simon Pun (SSE)" userId="6b1ee1f4-4ab1-4ea7-a2d6-b83579485034" providerId="ADAL" clId="{C947C7CD-2945-4F84-861A-FA7FE5A8CE65}" dt="2020-11-26T03:18:48" v="939" actId="22"/>
          <ac:spMkLst>
            <pc:docMk/>
            <pc:sldMk cId="1774245200" sldId="917"/>
            <ac:spMk id="5" creationId="{438A3A05-81EA-4EEB-ADFA-70423EC05E6D}"/>
          </ac:spMkLst>
        </pc:spChg>
        <pc:spChg chg="add del">
          <ac:chgData name="Simon Pun (SSE)" userId="6b1ee1f4-4ab1-4ea7-a2d6-b83579485034" providerId="ADAL" clId="{C947C7CD-2945-4F84-861A-FA7FE5A8CE65}" dt="2020-11-26T03:18:52.207" v="941" actId="22"/>
          <ac:spMkLst>
            <pc:docMk/>
            <pc:sldMk cId="1774245200" sldId="917"/>
            <ac:spMk id="7" creationId="{91E567A1-0124-4E2E-BAE0-986AF52F640F}"/>
          </ac:spMkLst>
        </pc:spChg>
        <pc:spChg chg="add del mod">
          <ac:chgData name="Simon Pun (SSE)" userId="6b1ee1f4-4ab1-4ea7-a2d6-b83579485034" providerId="ADAL" clId="{C947C7CD-2945-4F84-861A-FA7FE5A8CE65}" dt="2020-11-26T03:19:43.277" v="965" actId="478"/>
          <ac:spMkLst>
            <pc:docMk/>
            <pc:sldMk cId="1774245200" sldId="917"/>
            <ac:spMk id="9" creationId="{E556FFB7-7EB5-4E0D-A613-AE3BE885C1F3}"/>
          </ac:spMkLst>
        </pc:spChg>
        <pc:spChg chg="add mod">
          <ac:chgData name="Simon Pun (SSE)" userId="6b1ee1f4-4ab1-4ea7-a2d6-b83579485034" providerId="ADAL" clId="{C947C7CD-2945-4F84-861A-FA7FE5A8CE65}" dt="2020-11-26T03:21:08.422" v="990" actId="20577"/>
          <ac:spMkLst>
            <pc:docMk/>
            <pc:sldMk cId="1774245200" sldId="917"/>
            <ac:spMk id="10" creationId="{0AA49A30-B132-4DA6-9B54-CAE487E4549D}"/>
          </ac:spMkLst>
        </pc:spChg>
        <pc:spChg chg="add mod">
          <ac:chgData name="Simon Pun (SSE)" userId="6b1ee1f4-4ab1-4ea7-a2d6-b83579485034" providerId="ADAL" clId="{C947C7CD-2945-4F84-861A-FA7FE5A8CE65}" dt="2020-11-26T03:20:55.785" v="986" actId="1582"/>
          <ac:spMkLst>
            <pc:docMk/>
            <pc:sldMk cId="1774245200" sldId="917"/>
            <ac:spMk id="11" creationId="{5AE11AB7-813E-4FBD-BB68-5AE339585161}"/>
          </ac:spMkLst>
        </pc:spChg>
        <pc:spChg chg="add mod">
          <ac:chgData name="Simon Pun (SSE)" userId="6b1ee1f4-4ab1-4ea7-a2d6-b83579485034" providerId="ADAL" clId="{C947C7CD-2945-4F84-861A-FA7FE5A8CE65}" dt="2020-11-26T03:20:49.841" v="985" actId="1582"/>
          <ac:spMkLst>
            <pc:docMk/>
            <pc:sldMk cId="1774245200" sldId="917"/>
            <ac:spMk id="12" creationId="{BA0AE265-9C7F-4DC4-86FA-3C883730A7A8}"/>
          </ac:spMkLst>
        </pc:spChg>
        <pc:picChg chg="add mod">
          <ac:chgData name="Simon Pun (SSE)" userId="6b1ee1f4-4ab1-4ea7-a2d6-b83579485034" providerId="ADAL" clId="{C947C7CD-2945-4F84-861A-FA7FE5A8CE65}" dt="2020-11-26T03:20:08.155" v="976" actId="14100"/>
          <ac:picMkLst>
            <pc:docMk/>
            <pc:sldMk cId="1774245200" sldId="917"/>
            <ac:picMk id="3" creationId="{C7EB2C0C-9F3C-404D-8D1F-C1B4E6DDC867}"/>
          </ac:picMkLst>
        </pc:picChg>
      </pc:sldChg>
      <pc:sldChg chg="addSp delSp modSp new mod">
        <pc:chgData name="Simon Pun (SSE)" userId="6b1ee1f4-4ab1-4ea7-a2d6-b83579485034" providerId="ADAL" clId="{C947C7CD-2945-4F84-861A-FA7FE5A8CE65}" dt="2020-11-26T04:13:15.008" v="1587" actId="20577"/>
        <pc:sldMkLst>
          <pc:docMk/>
          <pc:sldMk cId="30598096" sldId="918"/>
        </pc:sldMkLst>
        <pc:spChg chg="mod">
          <ac:chgData name="Simon Pun (SSE)" userId="6b1ee1f4-4ab1-4ea7-a2d6-b83579485034" providerId="ADAL" clId="{C947C7CD-2945-4F84-861A-FA7FE5A8CE65}" dt="2020-11-26T03:21:32.355" v="992"/>
          <ac:spMkLst>
            <pc:docMk/>
            <pc:sldMk cId="30598096" sldId="918"/>
            <ac:spMk id="2" creationId="{F7CD1491-9D8F-4489-9566-56B30E5A2FC9}"/>
          </ac:spMkLst>
        </pc:spChg>
        <pc:spChg chg="add mod ord">
          <ac:chgData name="Simon Pun (SSE)" userId="6b1ee1f4-4ab1-4ea7-a2d6-b83579485034" providerId="ADAL" clId="{C947C7CD-2945-4F84-861A-FA7FE5A8CE65}" dt="2020-11-26T03:36:03.408" v="1203" actId="14100"/>
          <ac:spMkLst>
            <pc:docMk/>
            <pc:sldMk cId="30598096" sldId="918"/>
            <ac:spMk id="5" creationId="{7A06C062-1791-474D-B548-1A1A43835C50}"/>
          </ac:spMkLst>
        </pc:spChg>
        <pc:spChg chg="add mod ord">
          <ac:chgData name="Simon Pun (SSE)" userId="6b1ee1f4-4ab1-4ea7-a2d6-b83579485034" providerId="ADAL" clId="{C947C7CD-2945-4F84-861A-FA7FE5A8CE65}" dt="2020-11-26T03:29:18.384" v="1012" actId="14100"/>
          <ac:spMkLst>
            <pc:docMk/>
            <pc:sldMk cId="30598096" sldId="918"/>
            <ac:spMk id="6" creationId="{238D364F-C45E-4EF6-A027-69CD7ACA7F1A}"/>
          </ac:spMkLst>
        </pc:spChg>
        <pc:spChg chg="add del">
          <ac:chgData name="Simon Pun (SSE)" userId="6b1ee1f4-4ab1-4ea7-a2d6-b83579485034" providerId="ADAL" clId="{C947C7CD-2945-4F84-861A-FA7FE5A8CE65}" dt="2020-11-26T03:29:39.214" v="1014" actId="22"/>
          <ac:spMkLst>
            <pc:docMk/>
            <pc:sldMk cId="30598096" sldId="918"/>
            <ac:spMk id="8" creationId="{695AD6E4-8939-42FB-88CF-5E1329C3FABA}"/>
          </ac:spMkLst>
        </pc:spChg>
        <pc:spChg chg="add mod">
          <ac:chgData name="Simon Pun (SSE)" userId="6b1ee1f4-4ab1-4ea7-a2d6-b83579485034" providerId="ADAL" clId="{C947C7CD-2945-4F84-861A-FA7FE5A8CE65}" dt="2020-11-26T03:36:09.834" v="1205" actId="1076"/>
          <ac:spMkLst>
            <pc:docMk/>
            <pc:sldMk cId="30598096" sldId="918"/>
            <ac:spMk id="10" creationId="{97E174A1-F159-4328-9F16-E077B15B15F0}"/>
          </ac:spMkLst>
        </pc:spChg>
        <pc:spChg chg="add del">
          <ac:chgData name="Simon Pun (SSE)" userId="6b1ee1f4-4ab1-4ea7-a2d6-b83579485034" providerId="ADAL" clId="{C947C7CD-2945-4F84-861A-FA7FE5A8CE65}" dt="2020-11-26T03:30:06.804" v="1020" actId="22"/>
          <ac:spMkLst>
            <pc:docMk/>
            <pc:sldMk cId="30598096" sldId="918"/>
            <ac:spMk id="12" creationId="{0DBA0604-45DE-4CC7-965F-A99BA1203B40}"/>
          </ac:spMkLst>
        </pc:spChg>
        <pc:spChg chg="add mod">
          <ac:chgData name="Simon Pun (SSE)" userId="6b1ee1f4-4ab1-4ea7-a2d6-b83579485034" providerId="ADAL" clId="{C947C7CD-2945-4F84-861A-FA7FE5A8CE65}" dt="2020-11-26T04:13:15.008" v="1587" actId="20577"/>
          <ac:spMkLst>
            <pc:docMk/>
            <pc:sldMk cId="30598096" sldId="918"/>
            <ac:spMk id="14" creationId="{3E30E378-8A1E-4ED7-8DD9-2535B7A8DBAB}"/>
          </ac:spMkLst>
        </pc:spChg>
        <pc:spChg chg="add mod">
          <ac:chgData name="Simon Pun (SSE)" userId="6b1ee1f4-4ab1-4ea7-a2d6-b83579485034" providerId="ADAL" clId="{C947C7CD-2945-4F84-861A-FA7FE5A8CE65}" dt="2020-11-26T03:50:28.473" v="1418" actId="1076"/>
          <ac:spMkLst>
            <pc:docMk/>
            <pc:sldMk cId="30598096" sldId="918"/>
            <ac:spMk id="16" creationId="{D4A48387-7B32-4E8C-A047-F3AA384D4792}"/>
          </ac:spMkLst>
        </pc:spChg>
        <pc:spChg chg="add mod">
          <ac:chgData name="Simon Pun (SSE)" userId="6b1ee1f4-4ab1-4ea7-a2d6-b83579485034" providerId="ADAL" clId="{C947C7CD-2945-4F84-861A-FA7FE5A8CE65}" dt="2020-11-26T03:51:14.223" v="1442" actId="1038"/>
          <ac:spMkLst>
            <pc:docMk/>
            <pc:sldMk cId="30598096" sldId="918"/>
            <ac:spMk id="17" creationId="{5A4A0383-B7E0-49D9-8CB7-735703750B61}"/>
          </ac:spMkLst>
        </pc:spChg>
        <pc:spChg chg="add mod">
          <ac:chgData name="Simon Pun (SSE)" userId="6b1ee1f4-4ab1-4ea7-a2d6-b83579485034" providerId="ADAL" clId="{C947C7CD-2945-4F84-861A-FA7FE5A8CE65}" dt="2020-11-26T03:50:37.982" v="1422" actId="20577"/>
          <ac:spMkLst>
            <pc:docMk/>
            <pc:sldMk cId="30598096" sldId="918"/>
            <ac:spMk id="18" creationId="{89405743-4391-42A0-92FE-0BF8B45F0FBA}"/>
          </ac:spMkLst>
        </pc:spChg>
        <pc:spChg chg="add mod">
          <ac:chgData name="Simon Pun (SSE)" userId="6b1ee1f4-4ab1-4ea7-a2d6-b83579485034" providerId="ADAL" clId="{C947C7CD-2945-4F84-861A-FA7FE5A8CE65}" dt="2020-11-26T03:50:46.234" v="1424" actId="571"/>
          <ac:spMkLst>
            <pc:docMk/>
            <pc:sldMk cId="30598096" sldId="918"/>
            <ac:spMk id="20" creationId="{D3B792DC-67C4-4363-A351-47B5E1ECCFE7}"/>
          </ac:spMkLst>
        </pc:spChg>
        <pc:spChg chg="add mod">
          <ac:chgData name="Simon Pun (SSE)" userId="6b1ee1f4-4ab1-4ea7-a2d6-b83579485034" providerId="ADAL" clId="{C947C7CD-2945-4F84-861A-FA7FE5A8CE65}" dt="2020-11-26T03:50:53.211" v="1426" actId="20577"/>
          <ac:spMkLst>
            <pc:docMk/>
            <pc:sldMk cId="30598096" sldId="918"/>
            <ac:spMk id="21" creationId="{F1CA5EF2-8903-4435-A9D2-DCD92E3E6F30}"/>
          </ac:spMkLst>
        </pc:spChg>
        <pc:spChg chg="add mod">
          <ac:chgData name="Simon Pun (SSE)" userId="6b1ee1f4-4ab1-4ea7-a2d6-b83579485034" providerId="ADAL" clId="{C947C7CD-2945-4F84-861A-FA7FE5A8CE65}" dt="2020-11-26T03:50:58.217" v="1428" actId="20577"/>
          <ac:spMkLst>
            <pc:docMk/>
            <pc:sldMk cId="30598096" sldId="918"/>
            <ac:spMk id="22" creationId="{0DFF1BB1-2902-4AA6-8DCB-571BBA0D07BF}"/>
          </ac:spMkLst>
        </pc:spChg>
        <pc:spChg chg="add mod">
          <ac:chgData name="Simon Pun (SSE)" userId="6b1ee1f4-4ab1-4ea7-a2d6-b83579485034" providerId="ADAL" clId="{C947C7CD-2945-4F84-861A-FA7FE5A8CE65}" dt="2020-11-26T03:51:04.302" v="1432" actId="20577"/>
          <ac:spMkLst>
            <pc:docMk/>
            <pc:sldMk cId="30598096" sldId="918"/>
            <ac:spMk id="23" creationId="{E933E2E4-645A-48DE-88DD-F43BAD27C45E}"/>
          </ac:spMkLst>
        </pc:spChg>
        <pc:picChg chg="add mod">
          <ac:chgData name="Simon Pun (SSE)" userId="6b1ee1f4-4ab1-4ea7-a2d6-b83579485034" providerId="ADAL" clId="{C947C7CD-2945-4F84-861A-FA7FE5A8CE65}" dt="2020-11-26T03:36:04.896" v="1204" actId="1076"/>
          <ac:picMkLst>
            <pc:docMk/>
            <pc:sldMk cId="30598096" sldId="918"/>
            <ac:picMk id="3" creationId="{08C8367E-A05F-4B02-9A08-0FD5808B08B4}"/>
          </ac:picMkLst>
        </pc:picChg>
        <pc:picChg chg="add mod">
          <ac:chgData name="Simon Pun (SSE)" userId="6b1ee1f4-4ab1-4ea7-a2d6-b83579485034" providerId="ADAL" clId="{C947C7CD-2945-4F84-861A-FA7FE5A8CE65}" dt="2020-11-26T03:22:17.436" v="1000" actId="1076"/>
          <ac:picMkLst>
            <pc:docMk/>
            <pc:sldMk cId="30598096" sldId="918"/>
            <ac:picMk id="4" creationId="{4E5CC190-F3F2-45AD-BB97-2FC9073B2EE5}"/>
          </ac:picMkLst>
        </pc:picChg>
        <pc:picChg chg="add mod">
          <ac:chgData name="Simon Pun (SSE)" userId="6b1ee1f4-4ab1-4ea7-a2d6-b83579485034" providerId="ADAL" clId="{C947C7CD-2945-4F84-861A-FA7FE5A8CE65}" dt="2020-11-26T03:50:46.234" v="1424" actId="571"/>
          <ac:picMkLst>
            <pc:docMk/>
            <pc:sldMk cId="30598096" sldId="918"/>
            <ac:picMk id="19" creationId="{AA8ABABA-5A48-4A2D-9587-81BE2AD26A66}"/>
          </ac:picMkLst>
        </pc:picChg>
      </pc:sldChg>
      <pc:sldChg chg="addSp delSp modSp new mod">
        <pc:chgData name="Simon Pun (SSE)" userId="6b1ee1f4-4ab1-4ea7-a2d6-b83579485034" providerId="ADAL" clId="{C947C7CD-2945-4F84-861A-FA7FE5A8CE65}" dt="2020-11-26T03:54:06.267" v="1462" actId="1076"/>
        <pc:sldMkLst>
          <pc:docMk/>
          <pc:sldMk cId="1256162704" sldId="919"/>
        </pc:sldMkLst>
        <pc:spChg chg="mod">
          <ac:chgData name="Simon Pun (SSE)" userId="6b1ee1f4-4ab1-4ea7-a2d6-b83579485034" providerId="ADAL" clId="{C947C7CD-2945-4F84-861A-FA7FE5A8CE65}" dt="2020-11-26T03:47:17.096" v="1364" actId="20577"/>
          <ac:spMkLst>
            <pc:docMk/>
            <pc:sldMk cId="1256162704" sldId="919"/>
            <ac:spMk id="2" creationId="{2D23B19B-2B5B-4DF2-903D-B6F5E990E0F2}"/>
          </ac:spMkLst>
        </pc:spChg>
        <pc:spChg chg="add del">
          <ac:chgData name="Simon Pun (SSE)" userId="6b1ee1f4-4ab1-4ea7-a2d6-b83579485034" providerId="ADAL" clId="{C947C7CD-2945-4F84-861A-FA7FE5A8CE65}" dt="2020-11-26T03:37:38.825" v="1214" actId="22"/>
          <ac:spMkLst>
            <pc:docMk/>
            <pc:sldMk cId="1256162704" sldId="919"/>
            <ac:spMk id="6" creationId="{DEAF67E5-DBC9-480B-B5CF-08F7C906B6E9}"/>
          </ac:spMkLst>
        </pc:spChg>
        <pc:spChg chg="add mod">
          <ac:chgData name="Simon Pun (SSE)" userId="6b1ee1f4-4ab1-4ea7-a2d6-b83579485034" providerId="ADAL" clId="{C947C7CD-2945-4F84-861A-FA7FE5A8CE65}" dt="2020-11-26T03:38:39.404" v="1246" actId="1076"/>
          <ac:spMkLst>
            <pc:docMk/>
            <pc:sldMk cId="1256162704" sldId="919"/>
            <ac:spMk id="8" creationId="{E1823D80-4B6C-487C-9EDF-E91943B20E06}"/>
          </ac:spMkLst>
        </pc:spChg>
        <pc:spChg chg="add mod">
          <ac:chgData name="Simon Pun (SSE)" userId="6b1ee1f4-4ab1-4ea7-a2d6-b83579485034" providerId="ADAL" clId="{C947C7CD-2945-4F84-861A-FA7FE5A8CE65}" dt="2020-11-26T03:44:58.856" v="1327" actId="1076"/>
          <ac:spMkLst>
            <pc:docMk/>
            <pc:sldMk cId="1256162704" sldId="919"/>
            <ac:spMk id="9" creationId="{92342281-C620-466D-9A73-640DC6F887E9}"/>
          </ac:spMkLst>
        </pc:spChg>
        <pc:spChg chg="add del">
          <ac:chgData name="Simon Pun (SSE)" userId="6b1ee1f4-4ab1-4ea7-a2d6-b83579485034" providerId="ADAL" clId="{C947C7CD-2945-4F84-861A-FA7FE5A8CE65}" dt="2020-11-26T03:38:04.588" v="1228" actId="22"/>
          <ac:spMkLst>
            <pc:docMk/>
            <pc:sldMk cId="1256162704" sldId="919"/>
            <ac:spMk id="11" creationId="{4AADA319-C401-49D6-AE7C-CD1713E4D9BA}"/>
          </ac:spMkLst>
        </pc:spChg>
        <pc:spChg chg="add mod">
          <ac:chgData name="Simon Pun (SSE)" userId="6b1ee1f4-4ab1-4ea7-a2d6-b83579485034" providerId="ADAL" clId="{C947C7CD-2945-4F84-861A-FA7FE5A8CE65}" dt="2020-11-26T03:38:49.427" v="1249" actId="1076"/>
          <ac:spMkLst>
            <pc:docMk/>
            <pc:sldMk cId="1256162704" sldId="919"/>
            <ac:spMk id="13" creationId="{5F445AA4-E303-4901-ABE6-587A0584D5DE}"/>
          </ac:spMkLst>
        </pc:spChg>
        <pc:spChg chg="add mod ord">
          <ac:chgData name="Simon Pun (SSE)" userId="6b1ee1f4-4ab1-4ea7-a2d6-b83579485034" providerId="ADAL" clId="{C947C7CD-2945-4F84-861A-FA7FE5A8CE65}" dt="2020-11-26T03:38:46.011" v="1248" actId="14100"/>
          <ac:spMkLst>
            <pc:docMk/>
            <pc:sldMk cId="1256162704" sldId="919"/>
            <ac:spMk id="14" creationId="{BCB8ECBA-B94C-4A6E-98A0-457A3A6F53E9}"/>
          </ac:spMkLst>
        </pc:spChg>
        <pc:spChg chg="add mod">
          <ac:chgData name="Simon Pun (SSE)" userId="6b1ee1f4-4ab1-4ea7-a2d6-b83579485034" providerId="ADAL" clId="{C947C7CD-2945-4F84-861A-FA7FE5A8CE65}" dt="2020-11-26T03:53:59.747" v="1459" actId="1076"/>
          <ac:spMkLst>
            <pc:docMk/>
            <pc:sldMk cId="1256162704" sldId="919"/>
            <ac:spMk id="15" creationId="{0823A15A-ECEA-4D2F-B462-69A445370949}"/>
          </ac:spMkLst>
        </pc:spChg>
        <pc:spChg chg="add del">
          <ac:chgData name="Simon Pun (SSE)" userId="6b1ee1f4-4ab1-4ea7-a2d6-b83579485034" providerId="ADAL" clId="{C947C7CD-2945-4F84-861A-FA7FE5A8CE65}" dt="2020-11-26T03:39:32.967" v="1257" actId="22"/>
          <ac:spMkLst>
            <pc:docMk/>
            <pc:sldMk cId="1256162704" sldId="919"/>
            <ac:spMk id="17" creationId="{4BD55524-D6F3-4FD8-9943-B93862961A90}"/>
          </ac:spMkLst>
        </pc:spChg>
        <pc:spChg chg="add mod">
          <ac:chgData name="Simon Pun (SSE)" userId="6b1ee1f4-4ab1-4ea7-a2d6-b83579485034" providerId="ADAL" clId="{C947C7CD-2945-4F84-861A-FA7FE5A8CE65}" dt="2020-11-26T03:53:59.747" v="1459" actId="1076"/>
          <ac:spMkLst>
            <pc:docMk/>
            <pc:sldMk cId="1256162704" sldId="919"/>
            <ac:spMk id="19" creationId="{D8C71EA5-57C6-45BF-BC1A-5ACDD7C95A06}"/>
          </ac:spMkLst>
        </pc:spChg>
        <pc:spChg chg="add del">
          <ac:chgData name="Simon Pun (SSE)" userId="6b1ee1f4-4ab1-4ea7-a2d6-b83579485034" providerId="ADAL" clId="{C947C7CD-2945-4F84-861A-FA7FE5A8CE65}" dt="2020-11-26T03:40:27.197" v="1270" actId="22"/>
          <ac:spMkLst>
            <pc:docMk/>
            <pc:sldMk cId="1256162704" sldId="919"/>
            <ac:spMk id="22" creationId="{F7A8CD29-9CE7-4792-AA2F-459D82CDFBBF}"/>
          </ac:spMkLst>
        </pc:spChg>
        <pc:spChg chg="add mod">
          <ac:chgData name="Simon Pun (SSE)" userId="6b1ee1f4-4ab1-4ea7-a2d6-b83579485034" providerId="ADAL" clId="{C947C7CD-2945-4F84-861A-FA7FE5A8CE65}" dt="2020-11-26T03:53:59.747" v="1459" actId="1076"/>
          <ac:spMkLst>
            <pc:docMk/>
            <pc:sldMk cId="1256162704" sldId="919"/>
            <ac:spMk id="24" creationId="{854EAED5-5D29-4E00-ABA3-E410E1BF44BB}"/>
          </ac:spMkLst>
        </pc:spChg>
        <pc:spChg chg="add del">
          <ac:chgData name="Simon Pun (SSE)" userId="6b1ee1f4-4ab1-4ea7-a2d6-b83579485034" providerId="ADAL" clId="{C947C7CD-2945-4F84-861A-FA7FE5A8CE65}" dt="2020-11-26T03:41:26.756" v="1275" actId="22"/>
          <ac:spMkLst>
            <pc:docMk/>
            <pc:sldMk cId="1256162704" sldId="919"/>
            <ac:spMk id="26" creationId="{646AA77B-A152-482D-93B4-F8EC46F1D91D}"/>
          </ac:spMkLst>
        </pc:spChg>
        <pc:spChg chg="add mod">
          <ac:chgData name="Simon Pun (SSE)" userId="6b1ee1f4-4ab1-4ea7-a2d6-b83579485034" providerId="ADAL" clId="{C947C7CD-2945-4F84-861A-FA7FE5A8CE65}" dt="2020-11-26T03:53:59.747" v="1459" actId="1076"/>
          <ac:spMkLst>
            <pc:docMk/>
            <pc:sldMk cId="1256162704" sldId="919"/>
            <ac:spMk id="28" creationId="{DFA1D667-95FB-42C1-A780-B589998A3E98}"/>
          </ac:spMkLst>
        </pc:spChg>
        <pc:spChg chg="add mod ord">
          <ac:chgData name="Simon Pun (SSE)" userId="6b1ee1f4-4ab1-4ea7-a2d6-b83579485034" providerId="ADAL" clId="{C947C7CD-2945-4F84-861A-FA7FE5A8CE65}" dt="2020-11-26T03:53:59.747" v="1459" actId="1076"/>
          <ac:spMkLst>
            <pc:docMk/>
            <pc:sldMk cId="1256162704" sldId="919"/>
            <ac:spMk id="29" creationId="{116FE3AD-7D45-412C-A6A9-18676BB82142}"/>
          </ac:spMkLst>
        </pc:spChg>
        <pc:spChg chg="add del mod">
          <ac:chgData name="Simon Pun (SSE)" userId="6b1ee1f4-4ab1-4ea7-a2d6-b83579485034" providerId="ADAL" clId="{C947C7CD-2945-4F84-861A-FA7FE5A8CE65}" dt="2020-11-26T03:45:12.465" v="1332" actId="21"/>
          <ac:spMkLst>
            <pc:docMk/>
            <pc:sldMk cId="1256162704" sldId="919"/>
            <ac:spMk id="30" creationId="{46896BD7-2BFC-442E-874F-0998A06BF265}"/>
          </ac:spMkLst>
        </pc:spChg>
        <pc:spChg chg="add del">
          <ac:chgData name="Simon Pun (SSE)" userId="6b1ee1f4-4ab1-4ea7-a2d6-b83579485034" providerId="ADAL" clId="{C947C7CD-2945-4F84-861A-FA7FE5A8CE65}" dt="2020-11-26T03:43:33.830" v="1303" actId="22"/>
          <ac:spMkLst>
            <pc:docMk/>
            <pc:sldMk cId="1256162704" sldId="919"/>
            <ac:spMk id="32" creationId="{3AACC530-E943-481C-8EAD-17B4809D0477}"/>
          </ac:spMkLst>
        </pc:spChg>
        <pc:spChg chg="add del mod">
          <ac:chgData name="Simon Pun (SSE)" userId="6b1ee1f4-4ab1-4ea7-a2d6-b83579485034" providerId="ADAL" clId="{C947C7CD-2945-4F84-861A-FA7FE5A8CE65}" dt="2020-11-26T03:45:12.465" v="1332" actId="21"/>
          <ac:spMkLst>
            <pc:docMk/>
            <pc:sldMk cId="1256162704" sldId="919"/>
            <ac:spMk id="34" creationId="{EE1608EC-15B5-438A-AFBC-E2D3DD24E319}"/>
          </ac:spMkLst>
        </pc:spChg>
        <pc:spChg chg="add mod">
          <ac:chgData name="Simon Pun (SSE)" userId="6b1ee1f4-4ab1-4ea7-a2d6-b83579485034" providerId="ADAL" clId="{C947C7CD-2945-4F84-861A-FA7FE5A8CE65}" dt="2020-11-26T03:45:57.018" v="1347" actId="14100"/>
          <ac:spMkLst>
            <pc:docMk/>
            <pc:sldMk cId="1256162704" sldId="919"/>
            <ac:spMk id="35" creationId="{149F936D-E805-413E-9D91-F0B1AFBD6307}"/>
          </ac:spMkLst>
        </pc:spChg>
        <pc:spChg chg="add mod">
          <ac:chgData name="Simon Pun (SSE)" userId="6b1ee1f4-4ab1-4ea7-a2d6-b83579485034" providerId="ADAL" clId="{C947C7CD-2945-4F84-861A-FA7FE5A8CE65}" dt="2020-11-26T03:46:02.018" v="1349" actId="1076"/>
          <ac:spMkLst>
            <pc:docMk/>
            <pc:sldMk cId="1256162704" sldId="919"/>
            <ac:spMk id="36" creationId="{55C371D4-0676-49B4-90E0-DC55A0191D29}"/>
          </ac:spMkLst>
        </pc:spChg>
        <pc:spChg chg="add mod">
          <ac:chgData name="Simon Pun (SSE)" userId="6b1ee1f4-4ab1-4ea7-a2d6-b83579485034" providerId="ADAL" clId="{C947C7CD-2945-4F84-861A-FA7FE5A8CE65}" dt="2020-11-26T03:46:36.621" v="1355" actId="1076"/>
          <ac:spMkLst>
            <pc:docMk/>
            <pc:sldMk cId="1256162704" sldId="919"/>
            <ac:spMk id="37" creationId="{A269955F-3B0E-4C2E-89BF-ACB8EEBA96F0}"/>
          </ac:spMkLst>
        </pc:spChg>
        <pc:picChg chg="add mod">
          <ac:chgData name="Simon Pun (SSE)" userId="6b1ee1f4-4ab1-4ea7-a2d6-b83579485034" providerId="ADAL" clId="{C947C7CD-2945-4F84-861A-FA7FE5A8CE65}" dt="2020-11-26T03:38:39.404" v="1246" actId="1076"/>
          <ac:picMkLst>
            <pc:docMk/>
            <pc:sldMk cId="1256162704" sldId="919"/>
            <ac:picMk id="3" creationId="{E3977616-5F52-4376-AA1E-C29D912FDB27}"/>
          </ac:picMkLst>
        </pc:picChg>
        <pc:picChg chg="add mod">
          <ac:chgData name="Simon Pun (SSE)" userId="6b1ee1f4-4ab1-4ea7-a2d6-b83579485034" providerId="ADAL" clId="{C947C7CD-2945-4F84-861A-FA7FE5A8CE65}" dt="2020-11-26T03:45:00.441" v="1328" actId="1076"/>
          <ac:picMkLst>
            <pc:docMk/>
            <pc:sldMk cId="1256162704" sldId="919"/>
            <ac:picMk id="4" creationId="{152250FB-0654-497F-8C3C-0BFB079741E7}"/>
          </ac:picMkLst>
        </pc:picChg>
        <pc:picChg chg="add mod">
          <ac:chgData name="Simon Pun (SSE)" userId="6b1ee1f4-4ab1-4ea7-a2d6-b83579485034" providerId="ADAL" clId="{C947C7CD-2945-4F84-861A-FA7FE5A8CE65}" dt="2020-11-26T03:53:59.747" v="1459" actId="1076"/>
          <ac:picMkLst>
            <pc:docMk/>
            <pc:sldMk cId="1256162704" sldId="919"/>
            <ac:picMk id="20" creationId="{608EAFD8-1B4D-4CED-B273-293DF3585DF5}"/>
          </ac:picMkLst>
        </pc:picChg>
        <pc:picChg chg="add mod">
          <ac:chgData name="Simon Pun (SSE)" userId="6b1ee1f4-4ab1-4ea7-a2d6-b83579485034" providerId="ADAL" clId="{C947C7CD-2945-4F84-861A-FA7FE5A8CE65}" dt="2020-11-26T03:54:06.267" v="1462" actId="1076"/>
          <ac:picMkLst>
            <pc:docMk/>
            <pc:sldMk cId="1256162704" sldId="919"/>
            <ac:picMk id="39" creationId="{33C6944E-B9BE-4768-9661-32478BAE1280}"/>
          </ac:picMkLst>
        </pc:picChg>
      </pc:sldChg>
      <pc:sldChg chg="addSp delSp modSp new mod">
        <pc:chgData name="Simon Pun (SSE)" userId="6b1ee1f4-4ab1-4ea7-a2d6-b83579485034" providerId="ADAL" clId="{C947C7CD-2945-4F84-861A-FA7FE5A8CE65}" dt="2020-11-26T04:09:03.353" v="1545" actId="1076"/>
        <pc:sldMkLst>
          <pc:docMk/>
          <pc:sldMk cId="130483625" sldId="920"/>
        </pc:sldMkLst>
        <pc:spChg chg="mod">
          <ac:chgData name="Simon Pun (SSE)" userId="6b1ee1f4-4ab1-4ea7-a2d6-b83579485034" providerId="ADAL" clId="{C947C7CD-2945-4F84-861A-FA7FE5A8CE65}" dt="2020-11-26T04:09:03.353" v="1545" actId="1076"/>
          <ac:spMkLst>
            <pc:docMk/>
            <pc:sldMk cId="130483625" sldId="920"/>
            <ac:spMk id="2" creationId="{BD5E7C04-F75B-45EA-8EAD-9CE17862C344}"/>
          </ac:spMkLst>
        </pc:spChg>
        <pc:spChg chg="add mod">
          <ac:chgData name="Simon Pun (SSE)" userId="6b1ee1f4-4ab1-4ea7-a2d6-b83579485034" providerId="ADAL" clId="{C947C7CD-2945-4F84-861A-FA7FE5A8CE65}" dt="2020-11-26T04:08:38.213" v="1539" actId="14100"/>
          <ac:spMkLst>
            <pc:docMk/>
            <pc:sldMk cId="130483625" sldId="920"/>
            <ac:spMk id="3" creationId="{63912FBA-F997-4ED9-9881-42E02E541905}"/>
          </ac:spMkLst>
        </pc:spChg>
        <pc:spChg chg="add mod">
          <ac:chgData name="Simon Pun (SSE)" userId="6b1ee1f4-4ab1-4ea7-a2d6-b83579485034" providerId="ADAL" clId="{C947C7CD-2945-4F84-861A-FA7FE5A8CE65}" dt="2020-11-26T04:07:04.555" v="1517" actId="1076"/>
          <ac:spMkLst>
            <pc:docMk/>
            <pc:sldMk cId="130483625" sldId="920"/>
            <ac:spMk id="4" creationId="{8BB3CE95-1E68-44E7-93AF-068FA39D7944}"/>
          </ac:spMkLst>
        </pc:spChg>
        <pc:spChg chg="add mod">
          <ac:chgData name="Simon Pun (SSE)" userId="6b1ee1f4-4ab1-4ea7-a2d6-b83579485034" providerId="ADAL" clId="{C947C7CD-2945-4F84-861A-FA7FE5A8CE65}" dt="2020-11-26T04:08:41.223" v="1540" actId="1076"/>
          <ac:spMkLst>
            <pc:docMk/>
            <pc:sldMk cId="130483625" sldId="920"/>
            <ac:spMk id="5" creationId="{94C99341-A6CA-4F51-AB5A-14939146966C}"/>
          </ac:spMkLst>
        </pc:spChg>
        <pc:spChg chg="add mod">
          <ac:chgData name="Simon Pun (SSE)" userId="6b1ee1f4-4ab1-4ea7-a2d6-b83579485034" providerId="ADAL" clId="{C947C7CD-2945-4F84-861A-FA7FE5A8CE65}" dt="2020-11-26T04:08:53.849" v="1543" actId="1076"/>
          <ac:spMkLst>
            <pc:docMk/>
            <pc:sldMk cId="130483625" sldId="920"/>
            <ac:spMk id="6" creationId="{3D5C3A58-FECC-45FA-BE80-DC75C5126D9E}"/>
          </ac:spMkLst>
        </pc:spChg>
        <pc:spChg chg="add mod">
          <ac:chgData name="Simon Pun (SSE)" userId="6b1ee1f4-4ab1-4ea7-a2d6-b83579485034" providerId="ADAL" clId="{C947C7CD-2945-4F84-861A-FA7FE5A8CE65}" dt="2020-11-26T04:08:53.849" v="1543" actId="1076"/>
          <ac:spMkLst>
            <pc:docMk/>
            <pc:sldMk cId="130483625" sldId="920"/>
            <ac:spMk id="7" creationId="{2623B8AA-8659-4EAA-863B-817C16FE0B12}"/>
          </ac:spMkLst>
        </pc:spChg>
        <pc:spChg chg="add mod">
          <ac:chgData name="Simon Pun (SSE)" userId="6b1ee1f4-4ab1-4ea7-a2d6-b83579485034" providerId="ADAL" clId="{C947C7CD-2945-4F84-861A-FA7FE5A8CE65}" dt="2020-11-26T04:08:53.849" v="1543" actId="1076"/>
          <ac:spMkLst>
            <pc:docMk/>
            <pc:sldMk cId="130483625" sldId="920"/>
            <ac:spMk id="8" creationId="{E564B4B7-D9EC-419E-A423-A5D6C7A5F9CC}"/>
          </ac:spMkLst>
        </pc:spChg>
        <pc:spChg chg="add mod">
          <ac:chgData name="Simon Pun (SSE)" userId="6b1ee1f4-4ab1-4ea7-a2d6-b83579485034" providerId="ADAL" clId="{C947C7CD-2945-4F84-861A-FA7FE5A8CE65}" dt="2020-11-26T04:08:30.061" v="1537" actId="14100"/>
          <ac:spMkLst>
            <pc:docMk/>
            <pc:sldMk cId="130483625" sldId="920"/>
            <ac:spMk id="12" creationId="{D7E979D0-58ED-423D-843A-D2CDAC5532D4}"/>
          </ac:spMkLst>
        </pc:spChg>
        <pc:spChg chg="add mod">
          <ac:chgData name="Simon Pun (SSE)" userId="6b1ee1f4-4ab1-4ea7-a2d6-b83579485034" providerId="ADAL" clId="{C947C7CD-2945-4F84-861A-FA7FE5A8CE65}" dt="2020-11-26T04:08:24.156" v="1535" actId="1076"/>
          <ac:spMkLst>
            <pc:docMk/>
            <pc:sldMk cId="130483625" sldId="920"/>
            <ac:spMk id="13" creationId="{74432EDC-9ABE-4800-8AD3-7325AE37E246}"/>
          </ac:spMkLst>
        </pc:spChg>
        <pc:spChg chg="add mod">
          <ac:chgData name="Simon Pun (SSE)" userId="6b1ee1f4-4ab1-4ea7-a2d6-b83579485034" providerId="ADAL" clId="{C947C7CD-2945-4F84-861A-FA7FE5A8CE65}" dt="2020-11-26T04:08:27.534" v="1536" actId="14100"/>
          <ac:spMkLst>
            <pc:docMk/>
            <pc:sldMk cId="130483625" sldId="920"/>
            <ac:spMk id="14" creationId="{79766E27-92EC-4DDA-B13B-CD75F628011C}"/>
          </ac:spMkLst>
        </pc:spChg>
        <pc:picChg chg="add mod">
          <ac:chgData name="Simon Pun (SSE)" userId="6b1ee1f4-4ab1-4ea7-a2d6-b83579485034" providerId="ADAL" clId="{C947C7CD-2945-4F84-861A-FA7FE5A8CE65}" dt="2020-11-26T04:08:55.593" v="1544" actId="1076"/>
          <ac:picMkLst>
            <pc:docMk/>
            <pc:sldMk cId="130483625" sldId="920"/>
            <ac:picMk id="9" creationId="{FF980BA9-930B-4CC1-9CF1-2EC29384544A}"/>
          </ac:picMkLst>
        </pc:picChg>
        <pc:picChg chg="add del mod">
          <ac:chgData name="Simon Pun (SSE)" userId="6b1ee1f4-4ab1-4ea7-a2d6-b83579485034" providerId="ADAL" clId="{C947C7CD-2945-4F84-861A-FA7FE5A8CE65}" dt="2020-11-26T04:03:54.678" v="1466" actId="478"/>
          <ac:picMkLst>
            <pc:docMk/>
            <pc:sldMk cId="130483625" sldId="920"/>
            <ac:picMk id="10" creationId="{DE883103-DA7A-4CFA-A890-D441323FAC2E}"/>
          </ac:picMkLst>
        </pc:picChg>
        <pc:picChg chg="add mod">
          <ac:chgData name="Simon Pun (SSE)" userId="6b1ee1f4-4ab1-4ea7-a2d6-b83579485034" providerId="ADAL" clId="{C947C7CD-2945-4F84-861A-FA7FE5A8CE65}" dt="2020-11-26T04:08:32.685" v="1538" actId="1076"/>
          <ac:picMkLst>
            <pc:docMk/>
            <pc:sldMk cId="130483625" sldId="920"/>
            <ac:picMk id="11" creationId="{15056A61-3387-46C6-B913-D29E40C09E80}"/>
          </ac:picMkLst>
        </pc:picChg>
      </pc:sldChg>
      <pc:sldChg chg="addSp modSp add mod">
        <pc:chgData name="Simon Pun (SSE)" userId="6b1ee1f4-4ab1-4ea7-a2d6-b83579485034" providerId="ADAL" clId="{C947C7CD-2945-4F84-861A-FA7FE5A8CE65}" dt="2020-11-26T04:12:12.506" v="1576" actId="571"/>
        <pc:sldMkLst>
          <pc:docMk/>
          <pc:sldMk cId="3591659824" sldId="921"/>
        </pc:sldMkLst>
        <pc:picChg chg="add mod">
          <ac:chgData name="Simon Pun (SSE)" userId="6b1ee1f4-4ab1-4ea7-a2d6-b83579485034" providerId="ADAL" clId="{C947C7CD-2945-4F84-861A-FA7FE5A8CE65}" dt="2020-11-26T04:11:21.458" v="1568" actId="1076"/>
          <ac:picMkLst>
            <pc:docMk/>
            <pc:sldMk cId="3591659824" sldId="921"/>
            <ac:picMk id="4" creationId="{ECFD5EA7-101B-43F0-986E-BBA889D1024D}"/>
          </ac:picMkLst>
        </pc:picChg>
        <pc:picChg chg="add mod">
          <ac:chgData name="Simon Pun (SSE)" userId="6b1ee1f4-4ab1-4ea7-a2d6-b83579485034" providerId="ADAL" clId="{C947C7CD-2945-4F84-861A-FA7FE5A8CE65}" dt="2020-11-26T04:11:17.121" v="1567" actId="1076"/>
          <ac:picMkLst>
            <pc:docMk/>
            <pc:sldMk cId="3591659824" sldId="921"/>
            <ac:picMk id="5" creationId="{DCE89EB1-DA50-4EBA-999C-3328D0339161}"/>
          </ac:picMkLst>
        </pc:picChg>
        <pc:picChg chg="add mod">
          <ac:chgData name="Simon Pun (SSE)" userId="6b1ee1f4-4ab1-4ea7-a2d6-b83579485034" providerId="ADAL" clId="{C947C7CD-2945-4F84-861A-FA7FE5A8CE65}" dt="2020-11-26T04:11:29.764" v="1569" actId="571"/>
          <ac:picMkLst>
            <pc:docMk/>
            <pc:sldMk cId="3591659824" sldId="921"/>
            <ac:picMk id="6" creationId="{44C05E73-4C93-459E-8F65-565E878E568F}"/>
          </ac:picMkLst>
        </pc:picChg>
        <pc:picChg chg="add mod">
          <ac:chgData name="Simon Pun (SSE)" userId="6b1ee1f4-4ab1-4ea7-a2d6-b83579485034" providerId="ADAL" clId="{C947C7CD-2945-4F84-861A-FA7FE5A8CE65}" dt="2020-11-26T04:11:34.380" v="1570" actId="571"/>
          <ac:picMkLst>
            <pc:docMk/>
            <pc:sldMk cId="3591659824" sldId="921"/>
            <ac:picMk id="7" creationId="{75E1FAAB-DE88-41FF-B965-0633AF2FA410}"/>
          </ac:picMkLst>
        </pc:picChg>
        <pc:picChg chg="add mod">
          <ac:chgData name="Simon Pun (SSE)" userId="6b1ee1f4-4ab1-4ea7-a2d6-b83579485034" providerId="ADAL" clId="{C947C7CD-2945-4F84-861A-FA7FE5A8CE65}" dt="2020-11-26T04:11:40.901" v="1571" actId="571"/>
          <ac:picMkLst>
            <pc:docMk/>
            <pc:sldMk cId="3591659824" sldId="921"/>
            <ac:picMk id="8" creationId="{823AC6DB-7980-4A5C-B1FF-D16C2352B4D8}"/>
          </ac:picMkLst>
        </pc:picChg>
        <pc:picChg chg="add mod">
          <ac:chgData name="Simon Pun (SSE)" userId="6b1ee1f4-4ab1-4ea7-a2d6-b83579485034" providerId="ADAL" clId="{C947C7CD-2945-4F84-861A-FA7FE5A8CE65}" dt="2020-11-26T04:11:48.192" v="1572" actId="571"/>
          <ac:picMkLst>
            <pc:docMk/>
            <pc:sldMk cId="3591659824" sldId="921"/>
            <ac:picMk id="9" creationId="{37629D1F-CD97-474A-AC8D-5C98D82F5DDA}"/>
          </ac:picMkLst>
        </pc:picChg>
        <pc:picChg chg="add mod">
          <ac:chgData name="Simon Pun (SSE)" userId="6b1ee1f4-4ab1-4ea7-a2d6-b83579485034" providerId="ADAL" clId="{C947C7CD-2945-4F84-861A-FA7FE5A8CE65}" dt="2020-11-26T04:11:58.144" v="1573" actId="571"/>
          <ac:picMkLst>
            <pc:docMk/>
            <pc:sldMk cId="3591659824" sldId="921"/>
            <ac:picMk id="10" creationId="{C0F42BAB-DC6D-4321-918D-E609D3FAD436}"/>
          </ac:picMkLst>
        </pc:picChg>
        <pc:picChg chg="add mod">
          <ac:chgData name="Simon Pun (SSE)" userId="6b1ee1f4-4ab1-4ea7-a2d6-b83579485034" providerId="ADAL" clId="{C947C7CD-2945-4F84-861A-FA7FE5A8CE65}" dt="2020-11-26T04:12:07.232" v="1574" actId="571"/>
          <ac:picMkLst>
            <pc:docMk/>
            <pc:sldMk cId="3591659824" sldId="921"/>
            <ac:picMk id="11" creationId="{7D2912B4-2B48-4162-AB54-FF02C1AA7EDC}"/>
          </ac:picMkLst>
        </pc:picChg>
        <pc:picChg chg="add mod">
          <ac:chgData name="Simon Pun (SSE)" userId="6b1ee1f4-4ab1-4ea7-a2d6-b83579485034" providerId="ADAL" clId="{C947C7CD-2945-4F84-861A-FA7FE5A8CE65}" dt="2020-11-26T04:12:09.355" v="1575" actId="571"/>
          <ac:picMkLst>
            <pc:docMk/>
            <pc:sldMk cId="3591659824" sldId="921"/>
            <ac:picMk id="12" creationId="{48B8F383-F228-4D80-B518-1C11D227B41A}"/>
          </ac:picMkLst>
        </pc:picChg>
        <pc:picChg chg="add mod">
          <ac:chgData name="Simon Pun (SSE)" userId="6b1ee1f4-4ab1-4ea7-a2d6-b83579485034" providerId="ADAL" clId="{C947C7CD-2945-4F84-861A-FA7FE5A8CE65}" dt="2020-11-26T04:12:12.506" v="1576" actId="571"/>
          <ac:picMkLst>
            <pc:docMk/>
            <pc:sldMk cId="3591659824" sldId="921"/>
            <ac:picMk id="13" creationId="{A5EA004C-3E72-466E-BF92-C153B83605B0}"/>
          </ac:picMkLst>
        </pc:picChg>
      </pc:sldChg>
    </pc:docChg>
  </pc:docChgLst>
  <pc:docChgLst>
    <pc:chgData name="Simon Pun (SSE)" userId="6b1ee1f4-4ab1-4ea7-a2d6-b83579485034" providerId="ADAL" clId="{55BD21CD-0A53-4A94-B9CA-1F1A55C907C6}"/>
    <pc:docChg chg="undo custSel addSld delSld modSld sldOrd">
      <pc:chgData name="Simon Pun (SSE)" userId="6b1ee1f4-4ab1-4ea7-a2d6-b83579485034" providerId="ADAL" clId="{55BD21CD-0A53-4A94-B9CA-1F1A55C907C6}" dt="2020-10-17T12:09:41.619" v="879" actId="6549"/>
      <pc:docMkLst>
        <pc:docMk/>
      </pc:docMkLst>
      <pc:sldChg chg="modSp">
        <pc:chgData name="Simon Pun (SSE)" userId="6b1ee1f4-4ab1-4ea7-a2d6-b83579485034" providerId="ADAL" clId="{55BD21CD-0A53-4A94-B9CA-1F1A55C907C6}" dt="2020-10-17T11:39:56.314" v="469" actId="1076"/>
        <pc:sldMkLst>
          <pc:docMk/>
          <pc:sldMk cId="4265996644" sldId="664"/>
        </pc:sldMkLst>
        <pc:spChg chg="mod">
          <ac:chgData name="Simon Pun (SSE)" userId="6b1ee1f4-4ab1-4ea7-a2d6-b83579485034" providerId="ADAL" clId="{55BD21CD-0A53-4A94-B9CA-1F1A55C907C6}" dt="2020-10-17T11:39:56.314" v="469" actId="1076"/>
          <ac:spMkLst>
            <pc:docMk/>
            <pc:sldMk cId="4265996644" sldId="664"/>
            <ac:spMk id="3" creationId="{84202EC9-6007-40B3-929F-C3A018746DA3}"/>
          </ac:spMkLst>
        </pc:spChg>
      </pc:sldChg>
      <pc:sldChg chg="addSp delSp modSp">
        <pc:chgData name="Simon Pun (SSE)" userId="6b1ee1f4-4ab1-4ea7-a2d6-b83579485034" providerId="ADAL" clId="{55BD21CD-0A53-4A94-B9CA-1F1A55C907C6}" dt="2020-10-17T11:59:29.849" v="676" actId="1076"/>
        <pc:sldMkLst>
          <pc:docMk/>
          <pc:sldMk cId="4048795531" sldId="667"/>
        </pc:sldMkLst>
        <pc:spChg chg="add del mod">
          <ac:chgData name="Simon Pun (SSE)" userId="6b1ee1f4-4ab1-4ea7-a2d6-b83579485034" providerId="ADAL" clId="{55BD21CD-0A53-4A94-B9CA-1F1A55C907C6}" dt="2020-10-17T11:53:47.525" v="585"/>
          <ac:spMkLst>
            <pc:docMk/>
            <pc:sldMk cId="4048795531" sldId="667"/>
            <ac:spMk id="3" creationId="{9B569D5D-1460-4271-AF92-CC4E5DA85FF4}"/>
          </ac:spMkLst>
        </pc:spChg>
        <pc:spChg chg="del">
          <ac:chgData name="Simon Pun (SSE)" userId="6b1ee1f4-4ab1-4ea7-a2d6-b83579485034" providerId="ADAL" clId="{55BD21CD-0A53-4A94-B9CA-1F1A55C907C6}" dt="2020-10-17T11:47:54.372" v="527" actId="478"/>
          <ac:spMkLst>
            <pc:docMk/>
            <pc:sldMk cId="4048795531" sldId="667"/>
            <ac:spMk id="11" creationId="{8CC76FAD-B9BF-43FD-909C-6B098DDA0813}"/>
          </ac:spMkLst>
        </pc:spChg>
        <pc:spChg chg="del">
          <ac:chgData name="Simon Pun (SSE)" userId="6b1ee1f4-4ab1-4ea7-a2d6-b83579485034" providerId="ADAL" clId="{55BD21CD-0A53-4A94-B9CA-1F1A55C907C6}" dt="2020-10-17T11:47:54.372" v="527" actId="478"/>
          <ac:spMkLst>
            <pc:docMk/>
            <pc:sldMk cId="4048795531" sldId="667"/>
            <ac:spMk id="13" creationId="{BD809A93-D056-434F-A190-3F791395DA7E}"/>
          </ac:spMkLst>
        </pc:spChg>
        <pc:spChg chg="del">
          <ac:chgData name="Simon Pun (SSE)" userId="6b1ee1f4-4ab1-4ea7-a2d6-b83579485034" providerId="ADAL" clId="{55BD21CD-0A53-4A94-B9CA-1F1A55C907C6}" dt="2020-10-17T11:47:54.372" v="527" actId="478"/>
          <ac:spMkLst>
            <pc:docMk/>
            <pc:sldMk cId="4048795531" sldId="667"/>
            <ac:spMk id="15" creationId="{6A59E9EF-4203-41BA-A348-6D3F76ABAF60}"/>
          </ac:spMkLst>
        </pc:spChg>
        <pc:spChg chg="del">
          <ac:chgData name="Simon Pun (SSE)" userId="6b1ee1f4-4ab1-4ea7-a2d6-b83579485034" providerId="ADAL" clId="{55BD21CD-0A53-4A94-B9CA-1F1A55C907C6}" dt="2020-10-17T11:47:54.372" v="527" actId="478"/>
          <ac:spMkLst>
            <pc:docMk/>
            <pc:sldMk cId="4048795531" sldId="667"/>
            <ac:spMk id="16" creationId="{30E1650A-B435-4E09-A842-496011FA3B3C}"/>
          </ac:spMkLst>
        </pc:spChg>
        <pc:spChg chg="mod">
          <ac:chgData name="Simon Pun (SSE)" userId="6b1ee1f4-4ab1-4ea7-a2d6-b83579485034" providerId="ADAL" clId="{55BD21CD-0A53-4A94-B9CA-1F1A55C907C6}" dt="2020-10-17T11:59:24.936" v="675"/>
          <ac:spMkLst>
            <pc:docMk/>
            <pc:sldMk cId="4048795531" sldId="667"/>
            <ac:spMk id="24" creationId="{84A70063-B996-4037-9B58-6478AB787EE6}"/>
          </ac:spMkLst>
        </pc:spChg>
        <pc:picChg chg="add mod">
          <ac:chgData name="Simon Pun (SSE)" userId="6b1ee1f4-4ab1-4ea7-a2d6-b83579485034" providerId="ADAL" clId="{55BD21CD-0A53-4A94-B9CA-1F1A55C907C6}" dt="2020-10-17T11:52:03.455" v="548" actId="1076"/>
          <ac:picMkLst>
            <pc:docMk/>
            <pc:sldMk cId="4048795531" sldId="667"/>
            <ac:picMk id="8" creationId="{2CD4D8B6-AAF3-4715-8C3C-C4671235B986}"/>
          </ac:picMkLst>
        </pc:picChg>
        <pc:picChg chg="add mod">
          <ac:chgData name="Simon Pun (SSE)" userId="6b1ee1f4-4ab1-4ea7-a2d6-b83579485034" providerId="ADAL" clId="{55BD21CD-0A53-4A94-B9CA-1F1A55C907C6}" dt="2020-10-17T11:51:59.491" v="545" actId="1076"/>
          <ac:picMkLst>
            <pc:docMk/>
            <pc:sldMk cId="4048795531" sldId="667"/>
            <ac:picMk id="9" creationId="{760A1B55-6F1A-474E-A688-141285768AF4}"/>
          </ac:picMkLst>
        </pc:picChg>
        <pc:picChg chg="add mod">
          <ac:chgData name="Simon Pun (SSE)" userId="6b1ee1f4-4ab1-4ea7-a2d6-b83579485034" providerId="ADAL" clId="{55BD21CD-0A53-4A94-B9CA-1F1A55C907C6}" dt="2020-10-17T11:59:29.849" v="676" actId="1076"/>
          <ac:picMkLst>
            <pc:docMk/>
            <pc:sldMk cId="4048795531" sldId="667"/>
            <ac:picMk id="10" creationId="{8D89EA2A-8DF3-4876-8D4F-E9A3E13C3A57}"/>
          </ac:picMkLst>
        </pc:picChg>
      </pc:sldChg>
      <pc:sldChg chg="modSp">
        <pc:chgData name="Simon Pun (SSE)" userId="6b1ee1f4-4ab1-4ea7-a2d6-b83579485034" providerId="ADAL" clId="{55BD21CD-0A53-4A94-B9CA-1F1A55C907C6}" dt="2020-10-17T12:09:41.619" v="879" actId="6549"/>
        <pc:sldMkLst>
          <pc:docMk/>
          <pc:sldMk cId="42482943" sldId="696"/>
        </pc:sldMkLst>
        <pc:spChg chg="mod">
          <ac:chgData name="Simon Pun (SSE)" userId="6b1ee1f4-4ab1-4ea7-a2d6-b83579485034" providerId="ADAL" clId="{55BD21CD-0A53-4A94-B9CA-1F1A55C907C6}" dt="2020-10-17T11:40:27.845" v="475" actId="20577"/>
          <ac:spMkLst>
            <pc:docMk/>
            <pc:sldMk cId="42482943" sldId="696"/>
            <ac:spMk id="2" creationId="{00000000-0000-0000-0000-000000000000}"/>
          </ac:spMkLst>
        </pc:spChg>
        <pc:spChg chg="mod">
          <ac:chgData name="Simon Pun (SSE)" userId="6b1ee1f4-4ab1-4ea7-a2d6-b83579485034" providerId="ADAL" clId="{55BD21CD-0A53-4A94-B9CA-1F1A55C907C6}" dt="2020-10-17T12:09:41.619" v="879" actId="6549"/>
          <ac:spMkLst>
            <pc:docMk/>
            <pc:sldMk cId="42482943" sldId="696"/>
            <ac:spMk id="5" creationId="{41887976-2666-460B-A032-C5ECCB2B1EDC}"/>
          </ac:spMkLst>
        </pc:spChg>
        <pc:spChg chg="mod">
          <ac:chgData name="Simon Pun (SSE)" userId="6b1ee1f4-4ab1-4ea7-a2d6-b83579485034" providerId="ADAL" clId="{55BD21CD-0A53-4A94-B9CA-1F1A55C907C6}" dt="2020-10-17T11:41:11.678" v="482" actId="20577"/>
          <ac:spMkLst>
            <pc:docMk/>
            <pc:sldMk cId="42482943" sldId="696"/>
            <ac:spMk id="9" creationId="{AC051229-119D-4D89-BF9C-12A875641777}"/>
          </ac:spMkLst>
        </pc:spChg>
      </pc:sldChg>
      <pc:sldChg chg="addSp delSp modSp">
        <pc:chgData name="Simon Pun (SSE)" userId="6b1ee1f4-4ab1-4ea7-a2d6-b83579485034" providerId="ADAL" clId="{55BD21CD-0A53-4A94-B9CA-1F1A55C907C6}" dt="2020-10-17T11:44:46.951" v="499" actId="478"/>
        <pc:sldMkLst>
          <pc:docMk/>
          <pc:sldMk cId="327833979" sldId="771"/>
        </pc:sldMkLst>
        <pc:spChg chg="del">
          <ac:chgData name="Simon Pun (SSE)" userId="6b1ee1f4-4ab1-4ea7-a2d6-b83579485034" providerId="ADAL" clId="{55BD21CD-0A53-4A94-B9CA-1F1A55C907C6}" dt="2020-10-17T11:40:01.849" v="470" actId="478"/>
          <ac:spMkLst>
            <pc:docMk/>
            <pc:sldMk cId="327833979" sldId="771"/>
            <ac:spMk id="3" creationId="{84202EC9-6007-40B3-929F-C3A018746DA3}"/>
          </ac:spMkLst>
        </pc:spChg>
        <pc:spChg chg="add mod ord">
          <ac:chgData name="Simon Pun (SSE)" userId="6b1ee1f4-4ab1-4ea7-a2d6-b83579485034" providerId="ADAL" clId="{55BD21CD-0A53-4A94-B9CA-1F1A55C907C6}" dt="2020-10-17T11:40:09.272" v="473" actId="167"/>
          <ac:spMkLst>
            <pc:docMk/>
            <pc:sldMk cId="327833979" sldId="771"/>
            <ac:spMk id="14" creationId="{6374F66B-ECB8-4049-B8C1-93E5F6B407BC}"/>
          </ac:spMkLst>
        </pc:spChg>
        <pc:picChg chg="mod">
          <ac:chgData name="Simon Pun (SSE)" userId="6b1ee1f4-4ab1-4ea7-a2d6-b83579485034" providerId="ADAL" clId="{55BD21CD-0A53-4A94-B9CA-1F1A55C907C6}" dt="2020-10-17T11:41:38.551" v="484" actId="1076"/>
          <ac:picMkLst>
            <pc:docMk/>
            <pc:sldMk cId="327833979" sldId="771"/>
            <ac:picMk id="4" creationId="{23C10267-3727-4B1C-8D41-11E31261D7A0}"/>
          </ac:picMkLst>
        </pc:picChg>
        <pc:picChg chg="mod">
          <ac:chgData name="Simon Pun (SSE)" userId="6b1ee1f4-4ab1-4ea7-a2d6-b83579485034" providerId="ADAL" clId="{55BD21CD-0A53-4A94-B9CA-1F1A55C907C6}" dt="2020-10-17T11:41:43.803" v="485" actId="1076"/>
          <ac:picMkLst>
            <pc:docMk/>
            <pc:sldMk cId="327833979" sldId="771"/>
            <ac:picMk id="5" creationId="{65DD2766-638D-45D0-A3EE-AF53F4E7B652}"/>
          </ac:picMkLst>
        </pc:picChg>
        <pc:picChg chg="del mod">
          <ac:chgData name="Simon Pun (SSE)" userId="6b1ee1f4-4ab1-4ea7-a2d6-b83579485034" providerId="ADAL" clId="{55BD21CD-0A53-4A94-B9CA-1F1A55C907C6}" dt="2020-10-17T11:44:46.951" v="499" actId="478"/>
          <ac:picMkLst>
            <pc:docMk/>
            <pc:sldMk cId="327833979" sldId="771"/>
            <ac:picMk id="6" creationId="{272C071B-00D1-4D38-BE7B-B68303C6B72E}"/>
          </ac:picMkLst>
        </pc:picChg>
        <pc:picChg chg="mod">
          <ac:chgData name="Simon Pun (SSE)" userId="6b1ee1f4-4ab1-4ea7-a2d6-b83579485034" providerId="ADAL" clId="{55BD21CD-0A53-4A94-B9CA-1F1A55C907C6}" dt="2020-10-17T11:41:48.816" v="486" actId="1076"/>
          <ac:picMkLst>
            <pc:docMk/>
            <pc:sldMk cId="327833979" sldId="771"/>
            <ac:picMk id="7" creationId="{965E1852-B7A5-4475-9C37-46983C94597F}"/>
          </ac:picMkLst>
        </pc:picChg>
        <pc:picChg chg="del mod">
          <ac:chgData name="Simon Pun (SSE)" userId="6b1ee1f4-4ab1-4ea7-a2d6-b83579485034" providerId="ADAL" clId="{55BD21CD-0A53-4A94-B9CA-1F1A55C907C6}" dt="2020-10-17T11:42:48.982" v="494" actId="478"/>
          <ac:picMkLst>
            <pc:docMk/>
            <pc:sldMk cId="327833979" sldId="771"/>
            <ac:picMk id="8" creationId="{DAC306BB-1354-4FDE-989D-CFA551660A96}"/>
          </ac:picMkLst>
        </pc:picChg>
        <pc:picChg chg="mod">
          <ac:chgData name="Simon Pun (SSE)" userId="6b1ee1f4-4ab1-4ea7-a2d6-b83579485034" providerId="ADAL" clId="{55BD21CD-0A53-4A94-B9CA-1F1A55C907C6}" dt="2020-10-17T11:42:04.557" v="488" actId="1076"/>
          <ac:picMkLst>
            <pc:docMk/>
            <pc:sldMk cId="327833979" sldId="771"/>
            <ac:picMk id="9" creationId="{333B9EE1-6789-4EB1-94D0-0AD97A0BDD6F}"/>
          </ac:picMkLst>
        </pc:picChg>
        <pc:picChg chg="mod">
          <ac:chgData name="Simon Pun (SSE)" userId="6b1ee1f4-4ab1-4ea7-a2d6-b83579485034" providerId="ADAL" clId="{55BD21CD-0A53-4A94-B9CA-1F1A55C907C6}" dt="2020-10-17T11:42:09.816" v="489" actId="1076"/>
          <ac:picMkLst>
            <pc:docMk/>
            <pc:sldMk cId="327833979" sldId="771"/>
            <ac:picMk id="10" creationId="{21CC7A95-5A5F-436B-95AA-2AC410A85E0C}"/>
          </ac:picMkLst>
        </pc:picChg>
        <pc:picChg chg="mod">
          <ac:chgData name="Simon Pun (SSE)" userId="6b1ee1f4-4ab1-4ea7-a2d6-b83579485034" providerId="ADAL" clId="{55BD21CD-0A53-4A94-B9CA-1F1A55C907C6}" dt="2020-10-17T11:42:19.427" v="490" actId="1076"/>
          <ac:picMkLst>
            <pc:docMk/>
            <pc:sldMk cId="327833979" sldId="771"/>
            <ac:picMk id="11" creationId="{4A6BF0DE-E038-4207-8358-46EFCC913C05}"/>
          </ac:picMkLst>
        </pc:picChg>
        <pc:picChg chg="del mod">
          <ac:chgData name="Simon Pun (SSE)" userId="6b1ee1f4-4ab1-4ea7-a2d6-b83579485034" providerId="ADAL" clId="{55BD21CD-0A53-4A94-B9CA-1F1A55C907C6}" dt="2020-10-17T11:44:46.951" v="499" actId="478"/>
          <ac:picMkLst>
            <pc:docMk/>
            <pc:sldMk cId="327833979" sldId="771"/>
            <ac:picMk id="12" creationId="{98969434-0216-4FF7-98A4-8C64EF8E64B5}"/>
          </ac:picMkLst>
        </pc:picChg>
        <pc:picChg chg="mod">
          <ac:chgData name="Simon Pun (SSE)" userId="6b1ee1f4-4ab1-4ea7-a2d6-b83579485034" providerId="ADAL" clId="{55BD21CD-0A53-4A94-B9CA-1F1A55C907C6}" dt="2020-10-17T11:42:47.579" v="493" actId="1076"/>
          <ac:picMkLst>
            <pc:docMk/>
            <pc:sldMk cId="327833979" sldId="771"/>
            <ac:picMk id="13" creationId="{25EEDE41-F504-4EE5-9E71-25451C1FEE68}"/>
          </ac:picMkLst>
        </pc:picChg>
        <pc:picChg chg="add mod">
          <ac:chgData name="Simon Pun (SSE)" userId="6b1ee1f4-4ab1-4ea7-a2d6-b83579485034" providerId="ADAL" clId="{55BD21CD-0A53-4A94-B9CA-1F1A55C907C6}" dt="2020-10-17T11:42:37.958" v="492" actId="571"/>
          <ac:picMkLst>
            <pc:docMk/>
            <pc:sldMk cId="327833979" sldId="771"/>
            <ac:picMk id="15" creationId="{F41AA654-371A-4B97-B899-5F290563AFB9}"/>
          </ac:picMkLst>
        </pc:picChg>
        <pc:picChg chg="add del mod">
          <ac:chgData name="Simon Pun (SSE)" userId="6b1ee1f4-4ab1-4ea7-a2d6-b83579485034" providerId="ADAL" clId="{55BD21CD-0A53-4A94-B9CA-1F1A55C907C6}" dt="2020-10-17T11:44:46.951" v="499" actId="478"/>
          <ac:picMkLst>
            <pc:docMk/>
            <pc:sldMk cId="327833979" sldId="771"/>
            <ac:picMk id="16" creationId="{F0168221-1635-4453-989A-822AB9BBD56F}"/>
          </ac:picMkLst>
        </pc:picChg>
        <pc:picChg chg="add mod">
          <ac:chgData name="Simon Pun (SSE)" userId="6b1ee1f4-4ab1-4ea7-a2d6-b83579485034" providerId="ADAL" clId="{55BD21CD-0A53-4A94-B9CA-1F1A55C907C6}" dt="2020-10-17T11:43:54.118" v="496" actId="571"/>
          <ac:picMkLst>
            <pc:docMk/>
            <pc:sldMk cId="327833979" sldId="771"/>
            <ac:picMk id="17" creationId="{0965EC60-2EA5-48ED-991B-5EDD103D5839}"/>
          </ac:picMkLst>
        </pc:picChg>
        <pc:picChg chg="add mod">
          <ac:chgData name="Simon Pun (SSE)" userId="6b1ee1f4-4ab1-4ea7-a2d6-b83579485034" providerId="ADAL" clId="{55BD21CD-0A53-4A94-B9CA-1F1A55C907C6}" dt="2020-10-17T11:44:07.153" v="498" actId="571"/>
          <ac:picMkLst>
            <pc:docMk/>
            <pc:sldMk cId="327833979" sldId="771"/>
            <ac:picMk id="18" creationId="{FE1B0F41-84C4-4B8C-9F4E-F6CE5731A15D}"/>
          </ac:picMkLst>
        </pc:picChg>
      </pc:sldChg>
      <pc:sldChg chg="modSp">
        <pc:chgData name="Simon Pun (SSE)" userId="6b1ee1f4-4ab1-4ea7-a2d6-b83579485034" providerId="ADAL" clId="{55BD21CD-0A53-4A94-B9CA-1F1A55C907C6}" dt="2020-10-17T11:54:43.123" v="586" actId="207"/>
        <pc:sldMkLst>
          <pc:docMk/>
          <pc:sldMk cId="3445634940" sldId="792"/>
        </pc:sldMkLst>
        <pc:spChg chg="mod">
          <ac:chgData name="Simon Pun (SSE)" userId="6b1ee1f4-4ab1-4ea7-a2d6-b83579485034" providerId="ADAL" clId="{55BD21CD-0A53-4A94-B9CA-1F1A55C907C6}" dt="2020-10-17T11:54:43.123" v="586" actId="207"/>
          <ac:spMkLst>
            <pc:docMk/>
            <pc:sldMk cId="3445634940" sldId="792"/>
            <ac:spMk id="11" creationId="{F65098C3-2EAD-430A-B9A9-BAB566E73C2D}"/>
          </ac:spMkLst>
        </pc:spChg>
      </pc:sldChg>
      <pc:sldChg chg="addSp modSp">
        <pc:chgData name="Simon Pun (SSE)" userId="6b1ee1f4-4ab1-4ea7-a2d6-b83579485034" providerId="ADAL" clId="{55BD21CD-0A53-4A94-B9CA-1F1A55C907C6}" dt="2020-10-17T11:30:19.782" v="310" actId="20577"/>
        <pc:sldMkLst>
          <pc:docMk/>
          <pc:sldMk cId="1328652146" sldId="807"/>
        </pc:sldMkLst>
        <pc:spChg chg="mod">
          <ac:chgData name="Simon Pun (SSE)" userId="6b1ee1f4-4ab1-4ea7-a2d6-b83579485034" providerId="ADAL" clId="{55BD21CD-0A53-4A94-B9CA-1F1A55C907C6}" dt="2020-10-17T11:30:19.782" v="310" actId="20577"/>
          <ac:spMkLst>
            <pc:docMk/>
            <pc:sldMk cId="1328652146" sldId="807"/>
            <ac:spMk id="2" creationId="{00000000-0000-0000-0000-000000000000}"/>
          </ac:spMkLst>
        </pc:spChg>
        <pc:spChg chg="mod">
          <ac:chgData name="Simon Pun (SSE)" userId="6b1ee1f4-4ab1-4ea7-a2d6-b83579485034" providerId="ADAL" clId="{55BD21CD-0A53-4A94-B9CA-1F1A55C907C6}" dt="2020-10-17T11:29:02.418" v="240" actId="207"/>
          <ac:spMkLst>
            <pc:docMk/>
            <pc:sldMk cId="1328652146" sldId="807"/>
            <ac:spMk id="5" creationId="{199FADC2-054D-49B4-AB6A-538647AF061B}"/>
          </ac:spMkLst>
        </pc:spChg>
        <pc:spChg chg="mod">
          <ac:chgData name="Simon Pun (SSE)" userId="6b1ee1f4-4ab1-4ea7-a2d6-b83579485034" providerId="ADAL" clId="{55BD21CD-0A53-4A94-B9CA-1F1A55C907C6}" dt="2020-10-17T11:28:35.062" v="229" actId="14100"/>
          <ac:spMkLst>
            <pc:docMk/>
            <pc:sldMk cId="1328652146" sldId="807"/>
            <ac:spMk id="8" creationId="{0493DCAC-602F-457A-876B-30BCFF2C83FD}"/>
          </ac:spMkLst>
        </pc:spChg>
        <pc:spChg chg="mod">
          <ac:chgData name="Simon Pun (SSE)" userId="6b1ee1f4-4ab1-4ea7-a2d6-b83579485034" providerId="ADAL" clId="{55BD21CD-0A53-4A94-B9CA-1F1A55C907C6}" dt="2020-10-17T11:28:37.662" v="230" actId="1076"/>
          <ac:spMkLst>
            <pc:docMk/>
            <pc:sldMk cId="1328652146" sldId="807"/>
            <ac:spMk id="9" creationId="{1629208E-934E-483B-9B4B-5A1004B400A3}"/>
          </ac:spMkLst>
        </pc:spChg>
        <pc:spChg chg="add mod">
          <ac:chgData name="Simon Pun (SSE)" userId="6b1ee1f4-4ab1-4ea7-a2d6-b83579485034" providerId="ADAL" clId="{55BD21CD-0A53-4A94-B9CA-1F1A55C907C6}" dt="2020-10-17T11:30:03.229" v="297" actId="1076"/>
          <ac:spMkLst>
            <pc:docMk/>
            <pc:sldMk cId="1328652146" sldId="807"/>
            <ac:spMk id="10" creationId="{3FD9226C-5906-4A2C-9CCE-1E37CBCB18CA}"/>
          </ac:spMkLst>
        </pc:spChg>
        <pc:picChg chg="mod">
          <ac:chgData name="Simon Pun (SSE)" userId="6b1ee1f4-4ab1-4ea7-a2d6-b83579485034" providerId="ADAL" clId="{55BD21CD-0A53-4A94-B9CA-1F1A55C907C6}" dt="2020-10-17T11:28:40.814" v="231" actId="1076"/>
          <ac:picMkLst>
            <pc:docMk/>
            <pc:sldMk cId="1328652146" sldId="807"/>
            <ac:picMk id="6" creationId="{B61E8CB1-C937-44C2-B8D0-603A391E2A38}"/>
          </ac:picMkLst>
        </pc:picChg>
        <pc:picChg chg="add mod">
          <ac:chgData name="Simon Pun (SSE)" userId="6b1ee1f4-4ab1-4ea7-a2d6-b83579485034" providerId="ADAL" clId="{55BD21CD-0A53-4A94-B9CA-1F1A55C907C6}" dt="2020-10-17T11:29:55.324" v="294" actId="1076"/>
          <ac:picMkLst>
            <pc:docMk/>
            <pc:sldMk cId="1328652146" sldId="807"/>
            <ac:picMk id="11" creationId="{1AAFFED0-67D9-424F-BD13-42D0D2DC28F3}"/>
          </ac:picMkLst>
        </pc:picChg>
      </pc:sldChg>
      <pc:sldChg chg="addSp delSp modSp add ord">
        <pc:chgData name="Simon Pun (SSE)" userId="6b1ee1f4-4ab1-4ea7-a2d6-b83579485034" providerId="ADAL" clId="{55BD21CD-0A53-4A94-B9CA-1F1A55C907C6}" dt="2020-10-17T11:22:01.305" v="39" actId="1076"/>
        <pc:sldMkLst>
          <pc:docMk/>
          <pc:sldMk cId="3050750417" sldId="808"/>
        </pc:sldMkLst>
        <pc:spChg chg="add del">
          <ac:chgData name="Simon Pun (SSE)" userId="6b1ee1f4-4ab1-4ea7-a2d6-b83579485034" providerId="ADAL" clId="{55BD21CD-0A53-4A94-B9CA-1F1A55C907C6}" dt="2020-10-17T11:20:55.039" v="3" actId="478"/>
          <ac:spMkLst>
            <pc:docMk/>
            <pc:sldMk cId="3050750417" sldId="808"/>
            <ac:spMk id="3" creationId="{C3B55836-096E-443E-A866-874850CFA7CA}"/>
          </ac:spMkLst>
        </pc:spChg>
        <pc:spChg chg="add del mod">
          <ac:chgData name="Simon Pun (SSE)" userId="6b1ee1f4-4ab1-4ea7-a2d6-b83579485034" providerId="ADAL" clId="{55BD21CD-0A53-4A94-B9CA-1F1A55C907C6}" dt="2020-10-17T11:22:01.305" v="39" actId="1076"/>
          <ac:spMkLst>
            <pc:docMk/>
            <pc:sldMk cId="3050750417" sldId="808"/>
            <ac:spMk id="8" creationId="{0493DCAC-602F-457A-876B-30BCFF2C83FD}"/>
          </ac:spMkLst>
        </pc:spChg>
        <pc:spChg chg="add del">
          <ac:chgData name="Simon Pun (SSE)" userId="6b1ee1f4-4ab1-4ea7-a2d6-b83579485034" providerId="ADAL" clId="{55BD21CD-0A53-4A94-B9CA-1F1A55C907C6}" dt="2020-10-17T11:20:55.039" v="3" actId="478"/>
          <ac:spMkLst>
            <pc:docMk/>
            <pc:sldMk cId="3050750417" sldId="808"/>
            <ac:spMk id="9" creationId="{1629208E-934E-483B-9B4B-5A1004B400A3}"/>
          </ac:spMkLst>
        </pc:spChg>
        <pc:spChg chg="add mod">
          <ac:chgData name="Simon Pun (SSE)" userId="6b1ee1f4-4ab1-4ea7-a2d6-b83579485034" providerId="ADAL" clId="{55BD21CD-0A53-4A94-B9CA-1F1A55C907C6}" dt="2020-10-17T11:22:01.305" v="39" actId="1076"/>
          <ac:spMkLst>
            <pc:docMk/>
            <pc:sldMk cId="3050750417" sldId="808"/>
            <ac:spMk id="10" creationId="{0946A235-59F0-48DB-BD95-450FC3707B59}"/>
          </ac:spMkLst>
        </pc:spChg>
        <pc:spChg chg="add mod">
          <ac:chgData name="Simon Pun (SSE)" userId="6b1ee1f4-4ab1-4ea7-a2d6-b83579485034" providerId="ADAL" clId="{55BD21CD-0A53-4A94-B9CA-1F1A55C907C6}" dt="2020-10-17T11:22:01.305" v="39" actId="1076"/>
          <ac:spMkLst>
            <pc:docMk/>
            <pc:sldMk cId="3050750417" sldId="808"/>
            <ac:spMk id="11" creationId="{A1B53CD7-5CFB-4F76-989B-D4B835B0B87D}"/>
          </ac:spMkLst>
        </pc:spChg>
        <pc:picChg chg="add del">
          <ac:chgData name="Simon Pun (SSE)" userId="6b1ee1f4-4ab1-4ea7-a2d6-b83579485034" providerId="ADAL" clId="{55BD21CD-0A53-4A94-B9CA-1F1A55C907C6}" dt="2020-10-17T11:20:55.039" v="3" actId="478"/>
          <ac:picMkLst>
            <pc:docMk/>
            <pc:sldMk cId="3050750417" sldId="808"/>
            <ac:picMk id="6" creationId="{B61E8CB1-C937-44C2-B8D0-603A391E2A38}"/>
          </ac:picMkLst>
        </pc:picChg>
        <pc:picChg chg="add mod">
          <ac:chgData name="Simon Pun (SSE)" userId="6b1ee1f4-4ab1-4ea7-a2d6-b83579485034" providerId="ADAL" clId="{55BD21CD-0A53-4A94-B9CA-1F1A55C907C6}" dt="2020-10-17T11:22:01.305" v="39" actId="1076"/>
          <ac:picMkLst>
            <pc:docMk/>
            <pc:sldMk cId="3050750417" sldId="808"/>
            <ac:picMk id="7" creationId="{83FDCC4D-36BD-4FBF-A794-F0C1FA9E3115}"/>
          </ac:picMkLst>
        </pc:picChg>
      </pc:sldChg>
      <pc:sldChg chg="addSp delSp modSp add">
        <pc:chgData name="Simon Pun (SSE)" userId="6b1ee1f4-4ab1-4ea7-a2d6-b83579485034" providerId="ADAL" clId="{55BD21CD-0A53-4A94-B9CA-1F1A55C907C6}" dt="2020-10-17T11:33:37.152" v="372" actId="1076"/>
        <pc:sldMkLst>
          <pc:docMk/>
          <pc:sldMk cId="2236349805" sldId="809"/>
        </pc:sldMkLst>
        <pc:spChg chg="mod">
          <ac:chgData name="Simon Pun (SSE)" userId="6b1ee1f4-4ab1-4ea7-a2d6-b83579485034" providerId="ADAL" clId="{55BD21CD-0A53-4A94-B9CA-1F1A55C907C6}" dt="2020-10-17T11:30:39.287" v="324" actId="20577"/>
          <ac:spMkLst>
            <pc:docMk/>
            <pc:sldMk cId="2236349805" sldId="809"/>
            <ac:spMk id="2" creationId="{00000000-0000-0000-0000-000000000000}"/>
          </ac:spMkLst>
        </pc:spChg>
        <pc:spChg chg="del">
          <ac:chgData name="Simon Pun (SSE)" userId="6b1ee1f4-4ab1-4ea7-a2d6-b83579485034" providerId="ADAL" clId="{55BD21CD-0A53-4A94-B9CA-1F1A55C907C6}" dt="2020-10-17T11:30:47.207" v="325" actId="478"/>
          <ac:spMkLst>
            <pc:docMk/>
            <pc:sldMk cId="2236349805" sldId="809"/>
            <ac:spMk id="3" creationId="{C3B55836-096E-443E-A866-874850CFA7CA}"/>
          </ac:spMkLst>
        </pc:spChg>
        <pc:spChg chg="add del">
          <ac:chgData name="Simon Pun (SSE)" userId="6b1ee1f4-4ab1-4ea7-a2d6-b83579485034" providerId="ADAL" clId="{55BD21CD-0A53-4A94-B9CA-1F1A55C907C6}" dt="2020-10-17T11:31:59.435" v="346"/>
          <ac:spMkLst>
            <pc:docMk/>
            <pc:sldMk cId="2236349805" sldId="809"/>
            <ac:spMk id="4" creationId="{9210CC62-6BB3-4D1B-9FC0-5D12CE8C3914}"/>
          </ac:spMkLst>
        </pc:spChg>
        <pc:spChg chg="del">
          <ac:chgData name="Simon Pun (SSE)" userId="6b1ee1f4-4ab1-4ea7-a2d6-b83579485034" providerId="ADAL" clId="{55BD21CD-0A53-4A94-B9CA-1F1A55C907C6}" dt="2020-10-17T11:30:47.207" v="325" actId="478"/>
          <ac:spMkLst>
            <pc:docMk/>
            <pc:sldMk cId="2236349805" sldId="809"/>
            <ac:spMk id="5" creationId="{199FADC2-054D-49B4-AB6A-538647AF061B}"/>
          </ac:spMkLst>
        </pc:spChg>
        <pc:spChg chg="add mod">
          <ac:chgData name="Simon Pun (SSE)" userId="6b1ee1f4-4ab1-4ea7-a2d6-b83579485034" providerId="ADAL" clId="{55BD21CD-0A53-4A94-B9CA-1F1A55C907C6}" dt="2020-10-17T11:33:23.148" v="369" actId="1076"/>
          <ac:spMkLst>
            <pc:docMk/>
            <pc:sldMk cId="2236349805" sldId="809"/>
            <ac:spMk id="7" creationId="{BFED461F-AA04-431F-BC1F-185408CE4F06}"/>
          </ac:spMkLst>
        </pc:spChg>
        <pc:spChg chg="mod">
          <ac:chgData name="Simon Pun (SSE)" userId="6b1ee1f4-4ab1-4ea7-a2d6-b83579485034" providerId="ADAL" clId="{55BD21CD-0A53-4A94-B9CA-1F1A55C907C6}" dt="2020-10-17T11:33:16.648" v="367" actId="1076"/>
          <ac:spMkLst>
            <pc:docMk/>
            <pc:sldMk cId="2236349805" sldId="809"/>
            <ac:spMk id="8" creationId="{0493DCAC-602F-457A-876B-30BCFF2C83FD}"/>
          </ac:spMkLst>
        </pc:spChg>
        <pc:spChg chg="del">
          <ac:chgData name="Simon Pun (SSE)" userId="6b1ee1f4-4ab1-4ea7-a2d6-b83579485034" providerId="ADAL" clId="{55BD21CD-0A53-4A94-B9CA-1F1A55C907C6}" dt="2020-10-17T11:30:47.207" v="325" actId="478"/>
          <ac:spMkLst>
            <pc:docMk/>
            <pc:sldMk cId="2236349805" sldId="809"/>
            <ac:spMk id="9" creationId="{1629208E-934E-483B-9B4B-5A1004B400A3}"/>
          </ac:spMkLst>
        </pc:spChg>
        <pc:spChg chg="del">
          <ac:chgData name="Simon Pun (SSE)" userId="6b1ee1f4-4ab1-4ea7-a2d6-b83579485034" providerId="ADAL" clId="{55BD21CD-0A53-4A94-B9CA-1F1A55C907C6}" dt="2020-10-17T11:30:47.207" v="325" actId="478"/>
          <ac:spMkLst>
            <pc:docMk/>
            <pc:sldMk cId="2236349805" sldId="809"/>
            <ac:spMk id="10" creationId="{3FD9226C-5906-4A2C-9CCE-1E37CBCB18CA}"/>
          </ac:spMkLst>
        </pc:spChg>
        <pc:spChg chg="add mod ord">
          <ac:chgData name="Simon Pun (SSE)" userId="6b1ee1f4-4ab1-4ea7-a2d6-b83579485034" providerId="ADAL" clId="{55BD21CD-0A53-4A94-B9CA-1F1A55C907C6}" dt="2020-10-17T11:33:05.449" v="364" actId="14100"/>
          <ac:spMkLst>
            <pc:docMk/>
            <pc:sldMk cId="2236349805" sldId="809"/>
            <ac:spMk id="14" creationId="{6FD96635-D902-45DF-91C3-3490A834F085}"/>
          </ac:spMkLst>
        </pc:spChg>
        <pc:spChg chg="add del">
          <ac:chgData name="Simon Pun (SSE)" userId="6b1ee1f4-4ab1-4ea7-a2d6-b83579485034" providerId="ADAL" clId="{55BD21CD-0A53-4A94-B9CA-1F1A55C907C6}" dt="2020-10-17T11:32:26.232" v="354"/>
          <ac:spMkLst>
            <pc:docMk/>
            <pc:sldMk cId="2236349805" sldId="809"/>
            <ac:spMk id="15" creationId="{A655D225-683E-4589-BF7E-EDE49F8C1A7C}"/>
          </ac:spMkLst>
        </pc:spChg>
        <pc:spChg chg="add mod">
          <ac:chgData name="Simon Pun (SSE)" userId="6b1ee1f4-4ab1-4ea7-a2d6-b83579485034" providerId="ADAL" clId="{55BD21CD-0A53-4A94-B9CA-1F1A55C907C6}" dt="2020-10-17T11:33:21.081" v="368" actId="1076"/>
          <ac:spMkLst>
            <pc:docMk/>
            <pc:sldMk cId="2236349805" sldId="809"/>
            <ac:spMk id="16" creationId="{64AE1ACD-496D-4D26-8377-66E895834330}"/>
          </ac:spMkLst>
        </pc:spChg>
        <pc:spChg chg="add mod">
          <ac:chgData name="Simon Pun (SSE)" userId="6b1ee1f4-4ab1-4ea7-a2d6-b83579485034" providerId="ADAL" clId="{55BD21CD-0A53-4A94-B9CA-1F1A55C907C6}" dt="2020-10-17T11:33:37.152" v="372" actId="1076"/>
          <ac:spMkLst>
            <pc:docMk/>
            <pc:sldMk cId="2236349805" sldId="809"/>
            <ac:spMk id="17" creationId="{C1D62467-CFBA-4F2C-8C7D-DC4DA95D359C}"/>
          </ac:spMkLst>
        </pc:spChg>
        <pc:picChg chg="del">
          <ac:chgData name="Simon Pun (SSE)" userId="6b1ee1f4-4ab1-4ea7-a2d6-b83579485034" providerId="ADAL" clId="{55BD21CD-0A53-4A94-B9CA-1F1A55C907C6}" dt="2020-10-17T11:30:47.207" v="325" actId="478"/>
          <ac:picMkLst>
            <pc:docMk/>
            <pc:sldMk cId="2236349805" sldId="809"/>
            <ac:picMk id="6" creationId="{B61E8CB1-C937-44C2-B8D0-603A391E2A38}"/>
          </ac:picMkLst>
        </pc:picChg>
        <pc:picChg chg="del">
          <ac:chgData name="Simon Pun (SSE)" userId="6b1ee1f4-4ab1-4ea7-a2d6-b83579485034" providerId="ADAL" clId="{55BD21CD-0A53-4A94-B9CA-1F1A55C907C6}" dt="2020-10-17T11:30:47.207" v="325" actId="478"/>
          <ac:picMkLst>
            <pc:docMk/>
            <pc:sldMk cId="2236349805" sldId="809"/>
            <ac:picMk id="11" creationId="{1AAFFED0-67D9-424F-BD13-42D0D2DC28F3}"/>
          </ac:picMkLst>
        </pc:picChg>
        <pc:picChg chg="add mod">
          <ac:chgData name="Simon Pun (SSE)" userId="6b1ee1f4-4ab1-4ea7-a2d6-b83579485034" providerId="ADAL" clId="{55BD21CD-0A53-4A94-B9CA-1F1A55C907C6}" dt="2020-10-17T11:33:16.648" v="367" actId="1076"/>
          <ac:picMkLst>
            <pc:docMk/>
            <pc:sldMk cId="2236349805" sldId="809"/>
            <ac:picMk id="12" creationId="{6BFA73F1-92CC-49F9-A503-F2C2AA38050B}"/>
          </ac:picMkLst>
        </pc:picChg>
        <pc:picChg chg="add mod">
          <ac:chgData name="Simon Pun (SSE)" userId="6b1ee1f4-4ab1-4ea7-a2d6-b83579485034" providerId="ADAL" clId="{55BD21CD-0A53-4A94-B9CA-1F1A55C907C6}" dt="2020-10-17T11:33:00.436" v="363" actId="1076"/>
          <ac:picMkLst>
            <pc:docMk/>
            <pc:sldMk cId="2236349805" sldId="809"/>
            <ac:picMk id="13" creationId="{48D921F5-3907-47FA-A201-CA2FCA93D0CD}"/>
          </ac:picMkLst>
        </pc:picChg>
      </pc:sldChg>
      <pc:sldChg chg="addSp delSp modSp add">
        <pc:chgData name="Simon Pun (SSE)" userId="6b1ee1f4-4ab1-4ea7-a2d6-b83579485034" providerId="ADAL" clId="{55BD21CD-0A53-4A94-B9CA-1F1A55C907C6}" dt="2020-10-17T11:38:50.765" v="453" actId="14100"/>
        <pc:sldMkLst>
          <pc:docMk/>
          <pc:sldMk cId="603408657" sldId="810"/>
        </pc:sldMkLst>
        <pc:spChg chg="mod">
          <ac:chgData name="Simon Pun (SSE)" userId="6b1ee1f4-4ab1-4ea7-a2d6-b83579485034" providerId="ADAL" clId="{55BD21CD-0A53-4A94-B9CA-1F1A55C907C6}" dt="2020-10-17T11:38:12.185" v="443" actId="14100"/>
          <ac:spMkLst>
            <pc:docMk/>
            <pc:sldMk cId="603408657" sldId="810"/>
            <ac:spMk id="2" creationId="{00000000-0000-0000-0000-000000000000}"/>
          </ac:spMkLst>
        </pc:spChg>
        <pc:spChg chg="add mod">
          <ac:chgData name="Simon Pun (SSE)" userId="6b1ee1f4-4ab1-4ea7-a2d6-b83579485034" providerId="ADAL" clId="{55BD21CD-0A53-4A94-B9CA-1F1A55C907C6}" dt="2020-10-17T11:35:55.360" v="416" actId="207"/>
          <ac:spMkLst>
            <pc:docMk/>
            <pc:sldMk cId="603408657" sldId="810"/>
            <ac:spMk id="3" creationId="{EF1444FB-36B8-4249-AA8E-B1C227F021D4}"/>
          </ac:spMkLst>
        </pc:spChg>
        <pc:spChg chg="del">
          <ac:chgData name="Simon Pun (SSE)" userId="6b1ee1f4-4ab1-4ea7-a2d6-b83579485034" providerId="ADAL" clId="{55BD21CD-0A53-4A94-B9CA-1F1A55C907C6}" dt="2020-10-17T11:35:02.504" v="392" actId="478"/>
          <ac:spMkLst>
            <pc:docMk/>
            <pc:sldMk cId="603408657" sldId="810"/>
            <ac:spMk id="7" creationId="{BFED461F-AA04-431F-BC1F-185408CE4F06}"/>
          </ac:spMkLst>
        </pc:spChg>
        <pc:spChg chg="mod">
          <ac:chgData name="Simon Pun (SSE)" userId="6b1ee1f4-4ab1-4ea7-a2d6-b83579485034" providerId="ADAL" clId="{55BD21CD-0A53-4A94-B9CA-1F1A55C907C6}" dt="2020-10-17T11:35:38.614" v="410" actId="1076"/>
          <ac:spMkLst>
            <pc:docMk/>
            <pc:sldMk cId="603408657" sldId="810"/>
            <ac:spMk id="8" creationId="{0493DCAC-602F-457A-876B-30BCFF2C83FD}"/>
          </ac:spMkLst>
        </pc:spChg>
        <pc:spChg chg="mod">
          <ac:chgData name="Simon Pun (SSE)" userId="6b1ee1f4-4ab1-4ea7-a2d6-b83579485034" providerId="ADAL" clId="{55BD21CD-0A53-4A94-B9CA-1F1A55C907C6}" dt="2020-10-17T11:38:50.765" v="453" actId="14100"/>
          <ac:spMkLst>
            <pc:docMk/>
            <pc:sldMk cId="603408657" sldId="810"/>
            <ac:spMk id="14" creationId="{6FD96635-D902-45DF-91C3-3490A834F085}"/>
          </ac:spMkLst>
        </pc:spChg>
        <pc:spChg chg="del">
          <ac:chgData name="Simon Pun (SSE)" userId="6b1ee1f4-4ab1-4ea7-a2d6-b83579485034" providerId="ADAL" clId="{55BD21CD-0A53-4A94-B9CA-1F1A55C907C6}" dt="2020-10-17T11:35:06.014" v="394" actId="478"/>
          <ac:spMkLst>
            <pc:docMk/>
            <pc:sldMk cId="603408657" sldId="810"/>
            <ac:spMk id="16" creationId="{64AE1ACD-496D-4D26-8377-66E895834330}"/>
          </ac:spMkLst>
        </pc:spChg>
        <pc:spChg chg="del mod">
          <ac:chgData name="Simon Pun (SSE)" userId="6b1ee1f4-4ab1-4ea7-a2d6-b83579485034" providerId="ADAL" clId="{55BD21CD-0A53-4A94-B9CA-1F1A55C907C6}" dt="2020-10-17T11:35:06.700" v="395" actId="478"/>
          <ac:spMkLst>
            <pc:docMk/>
            <pc:sldMk cId="603408657" sldId="810"/>
            <ac:spMk id="17" creationId="{C1D62467-CFBA-4F2C-8C7D-DC4DA95D359C}"/>
          </ac:spMkLst>
        </pc:spChg>
        <pc:spChg chg="add mod">
          <ac:chgData name="Simon Pun (SSE)" userId="6b1ee1f4-4ab1-4ea7-a2d6-b83579485034" providerId="ADAL" clId="{55BD21CD-0A53-4A94-B9CA-1F1A55C907C6}" dt="2020-10-17T11:36:18.948" v="425" actId="1076"/>
          <ac:spMkLst>
            <pc:docMk/>
            <pc:sldMk cId="603408657" sldId="810"/>
            <ac:spMk id="18" creationId="{2E5E8CD1-D348-4B78-AC3D-A90E6F0DB91A}"/>
          </ac:spMkLst>
        </pc:spChg>
        <pc:spChg chg="add mod">
          <ac:chgData name="Simon Pun (SSE)" userId="6b1ee1f4-4ab1-4ea7-a2d6-b83579485034" providerId="ADAL" clId="{55BD21CD-0A53-4A94-B9CA-1F1A55C907C6}" dt="2020-10-17T11:38:39.225" v="449"/>
          <ac:spMkLst>
            <pc:docMk/>
            <pc:sldMk cId="603408657" sldId="810"/>
            <ac:spMk id="21" creationId="{7CB88BE8-5C4E-44C4-8CCC-8A43A0D56507}"/>
          </ac:spMkLst>
        </pc:spChg>
        <pc:picChg chg="add mod">
          <ac:chgData name="Simon Pun (SSE)" userId="6b1ee1f4-4ab1-4ea7-a2d6-b83579485034" providerId="ADAL" clId="{55BD21CD-0A53-4A94-B9CA-1F1A55C907C6}" dt="2020-10-17T11:35:38.614" v="410" actId="1076"/>
          <ac:picMkLst>
            <pc:docMk/>
            <pc:sldMk cId="603408657" sldId="810"/>
            <ac:picMk id="10" creationId="{1DE76B3A-FA98-4368-911B-D9D192DC7743}"/>
          </ac:picMkLst>
        </pc:picChg>
        <pc:picChg chg="add mod">
          <ac:chgData name="Simon Pun (SSE)" userId="6b1ee1f4-4ab1-4ea7-a2d6-b83579485034" providerId="ADAL" clId="{55BD21CD-0A53-4A94-B9CA-1F1A55C907C6}" dt="2020-10-17T11:35:38.614" v="410" actId="1076"/>
          <ac:picMkLst>
            <pc:docMk/>
            <pc:sldMk cId="603408657" sldId="810"/>
            <ac:picMk id="11" creationId="{69A71831-CD8F-4807-9796-CA72A39DE5B8}"/>
          </ac:picMkLst>
        </pc:picChg>
        <pc:picChg chg="del">
          <ac:chgData name="Simon Pun (SSE)" userId="6b1ee1f4-4ab1-4ea7-a2d6-b83579485034" providerId="ADAL" clId="{55BD21CD-0A53-4A94-B9CA-1F1A55C907C6}" dt="2020-10-17T11:33:47.996" v="374" actId="478"/>
          <ac:picMkLst>
            <pc:docMk/>
            <pc:sldMk cId="603408657" sldId="810"/>
            <ac:picMk id="12" creationId="{6BFA73F1-92CC-49F9-A503-F2C2AA38050B}"/>
          </ac:picMkLst>
        </pc:picChg>
        <pc:picChg chg="del">
          <ac:chgData name="Simon Pun (SSE)" userId="6b1ee1f4-4ab1-4ea7-a2d6-b83579485034" providerId="ADAL" clId="{55BD21CD-0A53-4A94-B9CA-1F1A55C907C6}" dt="2020-10-17T11:33:48.397" v="375" actId="478"/>
          <ac:picMkLst>
            <pc:docMk/>
            <pc:sldMk cId="603408657" sldId="810"/>
            <ac:picMk id="13" creationId="{48D921F5-3907-47FA-A201-CA2FCA93D0CD}"/>
          </ac:picMkLst>
        </pc:picChg>
        <pc:picChg chg="add mod">
          <ac:chgData name="Simon Pun (SSE)" userId="6b1ee1f4-4ab1-4ea7-a2d6-b83579485034" providerId="ADAL" clId="{55BD21CD-0A53-4A94-B9CA-1F1A55C907C6}" dt="2020-10-17T11:36:00.665" v="418" actId="1076"/>
          <ac:picMkLst>
            <pc:docMk/>
            <pc:sldMk cId="603408657" sldId="810"/>
            <ac:picMk id="15" creationId="{54E356FC-C15D-4BC7-8E2F-D7DDCCFF9033}"/>
          </ac:picMkLst>
        </pc:picChg>
        <pc:picChg chg="add mod">
          <ac:chgData name="Simon Pun (SSE)" userId="6b1ee1f4-4ab1-4ea7-a2d6-b83579485034" providerId="ADAL" clId="{55BD21CD-0A53-4A94-B9CA-1F1A55C907C6}" dt="2020-10-17T11:38:48.078" v="452" actId="1076"/>
          <ac:picMkLst>
            <pc:docMk/>
            <pc:sldMk cId="603408657" sldId="810"/>
            <ac:picMk id="19" creationId="{D27DEEDC-E34C-44D7-BBDB-5941842DFEE8}"/>
          </ac:picMkLst>
        </pc:picChg>
        <pc:picChg chg="add mod">
          <ac:chgData name="Simon Pun (SSE)" userId="6b1ee1f4-4ab1-4ea7-a2d6-b83579485034" providerId="ADAL" clId="{55BD21CD-0A53-4A94-B9CA-1F1A55C907C6}" dt="2020-10-17T11:38:17.984" v="446" actId="1076"/>
          <ac:picMkLst>
            <pc:docMk/>
            <pc:sldMk cId="603408657" sldId="810"/>
            <ac:picMk id="20" creationId="{91D3300B-60C2-49C4-B834-B45A8CAE14A9}"/>
          </ac:picMkLst>
        </pc:picChg>
      </pc:sldChg>
      <pc:sldChg chg="addSp delSp modSp add del">
        <pc:chgData name="Simon Pun (SSE)" userId="6b1ee1f4-4ab1-4ea7-a2d6-b83579485034" providerId="ADAL" clId="{55BD21CD-0A53-4A94-B9CA-1F1A55C907C6}" dt="2020-10-17T11:38:55.199" v="454" actId="2696"/>
        <pc:sldMkLst>
          <pc:docMk/>
          <pc:sldMk cId="513428190" sldId="811"/>
        </pc:sldMkLst>
        <pc:spChg chg="mod">
          <ac:chgData name="Simon Pun (SSE)" userId="6b1ee1f4-4ab1-4ea7-a2d6-b83579485034" providerId="ADAL" clId="{55BD21CD-0A53-4A94-B9CA-1F1A55C907C6}" dt="2020-10-17T11:36:52.565" v="435"/>
          <ac:spMkLst>
            <pc:docMk/>
            <pc:sldMk cId="513428190" sldId="811"/>
            <ac:spMk id="2" creationId="{00000000-0000-0000-0000-000000000000}"/>
          </ac:spMkLst>
        </pc:spChg>
        <pc:picChg chg="del">
          <ac:chgData name="Simon Pun (SSE)" userId="6b1ee1f4-4ab1-4ea7-a2d6-b83579485034" providerId="ADAL" clId="{55BD21CD-0A53-4A94-B9CA-1F1A55C907C6}" dt="2020-10-17T11:36:58.750" v="436" actId="478"/>
          <ac:picMkLst>
            <pc:docMk/>
            <pc:sldMk cId="513428190" sldId="811"/>
            <ac:picMk id="10" creationId="{1DE76B3A-FA98-4368-911B-D9D192DC7743}"/>
          </ac:picMkLst>
        </pc:picChg>
        <pc:picChg chg="del">
          <ac:chgData name="Simon Pun (SSE)" userId="6b1ee1f4-4ab1-4ea7-a2d6-b83579485034" providerId="ADAL" clId="{55BD21CD-0A53-4A94-B9CA-1F1A55C907C6}" dt="2020-10-17T11:36:58.750" v="436" actId="478"/>
          <ac:picMkLst>
            <pc:docMk/>
            <pc:sldMk cId="513428190" sldId="811"/>
            <ac:picMk id="11" creationId="{69A71831-CD8F-4807-9796-CA72A39DE5B8}"/>
          </ac:picMkLst>
        </pc:picChg>
        <pc:picChg chg="add mod">
          <ac:chgData name="Simon Pun (SSE)" userId="6b1ee1f4-4ab1-4ea7-a2d6-b83579485034" providerId="ADAL" clId="{55BD21CD-0A53-4A94-B9CA-1F1A55C907C6}" dt="2020-10-17T11:37:10.908" v="438" actId="1076"/>
          <ac:picMkLst>
            <pc:docMk/>
            <pc:sldMk cId="513428190" sldId="811"/>
            <ac:picMk id="12" creationId="{34955FCA-21AF-4687-B745-8015EF0DA2A3}"/>
          </ac:picMkLst>
        </pc:picChg>
        <pc:picChg chg="del">
          <ac:chgData name="Simon Pun (SSE)" userId="6b1ee1f4-4ab1-4ea7-a2d6-b83579485034" providerId="ADAL" clId="{55BD21CD-0A53-4A94-B9CA-1F1A55C907C6}" dt="2020-10-17T11:36:58.750" v="436" actId="478"/>
          <ac:picMkLst>
            <pc:docMk/>
            <pc:sldMk cId="513428190" sldId="811"/>
            <ac:picMk id="15" creationId="{54E356FC-C15D-4BC7-8E2F-D7DDCCFF9033}"/>
          </ac:picMkLst>
        </pc:picChg>
      </pc:sldChg>
    </pc:docChg>
  </pc:docChgLst>
  <pc:docChgLst>
    <pc:chgData name="Simon Pun (SSE)" userId="6b1ee1f4-4ab1-4ea7-a2d6-b83579485034" providerId="ADAL" clId="{B5759B4A-7B19-452B-B08E-D9A6C0B163DA}"/>
    <pc:docChg chg="undo custSel addSld modSld">
      <pc:chgData name="Simon Pun (SSE)" userId="6b1ee1f4-4ab1-4ea7-a2d6-b83579485034" providerId="ADAL" clId="{B5759B4A-7B19-452B-B08E-D9A6C0B163DA}" dt="2020-11-25T01:48:51.215" v="593" actId="403"/>
      <pc:docMkLst>
        <pc:docMk/>
      </pc:docMkLst>
      <pc:sldChg chg="modSp mod">
        <pc:chgData name="Simon Pun (SSE)" userId="6b1ee1f4-4ab1-4ea7-a2d6-b83579485034" providerId="ADAL" clId="{B5759B4A-7B19-452B-B08E-D9A6C0B163DA}" dt="2020-11-16T03:39:40.407" v="353" actId="404"/>
        <pc:sldMkLst>
          <pc:docMk/>
          <pc:sldMk cId="4265996644" sldId="664"/>
        </pc:sldMkLst>
        <pc:spChg chg="mod">
          <ac:chgData name="Simon Pun (SSE)" userId="6b1ee1f4-4ab1-4ea7-a2d6-b83579485034" providerId="ADAL" clId="{B5759B4A-7B19-452B-B08E-D9A6C0B163DA}" dt="2020-11-16T03:39:40.407" v="353" actId="404"/>
          <ac:spMkLst>
            <pc:docMk/>
            <pc:sldMk cId="4265996644" sldId="664"/>
            <ac:spMk id="3" creationId="{84202EC9-6007-40B3-929F-C3A018746DA3}"/>
          </ac:spMkLst>
        </pc:spChg>
      </pc:sldChg>
      <pc:sldChg chg="modSp mod">
        <pc:chgData name="Simon Pun (SSE)" userId="6b1ee1f4-4ab1-4ea7-a2d6-b83579485034" providerId="ADAL" clId="{B5759B4A-7B19-452B-B08E-D9A6C0B163DA}" dt="2020-11-16T03:56:00.553" v="444" actId="20577"/>
        <pc:sldMkLst>
          <pc:docMk/>
          <pc:sldMk cId="42482943" sldId="696"/>
        </pc:sldMkLst>
        <pc:spChg chg="mod">
          <ac:chgData name="Simon Pun (SSE)" userId="6b1ee1f4-4ab1-4ea7-a2d6-b83579485034" providerId="ADAL" clId="{B5759B4A-7B19-452B-B08E-D9A6C0B163DA}" dt="2020-11-16T03:50:34.883" v="379" actId="20577"/>
          <ac:spMkLst>
            <pc:docMk/>
            <pc:sldMk cId="42482943" sldId="696"/>
            <ac:spMk id="2" creationId="{00000000-0000-0000-0000-000000000000}"/>
          </ac:spMkLst>
        </pc:spChg>
        <pc:spChg chg="mod">
          <ac:chgData name="Simon Pun (SSE)" userId="6b1ee1f4-4ab1-4ea7-a2d6-b83579485034" providerId="ADAL" clId="{B5759B4A-7B19-452B-B08E-D9A6C0B163DA}" dt="2020-11-16T03:56:00.553" v="444" actId="20577"/>
          <ac:spMkLst>
            <pc:docMk/>
            <pc:sldMk cId="42482943" sldId="696"/>
            <ac:spMk id="5" creationId="{41887976-2666-460B-A032-C5ECCB2B1EDC}"/>
          </ac:spMkLst>
        </pc:spChg>
        <pc:spChg chg="mod">
          <ac:chgData name="Simon Pun (SSE)" userId="6b1ee1f4-4ab1-4ea7-a2d6-b83579485034" providerId="ADAL" clId="{B5759B4A-7B19-452B-B08E-D9A6C0B163DA}" dt="2020-11-16T03:50:46.073" v="382" actId="20577"/>
          <ac:spMkLst>
            <pc:docMk/>
            <pc:sldMk cId="42482943" sldId="696"/>
            <ac:spMk id="9" creationId="{AC051229-119D-4D89-BF9C-12A875641777}"/>
          </ac:spMkLst>
        </pc:spChg>
      </pc:sldChg>
      <pc:sldChg chg="addSp delSp modSp mod">
        <pc:chgData name="Simon Pun (SSE)" userId="6b1ee1f4-4ab1-4ea7-a2d6-b83579485034" providerId="ADAL" clId="{B5759B4A-7B19-452B-B08E-D9A6C0B163DA}" dt="2020-11-16T03:48:40.323" v="377" actId="1076"/>
        <pc:sldMkLst>
          <pc:docMk/>
          <pc:sldMk cId="415618108" sldId="868"/>
        </pc:sldMkLst>
        <pc:spChg chg="del">
          <ac:chgData name="Simon Pun (SSE)" userId="6b1ee1f4-4ab1-4ea7-a2d6-b83579485034" providerId="ADAL" clId="{B5759B4A-7B19-452B-B08E-D9A6C0B163DA}" dt="2020-11-16T03:39:54.198" v="354" actId="478"/>
          <ac:spMkLst>
            <pc:docMk/>
            <pc:sldMk cId="415618108" sldId="868"/>
            <ac:spMk id="3" creationId="{84202EC9-6007-40B3-929F-C3A018746DA3}"/>
          </ac:spMkLst>
        </pc:spChg>
        <pc:spChg chg="add ord">
          <ac:chgData name="Simon Pun (SSE)" userId="6b1ee1f4-4ab1-4ea7-a2d6-b83579485034" providerId="ADAL" clId="{B5759B4A-7B19-452B-B08E-D9A6C0B163DA}" dt="2020-11-16T03:40:00.177" v="356" actId="167"/>
          <ac:spMkLst>
            <pc:docMk/>
            <pc:sldMk cId="415618108" sldId="868"/>
            <ac:spMk id="13" creationId="{032C3E7C-F730-4D1E-AB9B-4B4BE3700B3A}"/>
          </ac:spMkLst>
        </pc:spChg>
        <pc:picChg chg="mod">
          <ac:chgData name="Simon Pun (SSE)" userId="6b1ee1f4-4ab1-4ea7-a2d6-b83579485034" providerId="ADAL" clId="{B5759B4A-7B19-452B-B08E-D9A6C0B163DA}" dt="2020-11-16T03:46:19.833" v="361" actId="1076"/>
          <ac:picMkLst>
            <pc:docMk/>
            <pc:sldMk cId="415618108" sldId="868"/>
            <ac:picMk id="4" creationId="{E98660EF-ACCF-4FE3-95D8-31EA5E390D86}"/>
          </ac:picMkLst>
        </pc:picChg>
        <pc:picChg chg="mod">
          <ac:chgData name="Simon Pun (SSE)" userId="6b1ee1f4-4ab1-4ea7-a2d6-b83579485034" providerId="ADAL" clId="{B5759B4A-7B19-452B-B08E-D9A6C0B163DA}" dt="2020-11-16T03:46:35.233" v="364" actId="1076"/>
          <ac:picMkLst>
            <pc:docMk/>
            <pc:sldMk cId="415618108" sldId="868"/>
            <ac:picMk id="5" creationId="{66D659AF-2F0C-41A2-9B68-0E680119B5A9}"/>
          </ac:picMkLst>
        </pc:picChg>
        <pc:picChg chg="del">
          <ac:chgData name="Simon Pun (SSE)" userId="6b1ee1f4-4ab1-4ea7-a2d6-b83579485034" providerId="ADAL" clId="{B5759B4A-7B19-452B-B08E-D9A6C0B163DA}" dt="2020-11-16T03:40:05.197" v="357" actId="478"/>
          <ac:picMkLst>
            <pc:docMk/>
            <pc:sldMk cId="415618108" sldId="868"/>
            <ac:picMk id="6" creationId="{A030D026-069C-4362-B6C4-3DCEC4833684}"/>
          </ac:picMkLst>
        </pc:picChg>
        <pc:picChg chg="del">
          <ac:chgData name="Simon Pun (SSE)" userId="6b1ee1f4-4ab1-4ea7-a2d6-b83579485034" providerId="ADAL" clId="{B5759B4A-7B19-452B-B08E-D9A6C0B163DA}" dt="2020-11-16T03:40:05.197" v="357" actId="478"/>
          <ac:picMkLst>
            <pc:docMk/>
            <pc:sldMk cId="415618108" sldId="868"/>
            <ac:picMk id="7" creationId="{C07D1D8A-9CE0-4FD7-8BCB-64373FF8A262}"/>
          </ac:picMkLst>
        </pc:picChg>
        <pc:picChg chg="del">
          <ac:chgData name="Simon Pun (SSE)" userId="6b1ee1f4-4ab1-4ea7-a2d6-b83579485034" providerId="ADAL" clId="{B5759B4A-7B19-452B-B08E-D9A6C0B163DA}" dt="2020-11-16T03:40:05.197" v="357" actId="478"/>
          <ac:picMkLst>
            <pc:docMk/>
            <pc:sldMk cId="415618108" sldId="868"/>
            <ac:picMk id="8" creationId="{95A5B841-65E1-41C8-951F-13A543B7F347}"/>
          </ac:picMkLst>
        </pc:picChg>
        <pc:picChg chg="del">
          <ac:chgData name="Simon Pun (SSE)" userId="6b1ee1f4-4ab1-4ea7-a2d6-b83579485034" providerId="ADAL" clId="{B5759B4A-7B19-452B-B08E-D9A6C0B163DA}" dt="2020-11-16T03:40:05.197" v="357" actId="478"/>
          <ac:picMkLst>
            <pc:docMk/>
            <pc:sldMk cId="415618108" sldId="868"/>
            <ac:picMk id="9" creationId="{6E322EBE-5886-4A22-B1F9-9D08F99ED8ED}"/>
          </ac:picMkLst>
        </pc:picChg>
        <pc:picChg chg="del">
          <ac:chgData name="Simon Pun (SSE)" userId="6b1ee1f4-4ab1-4ea7-a2d6-b83579485034" providerId="ADAL" clId="{B5759B4A-7B19-452B-B08E-D9A6C0B163DA}" dt="2020-11-16T03:40:05.197" v="357" actId="478"/>
          <ac:picMkLst>
            <pc:docMk/>
            <pc:sldMk cId="415618108" sldId="868"/>
            <ac:picMk id="10" creationId="{6824A408-1BB2-4FDA-A93F-F2A9E5EA58AD}"/>
          </ac:picMkLst>
        </pc:picChg>
        <pc:picChg chg="del">
          <ac:chgData name="Simon Pun (SSE)" userId="6b1ee1f4-4ab1-4ea7-a2d6-b83579485034" providerId="ADAL" clId="{B5759B4A-7B19-452B-B08E-D9A6C0B163DA}" dt="2020-11-16T03:40:05.197" v="357" actId="478"/>
          <ac:picMkLst>
            <pc:docMk/>
            <pc:sldMk cId="415618108" sldId="868"/>
            <ac:picMk id="11" creationId="{896E47F3-F7D4-4E20-857D-CC78BC110F14}"/>
          </ac:picMkLst>
        </pc:picChg>
        <pc:picChg chg="del">
          <ac:chgData name="Simon Pun (SSE)" userId="6b1ee1f4-4ab1-4ea7-a2d6-b83579485034" providerId="ADAL" clId="{B5759B4A-7B19-452B-B08E-D9A6C0B163DA}" dt="2020-11-16T03:40:05.197" v="357" actId="478"/>
          <ac:picMkLst>
            <pc:docMk/>
            <pc:sldMk cId="415618108" sldId="868"/>
            <ac:picMk id="12" creationId="{40FB2320-5417-4AE0-95B7-73C945FD10A5}"/>
          </ac:picMkLst>
        </pc:picChg>
        <pc:picChg chg="del">
          <ac:chgData name="Simon Pun (SSE)" userId="6b1ee1f4-4ab1-4ea7-a2d6-b83579485034" providerId="ADAL" clId="{B5759B4A-7B19-452B-B08E-D9A6C0B163DA}" dt="2020-11-16T03:40:05.197" v="357" actId="478"/>
          <ac:picMkLst>
            <pc:docMk/>
            <pc:sldMk cId="415618108" sldId="868"/>
            <ac:picMk id="14" creationId="{A1FB1150-1C17-4B9C-A8A4-DE6B1B4C0DC9}"/>
          </ac:picMkLst>
        </pc:picChg>
        <pc:picChg chg="add mod">
          <ac:chgData name="Simon Pun (SSE)" userId="6b1ee1f4-4ab1-4ea7-a2d6-b83579485034" providerId="ADAL" clId="{B5759B4A-7B19-452B-B08E-D9A6C0B163DA}" dt="2020-11-16T03:46:32.383" v="363" actId="571"/>
          <ac:picMkLst>
            <pc:docMk/>
            <pc:sldMk cId="415618108" sldId="868"/>
            <ac:picMk id="16" creationId="{6F8B6D30-CD01-4D57-9EA5-D7AC616E25B9}"/>
          </ac:picMkLst>
        </pc:picChg>
        <pc:picChg chg="add mod">
          <ac:chgData name="Simon Pun (SSE)" userId="6b1ee1f4-4ab1-4ea7-a2d6-b83579485034" providerId="ADAL" clId="{B5759B4A-7B19-452B-B08E-D9A6C0B163DA}" dt="2020-11-16T03:46:41.293" v="365" actId="571"/>
          <ac:picMkLst>
            <pc:docMk/>
            <pc:sldMk cId="415618108" sldId="868"/>
            <ac:picMk id="17" creationId="{863237A6-D00C-4E41-BBCA-AD802CDDDF48}"/>
          </ac:picMkLst>
        </pc:picChg>
        <pc:picChg chg="add mod">
          <ac:chgData name="Simon Pun (SSE)" userId="6b1ee1f4-4ab1-4ea7-a2d6-b83579485034" providerId="ADAL" clId="{B5759B4A-7B19-452B-B08E-D9A6C0B163DA}" dt="2020-11-16T03:46:50.563" v="366" actId="571"/>
          <ac:picMkLst>
            <pc:docMk/>
            <pc:sldMk cId="415618108" sldId="868"/>
            <ac:picMk id="18" creationId="{004E19A7-48ED-4295-9656-E42E60CA077C}"/>
          </ac:picMkLst>
        </pc:picChg>
        <pc:picChg chg="add mod">
          <ac:chgData name="Simon Pun (SSE)" userId="6b1ee1f4-4ab1-4ea7-a2d6-b83579485034" providerId="ADAL" clId="{B5759B4A-7B19-452B-B08E-D9A6C0B163DA}" dt="2020-11-16T03:46:57.783" v="367" actId="571"/>
          <ac:picMkLst>
            <pc:docMk/>
            <pc:sldMk cId="415618108" sldId="868"/>
            <ac:picMk id="19" creationId="{876D5868-6843-4D27-9A48-135DE3D544AD}"/>
          </ac:picMkLst>
        </pc:picChg>
        <pc:picChg chg="add mod">
          <ac:chgData name="Simon Pun (SSE)" userId="6b1ee1f4-4ab1-4ea7-a2d6-b83579485034" providerId="ADAL" clId="{B5759B4A-7B19-452B-B08E-D9A6C0B163DA}" dt="2020-11-16T03:48:40.323" v="377" actId="1076"/>
          <ac:picMkLst>
            <pc:docMk/>
            <pc:sldMk cId="415618108" sldId="868"/>
            <ac:picMk id="20" creationId="{1D3C8CD8-AA47-496C-B10C-D1EE4AC00F03}"/>
          </ac:picMkLst>
        </pc:picChg>
        <pc:picChg chg="add mod">
          <ac:chgData name="Simon Pun (SSE)" userId="6b1ee1f4-4ab1-4ea7-a2d6-b83579485034" providerId="ADAL" clId="{B5759B4A-7B19-452B-B08E-D9A6C0B163DA}" dt="2020-11-16T03:47:17.083" v="369" actId="571"/>
          <ac:picMkLst>
            <pc:docMk/>
            <pc:sldMk cId="415618108" sldId="868"/>
            <ac:picMk id="21" creationId="{DCF5A1D1-A508-4068-97F9-27F0686E9713}"/>
          </ac:picMkLst>
        </pc:picChg>
        <pc:picChg chg="add mod">
          <ac:chgData name="Simon Pun (SSE)" userId="6b1ee1f4-4ab1-4ea7-a2d6-b83579485034" providerId="ADAL" clId="{B5759B4A-7B19-452B-B08E-D9A6C0B163DA}" dt="2020-11-16T03:47:23.563" v="370" actId="571"/>
          <ac:picMkLst>
            <pc:docMk/>
            <pc:sldMk cId="415618108" sldId="868"/>
            <ac:picMk id="22" creationId="{05EFD0CA-5FCB-4A88-A65E-DD0C29E9AF54}"/>
          </ac:picMkLst>
        </pc:picChg>
        <pc:picChg chg="add del mod">
          <ac:chgData name="Simon Pun (SSE)" userId="6b1ee1f4-4ab1-4ea7-a2d6-b83579485034" providerId="ADAL" clId="{B5759B4A-7B19-452B-B08E-D9A6C0B163DA}" dt="2020-11-16T03:48:36.873" v="376" actId="478"/>
          <ac:picMkLst>
            <pc:docMk/>
            <pc:sldMk cId="415618108" sldId="868"/>
            <ac:picMk id="23" creationId="{B0430FB5-2D9C-4001-B7C2-C39F39EDEA80}"/>
          </ac:picMkLst>
        </pc:picChg>
        <pc:picChg chg="add mod">
          <ac:chgData name="Simon Pun (SSE)" userId="6b1ee1f4-4ab1-4ea7-a2d6-b83579485034" providerId="ADAL" clId="{B5759B4A-7B19-452B-B08E-D9A6C0B163DA}" dt="2020-11-16T03:48:33.903" v="375" actId="1076"/>
          <ac:picMkLst>
            <pc:docMk/>
            <pc:sldMk cId="415618108" sldId="868"/>
            <ac:picMk id="25" creationId="{9F2278FD-E40B-4251-875F-B9BC5993D95E}"/>
          </ac:picMkLst>
        </pc:picChg>
      </pc:sldChg>
      <pc:sldChg chg="addSp modSp mod">
        <pc:chgData name="Simon Pun (SSE)" userId="6b1ee1f4-4ab1-4ea7-a2d6-b83579485034" providerId="ADAL" clId="{B5759B4A-7B19-452B-B08E-D9A6C0B163DA}" dt="2020-11-16T04:06:00.763" v="571" actId="1076"/>
        <pc:sldMkLst>
          <pc:docMk/>
          <pc:sldMk cId="737329344" sldId="869"/>
        </pc:sldMkLst>
        <pc:spChg chg="add mod">
          <ac:chgData name="Simon Pun (SSE)" userId="6b1ee1f4-4ab1-4ea7-a2d6-b83579485034" providerId="ADAL" clId="{B5759B4A-7B19-452B-B08E-D9A6C0B163DA}" dt="2020-11-16T04:06:00.763" v="571" actId="1076"/>
          <ac:spMkLst>
            <pc:docMk/>
            <pc:sldMk cId="737329344" sldId="869"/>
            <ac:spMk id="3" creationId="{07FC3FEA-9C4F-465F-9938-2678ABA6F862}"/>
          </ac:spMkLst>
        </pc:spChg>
        <pc:spChg chg="add mod">
          <ac:chgData name="Simon Pun (SSE)" userId="6b1ee1f4-4ab1-4ea7-a2d6-b83579485034" providerId="ADAL" clId="{B5759B4A-7B19-452B-B08E-D9A6C0B163DA}" dt="2020-11-16T04:06:00.763" v="571" actId="1076"/>
          <ac:spMkLst>
            <pc:docMk/>
            <pc:sldMk cId="737329344" sldId="869"/>
            <ac:spMk id="11" creationId="{FF61F05F-E283-4CBB-AD7D-0D9A3D9BF48D}"/>
          </ac:spMkLst>
        </pc:spChg>
        <pc:spChg chg="add mod">
          <ac:chgData name="Simon Pun (SSE)" userId="6b1ee1f4-4ab1-4ea7-a2d6-b83579485034" providerId="ADAL" clId="{B5759B4A-7B19-452B-B08E-D9A6C0B163DA}" dt="2020-11-16T04:06:00.763" v="571" actId="1076"/>
          <ac:spMkLst>
            <pc:docMk/>
            <pc:sldMk cId="737329344" sldId="869"/>
            <ac:spMk id="12" creationId="{394433A3-2CF7-420A-B7B8-4F0B94621286}"/>
          </ac:spMkLst>
        </pc:spChg>
        <pc:spChg chg="add mod ord">
          <ac:chgData name="Simon Pun (SSE)" userId="6b1ee1f4-4ab1-4ea7-a2d6-b83579485034" providerId="ADAL" clId="{B5759B4A-7B19-452B-B08E-D9A6C0B163DA}" dt="2020-11-16T04:06:00.763" v="571" actId="1076"/>
          <ac:spMkLst>
            <pc:docMk/>
            <pc:sldMk cId="737329344" sldId="869"/>
            <ac:spMk id="15" creationId="{3F57FB2C-A512-413E-B64D-FD75237E3E18}"/>
          </ac:spMkLst>
        </pc:spChg>
        <pc:spChg chg="mod">
          <ac:chgData name="Simon Pun (SSE)" userId="6b1ee1f4-4ab1-4ea7-a2d6-b83579485034" providerId="ADAL" clId="{B5759B4A-7B19-452B-B08E-D9A6C0B163DA}" dt="2020-11-16T04:05:31.453" v="570" actId="6549"/>
          <ac:spMkLst>
            <pc:docMk/>
            <pc:sldMk cId="737329344" sldId="869"/>
            <ac:spMk id="24" creationId="{84A70063-B996-4037-9B58-6478AB787EE6}"/>
          </ac:spMkLst>
        </pc:spChg>
        <pc:picChg chg="add mod">
          <ac:chgData name="Simon Pun (SSE)" userId="6b1ee1f4-4ab1-4ea7-a2d6-b83579485034" providerId="ADAL" clId="{B5759B4A-7B19-452B-B08E-D9A6C0B163DA}" dt="2020-11-16T04:06:00.763" v="571" actId="1076"/>
          <ac:picMkLst>
            <pc:docMk/>
            <pc:sldMk cId="737329344" sldId="869"/>
            <ac:picMk id="5" creationId="{239A2734-8466-4E23-8EBF-0FA8320E3C00}"/>
          </ac:picMkLst>
        </pc:picChg>
        <pc:picChg chg="add mod">
          <ac:chgData name="Simon Pun (SSE)" userId="6b1ee1f4-4ab1-4ea7-a2d6-b83579485034" providerId="ADAL" clId="{B5759B4A-7B19-452B-B08E-D9A6C0B163DA}" dt="2020-11-16T04:06:00.763" v="571" actId="1076"/>
          <ac:picMkLst>
            <pc:docMk/>
            <pc:sldMk cId="737329344" sldId="869"/>
            <ac:picMk id="7" creationId="{03D0A7DB-25E9-456C-BA48-DC25CFB7DC83}"/>
          </ac:picMkLst>
        </pc:picChg>
        <pc:picChg chg="add mod">
          <ac:chgData name="Simon Pun (SSE)" userId="6b1ee1f4-4ab1-4ea7-a2d6-b83579485034" providerId="ADAL" clId="{B5759B4A-7B19-452B-B08E-D9A6C0B163DA}" dt="2020-11-16T04:06:00.763" v="571" actId="1076"/>
          <ac:picMkLst>
            <pc:docMk/>
            <pc:sldMk cId="737329344" sldId="869"/>
            <ac:picMk id="13" creationId="{79AFC91B-0CB1-426A-9252-45DF3E3A4891}"/>
          </ac:picMkLst>
        </pc:picChg>
      </pc:sldChg>
      <pc:sldChg chg="addSp modSp mod">
        <pc:chgData name="Simon Pun (SSE)" userId="6b1ee1f4-4ab1-4ea7-a2d6-b83579485034" providerId="ADAL" clId="{B5759B4A-7B19-452B-B08E-D9A6C0B163DA}" dt="2020-11-25T01:45:03.143" v="588" actId="1076"/>
        <pc:sldMkLst>
          <pc:docMk/>
          <pc:sldMk cId="1285900189" sldId="882"/>
        </pc:sldMkLst>
        <pc:spChg chg="mod">
          <ac:chgData name="Simon Pun (SSE)" userId="6b1ee1f4-4ab1-4ea7-a2d6-b83579485034" providerId="ADAL" clId="{B5759B4A-7B19-452B-B08E-D9A6C0B163DA}" dt="2020-11-25T01:44:46.391" v="586" actId="14100"/>
          <ac:spMkLst>
            <pc:docMk/>
            <pc:sldMk cId="1285900189" sldId="882"/>
            <ac:spMk id="6" creationId="{D74046B0-AEC1-4FB3-B5E0-37348A6EFC33}"/>
          </ac:spMkLst>
        </pc:spChg>
        <pc:spChg chg="mod">
          <ac:chgData name="Simon Pun (SSE)" userId="6b1ee1f4-4ab1-4ea7-a2d6-b83579485034" providerId="ADAL" clId="{B5759B4A-7B19-452B-B08E-D9A6C0B163DA}" dt="2020-11-25T01:45:03.143" v="588" actId="1076"/>
          <ac:spMkLst>
            <pc:docMk/>
            <pc:sldMk cId="1285900189" sldId="882"/>
            <ac:spMk id="7" creationId="{2B4C4E14-6451-45F5-A5A7-EBECE2E4EC54}"/>
          </ac:spMkLst>
        </pc:spChg>
        <pc:spChg chg="mod">
          <ac:chgData name="Simon Pun (SSE)" userId="6b1ee1f4-4ab1-4ea7-a2d6-b83579485034" providerId="ADAL" clId="{B5759B4A-7B19-452B-B08E-D9A6C0B163DA}" dt="2020-11-25T01:45:03.143" v="588" actId="1076"/>
          <ac:spMkLst>
            <pc:docMk/>
            <pc:sldMk cId="1285900189" sldId="882"/>
            <ac:spMk id="9" creationId="{8F74D8C0-16B5-454D-B70C-DD67CB9F1F2B}"/>
          </ac:spMkLst>
        </pc:spChg>
        <pc:spChg chg="mod">
          <ac:chgData name="Simon Pun (SSE)" userId="6b1ee1f4-4ab1-4ea7-a2d6-b83579485034" providerId="ADAL" clId="{B5759B4A-7B19-452B-B08E-D9A6C0B163DA}" dt="2020-11-25T01:45:03.143" v="588" actId="1076"/>
          <ac:spMkLst>
            <pc:docMk/>
            <pc:sldMk cId="1285900189" sldId="882"/>
            <ac:spMk id="10" creationId="{0423D749-1CB0-4A58-BC5C-BC709934F620}"/>
          </ac:spMkLst>
        </pc:spChg>
        <pc:spChg chg="mod">
          <ac:chgData name="Simon Pun (SSE)" userId="6b1ee1f4-4ab1-4ea7-a2d6-b83579485034" providerId="ADAL" clId="{B5759B4A-7B19-452B-B08E-D9A6C0B163DA}" dt="2020-11-25T01:45:03.143" v="588" actId="1076"/>
          <ac:spMkLst>
            <pc:docMk/>
            <pc:sldMk cId="1285900189" sldId="882"/>
            <ac:spMk id="11" creationId="{EDF03A24-EF10-4132-9E38-93598940A767}"/>
          </ac:spMkLst>
        </pc:spChg>
        <pc:spChg chg="mod">
          <ac:chgData name="Simon Pun (SSE)" userId="6b1ee1f4-4ab1-4ea7-a2d6-b83579485034" providerId="ADAL" clId="{B5759B4A-7B19-452B-B08E-D9A6C0B163DA}" dt="2020-11-25T01:45:03.143" v="588" actId="1076"/>
          <ac:spMkLst>
            <pc:docMk/>
            <pc:sldMk cId="1285900189" sldId="882"/>
            <ac:spMk id="12" creationId="{A48559C1-D56F-4E90-8AFD-D9BF25C6BCDB}"/>
          </ac:spMkLst>
        </pc:spChg>
        <pc:spChg chg="mod">
          <ac:chgData name="Simon Pun (SSE)" userId="6b1ee1f4-4ab1-4ea7-a2d6-b83579485034" providerId="ADAL" clId="{B5759B4A-7B19-452B-B08E-D9A6C0B163DA}" dt="2020-11-25T01:45:03.143" v="588" actId="1076"/>
          <ac:spMkLst>
            <pc:docMk/>
            <pc:sldMk cId="1285900189" sldId="882"/>
            <ac:spMk id="13" creationId="{17FF0408-97B0-46CF-AD15-CF5DEB45AB1D}"/>
          </ac:spMkLst>
        </pc:spChg>
        <pc:spChg chg="mod">
          <ac:chgData name="Simon Pun (SSE)" userId="6b1ee1f4-4ab1-4ea7-a2d6-b83579485034" providerId="ADAL" clId="{B5759B4A-7B19-452B-B08E-D9A6C0B163DA}" dt="2020-11-25T01:45:03.143" v="588" actId="1076"/>
          <ac:spMkLst>
            <pc:docMk/>
            <pc:sldMk cId="1285900189" sldId="882"/>
            <ac:spMk id="14" creationId="{73D60770-0013-499E-A239-183A2781D754}"/>
          </ac:spMkLst>
        </pc:spChg>
        <pc:spChg chg="mod">
          <ac:chgData name="Simon Pun (SSE)" userId="6b1ee1f4-4ab1-4ea7-a2d6-b83579485034" providerId="ADAL" clId="{B5759B4A-7B19-452B-B08E-D9A6C0B163DA}" dt="2020-11-25T01:45:03.143" v="588" actId="1076"/>
          <ac:spMkLst>
            <pc:docMk/>
            <pc:sldMk cId="1285900189" sldId="882"/>
            <ac:spMk id="15" creationId="{128D1B42-70FC-46A3-9E44-E55C6556AB77}"/>
          </ac:spMkLst>
        </pc:spChg>
        <pc:spChg chg="mod">
          <ac:chgData name="Simon Pun (SSE)" userId="6b1ee1f4-4ab1-4ea7-a2d6-b83579485034" providerId="ADAL" clId="{B5759B4A-7B19-452B-B08E-D9A6C0B163DA}" dt="2020-11-25T01:44:54.699" v="587" actId="1076"/>
          <ac:spMkLst>
            <pc:docMk/>
            <pc:sldMk cId="1285900189" sldId="882"/>
            <ac:spMk id="16" creationId="{87668707-488C-41FD-B8B5-498DE951AD4B}"/>
          </ac:spMkLst>
        </pc:spChg>
        <pc:picChg chg="mod">
          <ac:chgData name="Simon Pun (SSE)" userId="6b1ee1f4-4ab1-4ea7-a2d6-b83579485034" providerId="ADAL" clId="{B5759B4A-7B19-452B-B08E-D9A6C0B163DA}" dt="2020-11-25T01:44:54.699" v="587" actId="1076"/>
          <ac:picMkLst>
            <pc:docMk/>
            <pc:sldMk cId="1285900189" sldId="882"/>
            <ac:picMk id="3" creationId="{6FB6001C-3D52-4AE3-B920-8AB1108CA79C}"/>
          </ac:picMkLst>
        </pc:picChg>
        <pc:picChg chg="mod">
          <ac:chgData name="Simon Pun (SSE)" userId="6b1ee1f4-4ab1-4ea7-a2d6-b83579485034" providerId="ADAL" clId="{B5759B4A-7B19-452B-B08E-D9A6C0B163DA}" dt="2020-11-25T01:45:03.143" v="588" actId="1076"/>
          <ac:picMkLst>
            <pc:docMk/>
            <pc:sldMk cId="1285900189" sldId="882"/>
            <ac:picMk id="5" creationId="{4E0DB07B-9FAF-43E0-9D09-47D34FBFD0B4}"/>
          </ac:picMkLst>
        </pc:picChg>
        <pc:picChg chg="add mod">
          <ac:chgData name="Simon Pun (SSE)" userId="6b1ee1f4-4ab1-4ea7-a2d6-b83579485034" providerId="ADAL" clId="{B5759B4A-7B19-452B-B08E-D9A6C0B163DA}" dt="2020-11-25T01:44:41.699" v="585" actId="1076"/>
          <ac:picMkLst>
            <pc:docMk/>
            <pc:sldMk cId="1285900189" sldId="882"/>
            <ac:picMk id="17" creationId="{15190B00-01FA-4981-A87E-475D24294EA1}"/>
          </ac:picMkLst>
        </pc:picChg>
      </pc:sldChg>
      <pc:sldChg chg="modSp mod">
        <pc:chgData name="Simon Pun (SSE)" userId="6b1ee1f4-4ab1-4ea7-a2d6-b83579485034" providerId="ADAL" clId="{B5759B4A-7B19-452B-B08E-D9A6C0B163DA}" dt="2020-11-25T01:48:51.215" v="593" actId="403"/>
        <pc:sldMkLst>
          <pc:docMk/>
          <pc:sldMk cId="1476676851" sldId="885"/>
        </pc:sldMkLst>
        <pc:spChg chg="mod">
          <ac:chgData name="Simon Pun (SSE)" userId="6b1ee1f4-4ab1-4ea7-a2d6-b83579485034" providerId="ADAL" clId="{B5759B4A-7B19-452B-B08E-D9A6C0B163DA}" dt="2020-11-25T01:48:51.215" v="593" actId="403"/>
          <ac:spMkLst>
            <pc:docMk/>
            <pc:sldMk cId="1476676851" sldId="885"/>
            <ac:spMk id="2" creationId="{5CBA44D4-B021-41E3-ADB2-551A1A661E94}"/>
          </ac:spMkLst>
        </pc:spChg>
      </pc:sldChg>
      <pc:sldChg chg="addSp delSp modSp mod">
        <pc:chgData name="Simon Pun (SSE)" userId="6b1ee1f4-4ab1-4ea7-a2d6-b83579485034" providerId="ADAL" clId="{B5759B4A-7B19-452B-B08E-D9A6C0B163DA}" dt="2020-11-16T03:08:08.102" v="32" actId="1076"/>
        <pc:sldMkLst>
          <pc:docMk/>
          <pc:sldMk cId="1640052066" sldId="902"/>
        </pc:sldMkLst>
        <pc:spChg chg="mod">
          <ac:chgData name="Simon Pun (SSE)" userId="6b1ee1f4-4ab1-4ea7-a2d6-b83579485034" providerId="ADAL" clId="{B5759B4A-7B19-452B-B08E-D9A6C0B163DA}" dt="2020-11-16T03:07:18.882" v="18" actId="1076"/>
          <ac:spMkLst>
            <pc:docMk/>
            <pc:sldMk cId="1640052066" sldId="902"/>
            <ac:spMk id="5" creationId="{082E4A96-16AF-4AA6-9D5A-F9DC803096CD}"/>
          </ac:spMkLst>
        </pc:spChg>
        <pc:spChg chg="mod">
          <ac:chgData name="Simon Pun (SSE)" userId="6b1ee1f4-4ab1-4ea7-a2d6-b83579485034" providerId="ADAL" clId="{B5759B4A-7B19-452B-B08E-D9A6C0B163DA}" dt="2020-11-16T03:07:07.212" v="14" actId="1076"/>
          <ac:spMkLst>
            <pc:docMk/>
            <pc:sldMk cId="1640052066" sldId="902"/>
            <ac:spMk id="6" creationId="{037310EE-AB25-48D3-B2AB-AF73174F1885}"/>
          </ac:spMkLst>
        </pc:spChg>
        <pc:spChg chg="del">
          <ac:chgData name="Simon Pun (SSE)" userId="6b1ee1f4-4ab1-4ea7-a2d6-b83579485034" providerId="ADAL" clId="{B5759B4A-7B19-452B-B08E-D9A6C0B163DA}" dt="2020-11-16T03:07:09.872" v="15" actId="478"/>
          <ac:spMkLst>
            <pc:docMk/>
            <pc:sldMk cId="1640052066" sldId="902"/>
            <ac:spMk id="7" creationId="{7A4708A6-EB65-4562-AE95-F9C43F7C08A6}"/>
          </ac:spMkLst>
        </pc:spChg>
        <pc:spChg chg="add mod ord">
          <ac:chgData name="Simon Pun (SSE)" userId="6b1ee1f4-4ab1-4ea7-a2d6-b83579485034" providerId="ADAL" clId="{B5759B4A-7B19-452B-B08E-D9A6C0B163DA}" dt="2020-11-16T03:07:45.382" v="26" actId="14100"/>
          <ac:spMkLst>
            <pc:docMk/>
            <pc:sldMk cId="1640052066" sldId="902"/>
            <ac:spMk id="9" creationId="{C61A3D12-639E-4857-AD51-15A0C5E03EFE}"/>
          </ac:spMkLst>
        </pc:spChg>
        <pc:spChg chg="add mod ord">
          <ac:chgData name="Simon Pun (SSE)" userId="6b1ee1f4-4ab1-4ea7-a2d6-b83579485034" providerId="ADAL" clId="{B5759B4A-7B19-452B-B08E-D9A6C0B163DA}" dt="2020-11-16T03:07:58.031" v="31" actId="167"/>
          <ac:spMkLst>
            <pc:docMk/>
            <pc:sldMk cId="1640052066" sldId="902"/>
            <ac:spMk id="11" creationId="{52CBF28C-F5DB-405F-9808-70CCEFC93692}"/>
          </ac:spMkLst>
        </pc:spChg>
        <pc:picChg chg="mod">
          <ac:chgData name="Simon Pun (SSE)" userId="6b1ee1f4-4ab1-4ea7-a2d6-b83579485034" providerId="ADAL" clId="{B5759B4A-7B19-452B-B08E-D9A6C0B163DA}" dt="2020-11-16T03:07:22.492" v="19" actId="1076"/>
          <ac:picMkLst>
            <pc:docMk/>
            <pc:sldMk cId="1640052066" sldId="902"/>
            <ac:picMk id="3" creationId="{44DD1288-1B03-4FDE-BB74-2C7ED08F7DE2}"/>
          </ac:picMkLst>
        </pc:picChg>
        <pc:picChg chg="mod">
          <ac:chgData name="Simon Pun (SSE)" userId="6b1ee1f4-4ab1-4ea7-a2d6-b83579485034" providerId="ADAL" clId="{B5759B4A-7B19-452B-B08E-D9A6C0B163DA}" dt="2020-11-16T03:08:08.102" v="32" actId="1076"/>
          <ac:picMkLst>
            <pc:docMk/>
            <pc:sldMk cId="1640052066" sldId="902"/>
            <ac:picMk id="4" creationId="{7274DE09-BD56-4943-97E8-BED66EFCE0CA}"/>
          </ac:picMkLst>
        </pc:picChg>
      </pc:sldChg>
      <pc:sldChg chg="addSp modSp mod">
        <pc:chgData name="Simon Pun (SSE)" userId="6b1ee1f4-4ab1-4ea7-a2d6-b83579485034" providerId="ADAL" clId="{B5759B4A-7B19-452B-B08E-D9A6C0B163DA}" dt="2020-11-16T03:14:56.744" v="81" actId="57"/>
        <pc:sldMkLst>
          <pc:docMk/>
          <pc:sldMk cId="2468180302" sldId="903"/>
        </pc:sldMkLst>
        <pc:spChg chg="add mod">
          <ac:chgData name="Simon Pun (SSE)" userId="6b1ee1f4-4ab1-4ea7-a2d6-b83579485034" providerId="ADAL" clId="{B5759B4A-7B19-452B-B08E-D9A6C0B163DA}" dt="2020-11-16T03:14:56.744" v="81" actId="57"/>
          <ac:spMkLst>
            <pc:docMk/>
            <pc:sldMk cId="2468180302" sldId="903"/>
            <ac:spMk id="6" creationId="{BC3448A6-9796-46B0-ACA9-BDFBCE92C818}"/>
          </ac:spMkLst>
        </pc:spChg>
        <pc:spChg chg="add mod ord">
          <ac:chgData name="Simon Pun (SSE)" userId="6b1ee1f4-4ab1-4ea7-a2d6-b83579485034" providerId="ADAL" clId="{B5759B4A-7B19-452B-B08E-D9A6C0B163DA}" dt="2020-11-16T03:14:42.454" v="77" actId="14100"/>
          <ac:spMkLst>
            <pc:docMk/>
            <pc:sldMk cId="2468180302" sldId="903"/>
            <ac:spMk id="8" creationId="{BEB829C3-DC36-423D-AA40-BCC024563788}"/>
          </ac:spMkLst>
        </pc:spChg>
        <pc:picChg chg="mod">
          <ac:chgData name="Simon Pun (SSE)" userId="6b1ee1f4-4ab1-4ea7-a2d6-b83579485034" providerId="ADAL" clId="{B5759B4A-7B19-452B-B08E-D9A6C0B163DA}" dt="2020-11-16T03:14:15.884" v="71" actId="1076"/>
          <ac:picMkLst>
            <pc:docMk/>
            <pc:sldMk cId="2468180302" sldId="903"/>
            <ac:picMk id="3" creationId="{5CD55CC2-1567-4268-BAA5-D475E06D9378}"/>
          </ac:picMkLst>
        </pc:picChg>
      </pc:sldChg>
      <pc:sldChg chg="addSp delSp modSp new mod">
        <pc:chgData name="Simon Pun (SSE)" userId="6b1ee1f4-4ab1-4ea7-a2d6-b83579485034" providerId="ADAL" clId="{B5759B4A-7B19-452B-B08E-D9A6C0B163DA}" dt="2020-11-16T03:31:20.591" v="247" actId="1076"/>
        <pc:sldMkLst>
          <pc:docMk/>
          <pc:sldMk cId="3182208369" sldId="904"/>
        </pc:sldMkLst>
        <pc:spChg chg="mod">
          <ac:chgData name="Simon Pun (SSE)" userId="6b1ee1f4-4ab1-4ea7-a2d6-b83579485034" providerId="ADAL" clId="{B5759B4A-7B19-452B-B08E-D9A6C0B163DA}" dt="2020-11-16T03:22:01.451" v="147" actId="1076"/>
          <ac:spMkLst>
            <pc:docMk/>
            <pc:sldMk cId="3182208369" sldId="904"/>
            <ac:spMk id="2" creationId="{19881C22-F176-4F95-A27A-8AA3036B4F57}"/>
          </ac:spMkLst>
        </pc:spChg>
        <pc:spChg chg="add mod">
          <ac:chgData name="Simon Pun (SSE)" userId="6b1ee1f4-4ab1-4ea7-a2d6-b83579485034" providerId="ADAL" clId="{B5759B4A-7B19-452B-B08E-D9A6C0B163DA}" dt="2020-11-16T03:21:59.228" v="146" actId="1076"/>
          <ac:spMkLst>
            <pc:docMk/>
            <pc:sldMk cId="3182208369" sldId="904"/>
            <ac:spMk id="7" creationId="{64547059-E0D4-4500-BE85-259A7FB0B890}"/>
          </ac:spMkLst>
        </pc:spChg>
        <pc:spChg chg="add mod">
          <ac:chgData name="Simon Pun (SSE)" userId="6b1ee1f4-4ab1-4ea7-a2d6-b83579485034" providerId="ADAL" clId="{B5759B4A-7B19-452B-B08E-D9A6C0B163DA}" dt="2020-11-16T03:21:59.228" v="146" actId="1076"/>
          <ac:spMkLst>
            <pc:docMk/>
            <pc:sldMk cId="3182208369" sldId="904"/>
            <ac:spMk id="8" creationId="{F09991ED-EEB0-4AD1-B2BF-211603CB8815}"/>
          </ac:spMkLst>
        </pc:spChg>
        <pc:spChg chg="add mod">
          <ac:chgData name="Simon Pun (SSE)" userId="6b1ee1f4-4ab1-4ea7-a2d6-b83579485034" providerId="ADAL" clId="{B5759B4A-7B19-452B-B08E-D9A6C0B163DA}" dt="2020-11-16T03:21:59.228" v="146" actId="1076"/>
          <ac:spMkLst>
            <pc:docMk/>
            <pc:sldMk cId="3182208369" sldId="904"/>
            <ac:spMk id="9" creationId="{05D04833-2394-4DB2-9500-CB5D463C7145}"/>
          </ac:spMkLst>
        </pc:spChg>
        <pc:spChg chg="add mod">
          <ac:chgData name="Simon Pun (SSE)" userId="6b1ee1f4-4ab1-4ea7-a2d6-b83579485034" providerId="ADAL" clId="{B5759B4A-7B19-452B-B08E-D9A6C0B163DA}" dt="2020-11-16T03:21:59.228" v="146" actId="1076"/>
          <ac:spMkLst>
            <pc:docMk/>
            <pc:sldMk cId="3182208369" sldId="904"/>
            <ac:spMk id="11" creationId="{8F03BABC-539A-486F-BA36-77C8CCBF9187}"/>
          </ac:spMkLst>
        </pc:spChg>
        <pc:spChg chg="add mod">
          <ac:chgData name="Simon Pun (SSE)" userId="6b1ee1f4-4ab1-4ea7-a2d6-b83579485034" providerId="ADAL" clId="{B5759B4A-7B19-452B-B08E-D9A6C0B163DA}" dt="2020-11-16T03:30:10.542" v="223" actId="1076"/>
          <ac:spMkLst>
            <pc:docMk/>
            <pc:sldMk cId="3182208369" sldId="904"/>
            <ac:spMk id="12" creationId="{7C378ED3-75B5-4135-81CD-BDB8A05F8111}"/>
          </ac:spMkLst>
        </pc:spChg>
        <pc:spChg chg="add mod">
          <ac:chgData name="Simon Pun (SSE)" userId="6b1ee1f4-4ab1-4ea7-a2d6-b83579485034" providerId="ADAL" clId="{B5759B4A-7B19-452B-B08E-D9A6C0B163DA}" dt="2020-11-16T03:30:06.951" v="222" actId="1076"/>
          <ac:spMkLst>
            <pc:docMk/>
            <pc:sldMk cId="3182208369" sldId="904"/>
            <ac:spMk id="15" creationId="{BA6C5C6B-AC62-4AE9-8210-F406B54FD3D9}"/>
          </ac:spMkLst>
        </pc:spChg>
        <pc:spChg chg="add mod ord">
          <ac:chgData name="Simon Pun (SSE)" userId="6b1ee1f4-4ab1-4ea7-a2d6-b83579485034" providerId="ADAL" clId="{B5759B4A-7B19-452B-B08E-D9A6C0B163DA}" dt="2020-11-16T03:29:48.681" v="218" actId="14100"/>
          <ac:spMkLst>
            <pc:docMk/>
            <pc:sldMk cId="3182208369" sldId="904"/>
            <ac:spMk id="17" creationId="{134FE813-5386-4945-9D44-E1730CF72C34}"/>
          </ac:spMkLst>
        </pc:spChg>
        <pc:spChg chg="add mod ord">
          <ac:chgData name="Simon Pun (SSE)" userId="6b1ee1f4-4ab1-4ea7-a2d6-b83579485034" providerId="ADAL" clId="{B5759B4A-7B19-452B-B08E-D9A6C0B163DA}" dt="2020-11-16T03:29:54.141" v="219" actId="14100"/>
          <ac:spMkLst>
            <pc:docMk/>
            <pc:sldMk cId="3182208369" sldId="904"/>
            <ac:spMk id="18" creationId="{45F0A623-D41D-43FF-A8EA-6FEA89CF72E7}"/>
          </ac:spMkLst>
        </pc:spChg>
        <pc:spChg chg="add del mod">
          <ac:chgData name="Simon Pun (SSE)" userId="6b1ee1f4-4ab1-4ea7-a2d6-b83579485034" providerId="ADAL" clId="{B5759B4A-7B19-452B-B08E-D9A6C0B163DA}" dt="2020-11-16T03:31:04.712" v="243" actId="478"/>
          <ac:spMkLst>
            <pc:docMk/>
            <pc:sldMk cId="3182208369" sldId="904"/>
            <ac:spMk id="20" creationId="{9FC4E099-9BAB-492E-88A8-483417B90285}"/>
          </ac:spMkLst>
        </pc:spChg>
        <pc:grpChg chg="add mod">
          <ac:chgData name="Simon Pun (SSE)" userId="6b1ee1f4-4ab1-4ea7-a2d6-b83579485034" providerId="ADAL" clId="{B5759B4A-7B19-452B-B08E-D9A6C0B163DA}" dt="2020-11-16T03:21:59.228" v="146" actId="1076"/>
          <ac:grpSpMkLst>
            <pc:docMk/>
            <pc:sldMk cId="3182208369" sldId="904"/>
            <ac:grpSpMk id="13" creationId="{98940310-8D39-429F-ABF3-EBA470143BC4}"/>
          </ac:grpSpMkLst>
        </pc:grpChg>
        <pc:grpChg chg="add mod">
          <ac:chgData name="Simon Pun (SSE)" userId="6b1ee1f4-4ab1-4ea7-a2d6-b83579485034" providerId="ADAL" clId="{B5759B4A-7B19-452B-B08E-D9A6C0B163DA}" dt="2020-11-16T03:30:06.951" v="222" actId="1076"/>
          <ac:grpSpMkLst>
            <pc:docMk/>
            <pc:sldMk cId="3182208369" sldId="904"/>
            <ac:grpSpMk id="14" creationId="{E0AC46A1-6870-46E1-BD65-3B0A77F6EADE}"/>
          </ac:grpSpMkLst>
        </pc:grpChg>
        <pc:picChg chg="add mod">
          <ac:chgData name="Simon Pun (SSE)" userId="6b1ee1f4-4ab1-4ea7-a2d6-b83579485034" providerId="ADAL" clId="{B5759B4A-7B19-452B-B08E-D9A6C0B163DA}" dt="2020-11-16T03:21:59.228" v="146" actId="1076"/>
          <ac:picMkLst>
            <pc:docMk/>
            <pc:sldMk cId="3182208369" sldId="904"/>
            <ac:picMk id="4" creationId="{601C06F8-E2CB-49FB-9987-87EED9C6D00B}"/>
          </ac:picMkLst>
        </pc:picChg>
        <pc:picChg chg="add mod">
          <ac:chgData name="Simon Pun (SSE)" userId="6b1ee1f4-4ab1-4ea7-a2d6-b83579485034" providerId="ADAL" clId="{B5759B4A-7B19-452B-B08E-D9A6C0B163DA}" dt="2020-11-16T03:30:06.951" v="222" actId="1076"/>
          <ac:picMkLst>
            <pc:docMk/>
            <pc:sldMk cId="3182208369" sldId="904"/>
            <ac:picMk id="6" creationId="{6CC3C32D-C88D-4483-A11C-4A82A901478D}"/>
          </ac:picMkLst>
        </pc:picChg>
        <pc:picChg chg="add mod">
          <ac:chgData name="Simon Pun (SSE)" userId="6b1ee1f4-4ab1-4ea7-a2d6-b83579485034" providerId="ADAL" clId="{B5759B4A-7B19-452B-B08E-D9A6C0B163DA}" dt="2020-11-16T03:31:20.591" v="247" actId="1076"/>
          <ac:picMkLst>
            <pc:docMk/>
            <pc:sldMk cId="3182208369" sldId="904"/>
            <ac:picMk id="22" creationId="{E51BE2D7-39A2-44E9-8C16-1F0331B11568}"/>
          </ac:picMkLst>
        </pc:picChg>
      </pc:sldChg>
      <pc:sldChg chg="addSp delSp modSp new mod">
        <pc:chgData name="Simon Pun (SSE)" userId="6b1ee1f4-4ab1-4ea7-a2d6-b83579485034" providerId="ADAL" clId="{B5759B4A-7B19-452B-B08E-D9A6C0B163DA}" dt="2020-11-16T03:38:35.478" v="336" actId="1076"/>
        <pc:sldMkLst>
          <pc:docMk/>
          <pc:sldMk cId="2004984502" sldId="905"/>
        </pc:sldMkLst>
        <pc:spChg chg="mod">
          <ac:chgData name="Simon Pun (SSE)" userId="6b1ee1f4-4ab1-4ea7-a2d6-b83579485034" providerId="ADAL" clId="{B5759B4A-7B19-452B-B08E-D9A6C0B163DA}" dt="2020-11-16T03:32:22.991" v="272" actId="1076"/>
          <ac:spMkLst>
            <pc:docMk/>
            <pc:sldMk cId="2004984502" sldId="905"/>
            <ac:spMk id="2" creationId="{86A17C18-7C9A-492F-AD0D-D574CC85E39F}"/>
          </ac:spMkLst>
        </pc:spChg>
        <pc:spChg chg="add mod ord">
          <ac:chgData name="Simon Pun (SSE)" userId="6b1ee1f4-4ab1-4ea7-a2d6-b83579485034" providerId="ADAL" clId="{B5759B4A-7B19-452B-B08E-D9A6C0B163DA}" dt="2020-11-16T03:36:25.971" v="307" actId="167"/>
          <ac:spMkLst>
            <pc:docMk/>
            <pc:sldMk cId="2004984502" sldId="905"/>
            <ac:spMk id="14" creationId="{E881E901-94D6-4D56-8EA7-861489C213A6}"/>
          </ac:spMkLst>
        </pc:spChg>
        <pc:spChg chg="add mod">
          <ac:chgData name="Simon Pun (SSE)" userId="6b1ee1f4-4ab1-4ea7-a2d6-b83579485034" providerId="ADAL" clId="{B5759B4A-7B19-452B-B08E-D9A6C0B163DA}" dt="2020-11-16T03:37:26.821" v="321" actId="1076"/>
          <ac:spMkLst>
            <pc:docMk/>
            <pc:sldMk cId="2004984502" sldId="905"/>
            <ac:spMk id="16" creationId="{7DAB5CDC-6EB2-49F1-87A3-3D66259A99A1}"/>
          </ac:spMkLst>
        </pc:spChg>
        <pc:spChg chg="add mod">
          <ac:chgData name="Simon Pun (SSE)" userId="6b1ee1f4-4ab1-4ea7-a2d6-b83579485034" providerId="ADAL" clId="{B5759B4A-7B19-452B-B08E-D9A6C0B163DA}" dt="2020-11-16T03:37:55.627" v="330" actId="122"/>
          <ac:spMkLst>
            <pc:docMk/>
            <pc:sldMk cId="2004984502" sldId="905"/>
            <ac:spMk id="18" creationId="{FA65C341-305B-4239-A68A-07F496C51E96}"/>
          </ac:spMkLst>
        </pc:spChg>
        <pc:spChg chg="add mod">
          <ac:chgData name="Simon Pun (SSE)" userId="6b1ee1f4-4ab1-4ea7-a2d6-b83579485034" providerId="ADAL" clId="{B5759B4A-7B19-452B-B08E-D9A6C0B163DA}" dt="2020-11-16T03:38:26.797" v="335" actId="1582"/>
          <ac:spMkLst>
            <pc:docMk/>
            <pc:sldMk cId="2004984502" sldId="905"/>
            <ac:spMk id="19" creationId="{C5130BE1-94B1-47C5-B1C0-B89287CB1C2C}"/>
          </ac:spMkLst>
        </pc:spChg>
        <pc:picChg chg="add mod">
          <ac:chgData name="Simon Pun (SSE)" userId="6b1ee1f4-4ab1-4ea7-a2d6-b83579485034" providerId="ADAL" clId="{B5759B4A-7B19-452B-B08E-D9A6C0B163DA}" dt="2020-11-16T03:37:30.382" v="323" actId="1076"/>
          <ac:picMkLst>
            <pc:docMk/>
            <pc:sldMk cId="2004984502" sldId="905"/>
            <ac:picMk id="4" creationId="{1F962F05-C86C-4FAA-9420-889FB6854AA3}"/>
          </ac:picMkLst>
        </pc:picChg>
        <pc:picChg chg="add mod">
          <ac:chgData name="Simon Pun (SSE)" userId="6b1ee1f4-4ab1-4ea7-a2d6-b83579485034" providerId="ADAL" clId="{B5759B4A-7B19-452B-B08E-D9A6C0B163DA}" dt="2020-11-16T03:38:35.478" v="336" actId="1076"/>
          <ac:picMkLst>
            <pc:docMk/>
            <pc:sldMk cId="2004984502" sldId="905"/>
            <ac:picMk id="6" creationId="{088ED468-4228-454F-B7B1-E4176388F007}"/>
          </ac:picMkLst>
        </pc:picChg>
        <pc:picChg chg="add del mod">
          <ac:chgData name="Simon Pun (SSE)" userId="6b1ee1f4-4ab1-4ea7-a2d6-b83579485034" providerId="ADAL" clId="{B5759B4A-7B19-452B-B08E-D9A6C0B163DA}" dt="2020-11-16T03:35:46.653" v="293" actId="478"/>
          <ac:picMkLst>
            <pc:docMk/>
            <pc:sldMk cId="2004984502" sldId="905"/>
            <ac:picMk id="8" creationId="{9BE8D726-B11F-4520-B732-790A74DE07D8}"/>
          </ac:picMkLst>
        </pc:picChg>
        <pc:picChg chg="add del mod">
          <ac:chgData name="Simon Pun (SSE)" userId="6b1ee1f4-4ab1-4ea7-a2d6-b83579485034" providerId="ADAL" clId="{B5759B4A-7B19-452B-B08E-D9A6C0B163DA}" dt="2020-11-16T03:35:37.141" v="290" actId="478"/>
          <ac:picMkLst>
            <pc:docMk/>
            <pc:sldMk cId="2004984502" sldId="905"/>
            <ac:picMk id="10" creationId="{5E2AB604-5144-4DF4-B728-3B391EE833FF}"/>
          </ac:picMkLst>
        </pc:picChg>
        <pc:picChg chg="add mod">
          <ac:chgData name="Simon Pun (SSE)" userId="6b1ee1f4-4ab1-4ea7-a2d6-b83579485034" providerId="ADAL" clId="{B5759B4A-7B19-452B-B08E-D9A6C0B163DA}" dt="2020-11-16T03:36:31.621" v="308" actId="1076"/>
          <ac:picMkLst>
            <pc:docMk/>
            <pc:sldMk cId="2004984502" sldId="905"/>
            <ac:picMk id="12" creationId="{9923C9E4-3EF2-4F7F-A689-EC696AD6F714}"/>
          </ac:picMkLst>
        </pc:picChg>
      </pc:sldChg>
    </pc:docChg>
  </pc:docChgLst>
  <pc:docChgLst>
    <pc:chgData name="Simon Pun (SSE)" userId="6b1ee1f4-4ab1-4ea7-a2d6-b83579485034" providerId="ADAL" clId="{F76EEBB3-88E1-4DB7-A53E-E6971792719F}"/>
    <pc:docChg chg="undo custSel addSld delSld modSld">
      <pc:chgData name="Simon Pun (SSE)" userId="6b1ee1f4-4ab1-4ea7-a2d6-b83579485034" providerId="ADAL" clId="{F76EEBB3-88E1-4DB7-A53E-E6971792719F}" dt="2020-11-12T14:52:34.831" v="1314" actId="20577"/>
      <pc:docMkLst>
        <pc:docMk/>
      </pc:docMkLst>
      <pc:sldChg chg="modSp">
        <pc:chgData name="Simon Pun (SSE)" userId="6b1ee1f4-4ab1-4ea7-a2d6-b83579485034" providerId="ADAL" clId="{F76EEBB3-88E1-4DB7-A53E-E6971792719F}" dt="2020-11-12T14:52:34.831" v="1314" actId="20577"/>
        <pc:sldMkLst>
          <pc:docMk/>
          <pc:sldMk cId="3595586506" sldId="606"/>
        </pc:sldMkLst>
        <pc:spChg chg="mod">
          <ac:chgData name="Simon Pun (SSE)" userId="6b1ee1f4-4ab1-4ea7-a2d6-b83579485034" providerId="ADAL" clId="{F76EEBB3-88E1-4DB7-A53E-E6971792719F}" dt="2020-11-12T14:52:34.831" v="1314" actId="20577"/>
          <ac:spMkLst>
            <pc:docMk/>
            <pc:sldMk cId="3595586506" sldId="606"/>
            <ac:spMk id="17413" creationId="{00000000-0000-0000-0000-000000000000}"/>
          </ac:spMkLst>
        </pc:spChg>
      </pc:sldChg>
      <pc:sldChg chg="modSp">
        <pc:chgData name="Simon Pun (SSE)" userId="6b1ee1f4-4ab1-4ea7-a2d6-b83579485034" providerId="ADAL" clId="{F76EEBB3-88E1-4DB7-A53E-E6971792719F}" dt="2020-11-10T16:01:03.931" v="401" actId="6549"/>
        <pc:sldMkLst>
          <pc:docMk/>
          <pc:sldMk cId="4265996644" sldId="664"/>
        </pc:sldMkLst>
        <pc:spChg chg="mod">
          <ac:chgData name="Simon Pun (SSE)" userId="6b1ee1f4-4ab1-4ea7-a2d6-b83579485034" providerId="ADAL" clId="{F76EEBB3-88E1-4DB7-A53E-E6971792719F}" dt="2020-11-10T16:01:03.931" v="401" actId="6549"/>
          <ac:spMkLst>
            <pc:docMk/>
            <pc:sldMk cId="4265996644" sldId="664"/>
            <ac:spMk id="3" creationId="{84202EC9-6007-40B3-929F-C3A018746DA3}"/>
          </ac:spMkLst>
        </pc:spChg>
      </pc:sldChg>
      <pc:sldChg chg="addSp delSp modSp">
        <pc:chgData name="Simon Pun (SSE)" userId="6b1ee1f4-4ab1-4ea7-a2d6-b83579485034" providerId="ADAL" clId="{F76EEBB3-88E1-4DB7-A53E-E6971792719F}" dt="2020-11-06T14:15:59.931" v="97" actId="1076"/>
        <pc:sldMkLst>
          <pc:docMk/>
          <pc:sldMk cId="4048795531" sldId="667"/>
        </pc:sldMkLst>
        <pc:spChg chg="mod">
          <ac:chgData name="Simon Pun (SSE)" userId="6b1ee1f4-4ab1-4ea7-a2d6-b83579485034" providerId="ADAL" clId="{F76EEBB3-88E1-4DB7-A53E-E6971792719F}" dt="2020-11-06T14:15:20.942" v="83" actId="20577"/>
          <ac:spMkLst>
            <pc:docMk/>
            <pc:sldMk cId="4048795531" sldId="667"/>
            <ac:spMk id="2" creationId="{00000000-0000-0000-0000-000000000000}"/>
          </ac:spMkLst>
        </pc:spChg>
        <pc:spChg chg="add del mod">
          <ac:chgData name="Simon Pun (SSE)" userId="6b1ee1f4-4ab1-4ea7-a2d6-b83579485034" providerId="ADAL" clId="{F76EEBB3-88E1-4DB7-A53E-E6971792719F}" dt="2020-11-06T14:14:35.819" v="43"/>
          <ac:spMkLst>
            <pc:docMk/>
            <pc:sldMk cId="4048795531" sldId="667"/>
            <ac:spMk id="6" creationId="{7A3ECA51-03ED-40BD-8768-5B9D7D1DFAEC}"/>
          </ac:spMkLst>
        </pc:spChg>
        <pc:spChg chg="add del mod">
          <ac:chgData name="Simon Pun (SSE)" userId="6b1ee1f4-4ab1-4ea7-a2d6-b83579485034" providerId="ADAL" clId="{F76EEBB3-88E1-4DB7-A53E-E6971792719F}" dt="2020-11-06T14:15:48.660" v="94" actId="478"/>
          <ac:spMkLst>
            <pc:docMk/>
            <pc:sldMk cId="4048795531" sldId="667"/>
            <ac:spMk id="8" creationId="{A5A6049D-0D58-4F8B-AB72-997B9CB3A5DA}"/>
          </ac:spMkLst>
        </pc:spChg>
        <pc:spChg chg="add mod">
          <ac:chgData name="Simon Pun (SSE)" userId="6b1ee1f4-4ab1-4ea7-a2d6-b83579485034" providerId="ADAL" clId="{F76EEBB3-88E1-4DB7-A53E-E6971792719F}" dt="2020-11-06T14:15:53.728" v="95" actId="1076"/>
          <ac:spMkLst>
            <pc:docMk/>
            <pc:sldMk cId="4048795531" sldId="667"/>
            <ac:spMk id="9" creationId="{0B434779-AE58-4E13-B2DB-1258618A38D5}"/>
          </ac:spMkLst>
        </pc:spChg>
        <pc:spChg chg="mod">
          <ac:chgData name="Simon Pun (SSE)" userId="6b1ee1f4-4ab1-4ea7-a2d6-b83579485034" providerId="ADAL" clId="{F76EEBB3-88E1-4DB7-A53E-E6971792719F}" dt="2020-11-06T14:15:31.885" v="87" actId="6549"/>
          <ac:spMkLst>
            <pc:docMk/>
            <pc:sldMk cId="4048795531" sldId="667"/>
            <ac:spMk id="24" creationId="{84A70063-B996-4037-9B58-6478AB787EE6}"/>
          </ac:spMkLst>
        </pc:spChg>
        <pc:picChg chg="add mod">
          <ac:chgData name="Simon Pun (SSE)" userId="6b1ee1f4-4ab1-4ea7-a2d6-b83579485034" providerId="ADAL" clId="{F76EEBB3-88E1-4DB7-A53E-E6971792719F}" dt="2020-11-06T14:15:55.487" v="96" actId="1076"/>
          <ac:picMkLst>
            <pc:docMk/>
            <pc:sldMk cId="4048795531" sldId="667"/>
            <ac:picMk id="5" creationId="{75B30A9D-786B-4931-AEFF-79E51CD2E674}"/>
          </ac:picMkLst>
        </pc:picChg>
        <pc:picChg chg="add mod">
          <ac:chgData name="Simon Pun (SSE)" userId="6b1ee1f4-4ab1-4ea7-a2d6-b83579485034" providerId="ADAL" clId="{F76EEBB3-88E1-4DB7-A53E-E6971792719F}" dt="2020-11-06T14:15:59.931" v="97" actId="1076"/>
          <ac:picMkLst>
            <pc:docMk/>
            <pc:sldMk cId="4048795531" sldId="667"/>
            <ac:picMk id="7" creationId="{60395ECC-EFA2-4737-8759-419CF8112519}"/>
          </ac:picMkLst>
        </pc:picChg>
        <pc:cxnChg chg="del">
          <ac:chgData name="Simon Pun (SSE)" userId="6b1ee1f4-4ab1-4ea7-a2d6-b83579485034" providerId="ADAL" clId="{F76EEBB3-88E1-4DB7-A53E-E6971792719F}" dt="2020-11-06T13:55:33.393" v="23" actId="478"/>
          <ac:cxnSpMkLst>
            <pc:docMk/>
            <pc:sldMk cId="4048795531" sldId="667"/>
            <ac:cxnSpMk id="4" creationId="{4EE0F8EE-091F-4657-BFEE-97F362248D05}"/>
          </ac:cxnSpMkLst>
        </pc:cxnChg>
      </pc:sldChg>
      <pc:sldChg chg="modSp">
        <pc:chgData name="Simon Pun (SSE)" userId="6b1ee1f4-4ab1-4ea7-a2d6-b83579485034" providerId="ADAL" clId="{F76EEBB3-88E1-4DB7-A53E-E6971792719F}" dt="2020-11-10T16:06:21.781" v="463" actId="20577"/>
        <pc:sldMkLst>
          <pc:docMk/>
          <pc:sldMk cId="42482943" sldId="696"/>
        </pc:sldMkLst>
        <pc:spChg chg="mod">
          <ac:chgData name="Simon Pun (SSE)" userId="6b1ee1f4-4ab1-4ea7-a2d6-b83579485034" providerId="ADAL" clId="{F76EEBB3-88E1-4DB7-A53E-E6971792719F}" dt="2020-11-10T16:03:50.621" v="420" actId="20577"/>
          <ac:spMkLst>
            <pc:docMk/>
            <pc:sldMk cId="42482943" sldId="696"/>
            <ac:spMk id="2" creationId="{00000000-0000-0000-0000-000000000000}"/>
          </ac:spMkLst>
        </pc:spChg>
        <pc:spChg chg="mod">
          <ac:chgData name="Simon Pun (SSE)" userId="6b1ee1f4-4ab1-4ea7-a2d6-b83579485034" providerId="ADAL" clId="{F76EEBB3-88E1-4DB7-A53E-E6971792719F}" dt="2020-11-10T16:06:21.781" v="463" actId="20577"/>
          <ac:spMkLst>
            <pc:docMk/>
            <pc:sldMk cId="42482943" sldId="696"/>
            <ac:spMk id="5" creationId="{41887976-2666-460B-A032-C5ECCB2B1EDC}"/>
          </ac:spMkLst>
        </pc:spChg>
        <pc:spChg chg="mod">
          <ac:chgData name="Simon Pun (SSE)" userId="6b1ee1f4-4ab1-4ea7-a2d6-b83579485034" providerId="ADAL" clId="{F76EEBB3-88E1-4DB7-A53E-E6971792719F}" dt="2020-11-10T16:04:01.536" v="425" actId="20577"/>
          <ac:spMkLst>
            <pc:docMk/>
            <pc:sldMk cId="42482943" sldId="696"/>
            <ac:spMk id="9" creationId="{AC051229-119D-4D89-BF9C-12A875641777}"/>
          </ac:spMkLst>
        </pc:spChg>
      </pc:sldChg>
      <pc:sldChg chg="del">
        <pc:chgData name="Simon Pun (SSE)" userId="6b1ee1f4-4ab1-4ea7-a2d6-b83579485034" providerId="ADAL" clId="{F76EEBB3-88E1-4DB7-A53E-E6971792719F}" dt="2020-11-10T16:01:16.751" v="404" actId="2696"/>
        <pc:sldMkLst>
          <pc:docMk/>
          <pc:sldMk cId="1716856674" sldId="842"/>
        </pc:sldMkLst>
      </pc:sldChg>
      <pc:sldChg chg="delSp modSp">
        <pc:chgData name="Simon Pun (SSE)" userId="6b1ee1f4-4ab1-4ea7-a2d6-b83579485034" providerId="ADAL" clId="{F76EEBB3-88E1-4DB7-A53E-E6971792719F}" dt="2020-11-06T13:53:33.621" v="1" actId="6549"/>
        <pc:sldMkLst>
          <pc:docMk/>
          <pc:sldMk cId="2554539807" sldId="845"/>
        </pc:sldMkLst>
        <pc:spChg chg="mod">
          <ac:chgData name="Simon Pun (SSE)" userId="6b1ee1f4-4ab1-4ea7-a2d6-b83579485034" providerId="ADAL" clId="{F76EEBB3-88E1-4DB7-A53E-E6971792719F}" dt="2020-11-06T13:53:33.621" v="1" actId="6549"/>
          <ac:spMkLst>
            <pc:docMk/>
            <pc:sldMk cId="2554539807" sldId="845"/>
            <ac:spMk id="4" creationId="{CF5B0FED-920A-463C-B992-70A542A4DB87}"/>
          </ac:spMkLst>
        </pc:spChg>
        <pc:picChg chg="del">
          <ac:chgData name="Simon Pun (SSE)" userId="6b1ee1f4-4ab1-4ea7-a2d6-b83579485034" providerId="ADAL" clId="{F76EEBB3-88E1-4DB7-A53E-E6971792719F}" dt="2020-11-06T13:53:29.726" v="0" actId="478"/>
          <ac:picMkLst>
            <pc:docMk/>
            <pc:sldMk cId="2554539807" sldId="845"/>
            <ac:picMk id="6" creationId="{3926C7C7-098B-4ACE-86EA-E34C876D2493}"/>
          </ac:picMkLst>
        </pc:picChg>
      </pc:sldChg>
      <pc:sldChg chg="modSp add">
        <pc:chgData name="Simon Pun (SSE)" userId="6b1ee1f4-4ab1-4ea7-a2d6-b83579485034" providerId="ADAL" clId="{F76EEBB3-88E1-4DB7-A53E-E6971792719F}" dt="2020-11-06T14:17:13.321" v="100" actId="1076"/>
        <pc:sldMkLst>
          <pc:docMk/>
          <pc:sldMk cId="407708900" sldId="848"/>
        </pc:sldMkLst>
        <pc:spChg chg="mod">
          <ac:chgData name="Simon Pun (SSE)" userId="6b1ee1f4-4ab1-4ea7-a2d6-b83579485034" providerId="ADAL" clId="{F76EEBB3-88E1-4DB7-A53E-E6971792719F}" dt="2020-11-06T14:17:13.321" v="100" actId="1076"/>
          <ac:spMkLst>
            <pc:docMk/>
            <pc:sldMk cId="407708900" sldId="848"/>
            <ac:spMk id="2" creationId="{281905F7-0362-44B7-B92B-512A91A83D5B}"/>
          </ac:spMkLst>
        </pc:spChg>
      </pc:sldChg>
      <pc:sldChg chg="modSp">
        <pc:chgData name="Simon Pun (SSE)" userId="6b1ee1f4-4ab1-4ea7-a2d6-b83579485034" providerId="ADAL" clId="{F76EEBB3-88E1-4DB7-A53E-E6971792719F}" dt="2020-11-10T14:36:56.020" v="102"/>
        <pc:sldMkLst>
          <pc:docMk/>
          <pc:sldMk cId="4262670473" sldId="859"/>
        </pc:sldMkLst>
        <pc:spChg chg="mod">
          <ac:chgData name="Simon Pun (SSE)" userId="6b1ee1f4-4ab1-4ea7-a2d6-b83579485034" providerId="ADAL" clId="{F76EEBB3-88E1-4DB7-A53E-E6971792719F}" dt="2020-11-10T14:36:56.020" v="102"/>
          <ac:spMkLst>
            <pc:docMk/>
            <pc:sldMk cId="4262670473" sldId="859"/>
            <ac:spMk id="2" creationId="{E20F161D-068D-4E53-9277-1C485ACAB8C1}"/>
          </ac:spMkLst>
        </pc:spChg>
      </pc:sldChg>
      <pc:sldChg chg="modSp">
        <pc:chgData name="Simon Pun (SSE)" userId="6b1ee1f4-4ab1-4ea7-a2d6-b83579485034" providerId="ADAL" clId="{F76EEBB3-88E1-4DB7-A53E-E6971792719F}" dt="2020-11-10T14:37:17.870" v="116" actId="20577"/>
        <pc:sldMkLst>
          <pc:docMk/>
          <pc:sldMk cId="2631859610" sldId="860"/>
        </pc:sldMkLst>
        <pc:spChg chg="mod">
          <ac:chgData name="Simon Pun (SSE)" userId="6b1ee1f4-4ab1-4ea7-a2d6-b83579485034" providerId="ADAL" clId="{F76EEBB3-88E1-4DB7-A53E-E6971792719F}" dt="2020-11-10T14:37:17.870" v="116" actId="20577"/>
          <ac:spMkLst>
            <pc:docMk/>
            <pc:sldMk cId="2631859610" sldId="860"/>
            <ac:spMk id="2" creationId="{E20F161D-068D-4E53-9277-1C485ACAB8C1}"/>
          </ac:spMkLst>
        </pc:spChg>
      </pc:sldChg>
      <pc:sldChg chg="addSp modSp">
        <pc:chgData name="Simon Pun (SSE)" userId="6b1ee1f4-4ab1-4ea7-a2d6-b83579485034" providerId="ADAL" clId="{F76EEBB3-88E1-4DB7-A53E-E6971792719F}" dt="2020-11-10T15:12:34.175" v="289" actId="14100"/>
        <pc:sldMkLst>
          <pc:docMk/>
          <pc:sldMk cId="429699672" sldId="866"/>
        </pc:sldMkLst>
        <pc:spChg chg="mod">
          <ac:chgData name="Simon Pun (SSE)" userId="6b1ee1f4-4ab1-4ea7-a2d6-b83579485034" providerId="ADAL" clId="{F76EEBB3-88E1-4DB7-A53E-E6971792719F}" dt="2020-11-10T15:12:34.175" v="289" actId="14100"/>
          <ac:spMkLst>
            <pc:docMk/>
            <pc:sldMk cId="429699672" sldId="866"/>
            <ac:spMk id="6" creationId="{C316F290-86F7-4775-B4A3-566FE4535B5D}"/>
          </ac:spMkLst>
        </pc:spChg>
        <pc:spChg chg="mod">
          <ac:chgData name="Simon Pun (SSE)" userId="6b1ee1f4-4ab1-4ea7-a2d6-b83579485034" providerId="ADAL" clId="{F76EEBB3-88E1-4DB7-A53E-E6971792719F}" dt="2020-11-10T15:12:31.555" v="288" actId="1076"/>
          <ac:spMkLst>
            <pc:docMk/>
            <pc:sldMk cId="429699672" sldId="866"/>
            <ac:spMk id="10" creationId="{A66C8880-4BD0-4AEB-AE77-450C68C65CDC}"/>
          </ac:spMkLst>
        </pc:spChg>
        <pc:spChg chg="add mod">
          <ac:chgData name="Simon Pun (SSE)" userId="6b1ee1f4-4ab1-4ea7-a2d6-b83579485034" providerId="ADAL" clId="{F76EEBB3-88E1-4DB7-A53E-E6971792719F}" dt="2020-11-10T14:47:29.053" v="134" actId="14100"/>
          <ac:spMkLst>
            <pc:docMk/>
            <pc:sldMk cId="429699672" sldId="866"/>
            <ac:spMk id="15" creationId="{9D73C956-D213-494C-88B8-85DF625C756D}"/>
          </ac:spMkLst>
        </pc:spChg>
        <pc:cxnChg chg="add mod">
          <ac:chgData name="Simon Pun (SSE)" userId="6b1ee1f4-4ab1-4ea7-a2d6-b83579485034" providerId="ADAL" clId="{F76EEBB3-88E1-4DB7-A53E-E6971792719F}" dt="2020-11-10T14:46:25.119" v="119" actId="208"/>
          <ac:cxnSpMkLst>
            <pc:docMk/>
            <pc:sldMk cId="429699672" sldId="866"/>
            <ac:cxnSpMk id="5" creationId="{66618AAC-1D45-4658-9A97-04B931EB1C6D}"/>
          </ac:cxnSpMkLst>
        </pc:cxnChg>
        <pc:cxnChg chg="add mod">
          <ac:chgData name="Simon Pun (SSE)" userId="6b1ee1f4-4ab1-4ea7-a2d6-b83579485034" providerId="ADAL" clId="{F76EEBB3-88E1-4DB7-A53E-E6971792719F}" dt="2020-11-10T14:46:43.313" v="124" actId="14100"/>
          <ac:cxnSpMkLst>
            <pc:docMk/>
            <pc:sldMk cId="429699672" sldId="866"/>
            <ac:cxnSpMk id="8" creationId="{30067511-4AEB-4735-9740-35AEAAF533A5}"/>
          </ac:cxnSpMkLst>
        </pc:cxnChg>
        <pc:cxnChg chg="add mod">
          <ac:chgData name="Simon Pun (SSE)" userId="6b1ee1f4-4ab1-4ea7-a2d6-b83579485034" providerId="ADAL" clId="{F76EEBB3-88E1-4DB7-A53E-E6971792719F}" dt="2020-11-10T14:46:50.373" v="126" actId="14100"/>
          <ac:cxnSpMkLst>
            <pc:docMk/>
            <pc:sldMk cId="429699672" sldId="866"/>
            <ac:cxnSpMk id="11" creationId="{445B332C-0FF5-4210-8957-95018A555AAD}"/>
          </ac:cxnSpMkLst>
        </pc:cxnChg>
        <pc:cxnChg chg="add mod">
          <ac:chgData name="Simon Pun (SSE)" userId="6b1ee1f4-4ab1-4ea7-a2d6-b83579485034" providerId="ADAL" clId="{F76EEBB3-88E1-4DB7-A53E-E6971792719F}" dt="2020-11-10T14:47:05.499" v="129" actId="1076"/>
          <ac:cxnSpMkLst>
            <pc:docMk/>
            <pc:sldMk cId="429699672" sldId="866"/>
            <ac:cxnSpMk id="13" creationId="{1B8D9015-83F8-43A8-B2BE-BD5FEF48CED3}"/>
          </ac:cxnSpMkLst>
        </pc:cxnChg>
      </pc:sldChg>
      <pc:sldChg chg="addSp modSp add">
        <pc:chgData name="Simon Pun (SSE)" userId="6b1ee1f4-4ab1-4ea7-a2d6-b83579485034" providerId="ADAL" clId="{F76EEBB3-88E1-4DB7-A53E-E6971792719F}" dt="2020-11-10T15:37:54.216" v="368" actId="1076"/>
        <pc:sldMkLst>
          <pc:docMk/>
          <pc:sldMk cId="3842343942" sldId="867"/>
        </pc:sldMkLst>
        <pc:spChg chg="mod">
          <ac:chgData name="Simon Pun (SSE)" userId="6b1ee1f4-4ab1-4ea7-a2d6-b83579485034" providerId="ADAL" clId="{F76EEBB3-88E1-4DB7-A53E-E6971792719F}" dt="2020-11-10T15:28:20.603" v="295" actId="1076"/>
          <ac:spMkLst>
            <pc:docMk/>
            <pc:sldMk cId="3842343942" sldId="867"/>
            <ac:spMk id="2" creationId="{7475FEE3-B6F9-452B-8309-6152EB73357D}"/>
          </ac:spMkLst>
        </pc:spChg>
        <pc:spChg chg="add mod">
          <ac:chgData name="Simon Pun (SSE)" userId="6b1ee1f4-4ab1-4ea7-a2d6-b83579485034" providerId="ADAL" clId="{F76EEBB3-88E1-4DB7-A53E-E6971792719F}" dt="2020-11-10T15:37:54.216" v="368" actId="1076"/>
          <ac:spMkLst>
            <pc:docMk/>
            <pc:sldMk cId="3842343942" sldId="867"/>
            <ac:spMk id="5" creationId="{F3B938F4-6714-4255-AC44-AE2F86B61881}"/>
          </ac:spMkLst>
        </pc:spChg>
        <pc:picChg chg="add mod">
          <ac:chgData name="Simon Pun (SSE)" userId="6b1ee1f4-4ab1-4ea7-a2d6-b83579485034" providerId="ADAL" clId="{F76EEBB3-88E1-4DB7-A53E-E6971792719F}" dt="2020-11-10T15:32:36.852" v="326" actId="1076"/>
          <ac:picMkLst>
            <pc:docMk/>
            <pc:sldMk cId="3842343942" sldId="867"/>
            <ac:picMk id="3" creationId="{48476DE9-2B3E-4215-B340-6BA03B350C90}"/>
          </ac:picMkLst>
        </pc:picChg>
        <pc:picChg chg="add mod">
          <ac:chgData name="Simon Pun (SSE)" userId="6b1ee1f4-4ab1-4ea7-a2d6-b83579485034" providerId="ADAL" clId="{F76EEBB3-88E1-4DB7-A53E-E6971792719F}" dt="2020-11-10T15:32:35.412" v="325" actId="1076"/>
          <ac:picMkLst>
            <pc:docMk/>
            <pc:sldMk cId="3842343942" sldId="867"/>
            <ac:picMk id="4" creationId="{489D0737-4766-40E9-8EC9-E922E9FC1B44}"/>
          </ac:picMkLst>
        </pc:picChg>
      </pc:sldChg>
      <pc:sldChg chg="addSp delSp modSp add">
        <pc:chgData name="Simon Pun (SSE)" userId="6b1ee1f4-4ab1-4ea7-a2d6-b83579485034" providerId="ADAL" clId="{F76EEBB3-88E1-4DB7-A53E-E6971792719F}" dt="2020-11-10T16:03:36.691" v="418" actId="571"/>
        <pc:sldMkLst>
          <pc:docMk/>
          <pc:sldMk cId="415618108" sldId="868"/>
        </pc:sldMkLst>
        <pc:picChg chg="add mod">
          <ac:chgData name="Simon Pun (SSE)" userId="6b1ee1f4-4ab1-4ea7-a2d6-b83579485034" providerId="ADAL" clId="{F76EEBB3-88E1-4DB7-A53E-E6971792719F}" dt="2020-11-10T16:01:24.361" v="406" actId="1076"/>
          <ac:picMkLst>
            <pc:docMk/>
            <pc:sldMk cId="415618108" sldId="868"/>
            <ac:picMk id="4" creationId="{E98660EF-ACCF-4FE3-95D8-31EA5E390D86}"/>
          </ac:picMkLst>
        </pc:picChg>
        <pc:picChg chg="add mod">
          <ac:chgData name="Simon Pun (SSE)" userId="6b1ee1f4-4ab1-4ea7-a2d6-b83579485034" providerId="ADAL" clId="{F76EEBB3-88E1-4DB7-A53E-E6971792719F}" dt="2020-11-10T16:01:27.571" v="407" actId="1076"/>
          <ac:picMkLst>
            <pc:docMk/>
            <pc:sldMk cId="415618108" sldId="868"/>
            <ac:picMk id="5" creationId="{66D659AF-2F0C-41A2-9B68-0E680119B5A9}"/>
          </ac:picMkLst>
        </pc:picChg>
        <pc:picChg chg="add mod">
          <ac:chgData name="Simon Pun (SSE)" userId="6b1ee1f4-4ab1-4ea7-a2d6-b83579485034" providerId="ADAL" clId="{F76EEBB3-88E1-4DB7-A53E-E6971792719F}" dt="2020-11-10T16:01:35.801" v="408" actId="571"/>
          <ac:picMkLst>
            <pc:docMk/>
            <pc:sldMk cId="415618108" sldId="868"/>
            <ac:picMk id="6" creationId="{A030D026-069C-4362-B6C4-3DCEC4833684}"/>
          </ac:picMkLst>
        </pc:picChg>
        <pc:picChg chg="add mod">
          <ac:chgData name="Simon Pun (SSE)" userId="6b1ee1f4-4ab1-4ea7-a2d6-b83579485034" providerId="ADAL" clId="{F76EEBB3-88E1-4DB7-A53E-E6971792719F}" dt="2020-11-10T16:01:58.601" v="410" actId="1076"/>
          <ac:picMkLst>
            <pc:docMk/>
            <pc:sldMk cId="415618108" sldId="868"/>
            <ac:picMk id="7" creationId="{C07D1D8A-9CE0-4FD7-8BCB-64373FF8A262}"/>
          </ac:picMkLst>
        </pc:picChg>
        <pc:picChg chg="add mod">
          <ac:chgData name="Simon Pun (SSE)" userId="6b1ee1f4-4ab1-4ea7-a2d6-b83579485034" providerId="ADAL" clId="{F76EEBB3-88E1-4DB7-A53E-E6971792719F}" dt="2020-11-10T16:02:08.141" v="411" actId="571"/>
          <ac:picMkLst>
            <pc:docMk/>
            <pc:sldMk cId="415618108" sldId="868"/>
            <ac:picMk id="8" creationId="{95A5B841-65E1-41C8-951F-13A543B7F347}"/>
          </ac:picMkLst>
        </pc:picChg>
        <pc:picChg chg="add mod">
          <ac:chgData name="Simon Pun (SSE)" userId="6b1ee1f4-4ab1-4ea7-a2d6-b83579485034" providerId="ADAL" clId="{F76EEBB3-88E1-4DB7-A53E-E6971792719F}" dt="2020-11-10T16:02:14.051" v="412" actId="571"/>
          <ac:picMkLst>
            <pc:docMk/>
            <pc:sldMk cId="415618108" sldId="868"/>
            <ac:picMk id="9" creationId="{6E322EBE-5886-4A22-B1F9-9D08F99ED8ED}"/>
          </ac:picMkLst>
        </pc:picChg>
        <pc:picChg chg="add mod">
          <ac:chgData name="Simon Pun (SSE)" userId="6b1ee1f4-4ab1-4ea7-a2d6-b83579485034" providerId="ADAL" clId="{F76EEBB3-88E1-4DB7-A53E-E6971792719F}" dt="2020-11-10T16:02:26.541" v="413" actId="571"/>
          <ac:picMkLst>
            <pc:docMk/>
            <pc:sldMk cId="415618108" sldId="868"/>
            <ac:picMk id="10" creationId="{6824A408-1BB2-4FDA-A93F-F2A9E5EA58AD}"/>
          </ac:picMkLst>
        </pc:picChg>
        <pc:picChg chg="add mod">
          <ac:chgData name="Simon Pun (SSE)" userId="6b1ee1f4-4ab1-4ea7-a2d6-b83579485034" providerId="ADAL" clId="{F76EEBB3-88E1-4DB7-A53E-E6971792719F}" dt="2020-11-10T16:02:34.511" v="414" actId="571"/>
          <ac:picMkLst>
            <pc:docMk/>
            <pc:sldMk cId="415618108" sldId="868"/>
            <ac:picMk id="11" creationId="{896E47F3-F7D4-4E20-857D-CC78BC110F14}"/>
          </ac:picMkLst>
        </pc:picChg>
        <pc:picChg chg="add mod">
          <ac:chgData name="Simon Pun (SSE)" userId="6b1ee1f4-4ab1-4ea7-a2d6-b83579485034" providerId="ADAL" clId="{F76EEBB3-88E1-4DB7-A53E-E6971792719F}" dt="2020-11-10T16:02:42.371" v="415" actId="571"/>
          <ac:picMkLst>
            <pc:docMk/>
            <pc:sldMk cId="415618108" sldId="868"/>
            <ac:picMk id="12" creationId="{40FB2320-5417-4AE0-95B7-73C945FD10A5}"/>
          </ac:picMkLst>
        </pc:picChg>
        <pc:picChg chg="add del mod">
          <ac:chgData name="Simon Pun (SSE)" userId="6b1ee1f4-4ab1-4ea7-a2d6-b83579485034" providerId="ADAL" clId="{F76EEBB3-88E1-4DB7-A53E-E6971792719F}" dt="2020-11-10T16:03:32.391" v="417" actId="478"/>
          <ac:picMkLst>
            <pc:docMk/>
            <pc:sldMk cId="415618108" sldId="868"/>
            <ac:picMk id="13" creationId="{31DB136B-C93C-486B-AD9B-1469BB0D6550}"/>
          </ac:picMkLst>
        </pc:picChg>
        <pc:picChg chg="add mod">
          <ac:chgData name="Simon Pun (SSE)" userId="6b1ee1f4-4ab1-4ea7-a2d6-b83579485034" providerId="ADAL" clId="{F76EEBB3-88E1-4DB7-A53E-E6971792719F}" dt="2020-11-10T16:03:36.691" v="418" actId="571"/>
          <ac:picMkLst>
            <pc:docMk/>
            <pc:sldMk cId="415618108" sldId="868"/>
            <ac:picMk id="14" creationId="{A1FB1150-1C17-4B9C-A8A4-DE6B1B4C0DC9}"/>
          </ac:picMkLst>
        </pc:picChg>
      </pc:sldChg>
      <pc:sldChg chg="delSp modSp add">
        <pc:chgData name="Simon Pun (SSE)" userId="6b1ee1f4-4ab1-4ea7-a2d6-b83579485034" providerId="ADAL" clId="{F76EEBB3-88E1-4DB7-A53E-E6971792719F}" dt="2020-11-10T16:15:16.270" v="538" actId="1076"/>
        <pc:sldMkLst>
          <pc:docMk/>
          <pc:sldMk cId="737329344" sldId="869"/>
        </pc:sldMkLst>
        <pc:spChg chg="mod">
          <ac:chgData name="Simon Pun (SSE)" userId="6b1ee1f4-4ab1-4ea7-a2d6-b83579485034" providerId="ADAL" clId="{F76EEBB3-88E1-4DB7-A53E-E6971792719F}" dt="2020-11-10T16:14:35.810" v="533" actId="1076"/>
          <ac:spMkLst>
            <pc:docMk/>
            <pc:sldMk cId="737329344" sldId="869"/>
            <ac:spMk id="2" creationId="{00000000-0000-0000-0000-000000000000}"/>
          </ac:spMkLst>
        </pc:spChg>
        <pc:spChg chg="mod">
          <ac:chgData name="Simon Pun (SSE)" userId="6b1ee1f4-4ab1-4ea7-a2d6-b83579485034" providerId="ADAL" clId="{F76EEBB3-88E1-4DB7-A53E-E6971792719F}" dt="2020-11-10T16:15:16.270" v="538" actId="1076"/>
          <ac:spMkLst>
            <pc:docMk/>
            <pc:sldMk cId="737329344" sldId="869"/>
            <ac:spMk id="24" creationId="{84A70063-B996-4037-9B58-6478AB787EE6}"/>
          </ac:spMkLst>
        </pc:spChg>
        <pc:cxnChg chg="del">
          <ac:chgData name="Simon Pun (SSE)" userId="6b1ee1f4-4ab1-4ea7-a2d6-b83579485034" providerId="ADAL" clId="{F76EEBB3-88E1-4DB7-A53E-E6971792719F}" dt="2020-11-10T16:11:30.280" v="474" actId="478"/>
          <ac:cxnSpMkLst>
            <pc:docMk/>
            <pc:sldMk cId="737329344" sldId="869"/>
            <ac:cxnSpMk id="4" creationId="{4EE0F8EE-091F-4657-BFEE-97F362248D05}"/>
          </ac:cxnSpMkLst>
        </pc:cxnChg>
      </pc:sldChg>
      <pc:sldChg chg="add del">
        <pc:chgData name="Simon Pun (SSE)" userId="6b1ee1f4-4ab1-4ea7-a2d6-b83579485034" providerId="ADAL" clId="{F76EEBB3-88E1-4DB7-A53E-E6971792719F}" dt="2020-11-10T16:07:14.435" v="465"/>
        <pc:sldMkLst>
          <pc:docMk/>
          <pc:sldMk cId="3365144460" sldId="869"/>
        </pc:sldMkLst>
      </pc:sldChg>
      <pc:sldChg chg="addSp delSp modSp add">
        <pc:chgData name="Simon Pun (SSE)" userId="6b1ee1f4-4ab1-4ea7-a2d6-b83579485034" providerId="ADAL" clId="{F76EEBB3-88E1-4DB7-A53E-E6971792719F}" dt="2020-11-12T14:47:11.367" v="1044" actId="14100"/>
        <pc:sldMkLst>
          <pc:docMk/>
          <pc:sldMk cId="2725278781" sldId="871"/>
        </pc:sldMkLst>
        <pc:spChg chg="mod">
          <ac:chgData name="Simon Pun (SSE)" userId="6b1ee1f4-4ab1-4ea7-a2d6-b83579485034" providerId="ADAL" clId="{F76EEBB3-88E1-4DB7-A53E-E6971792719F}" dt="2020-11-12T14:46:59.657" v="1042" actId="1076"/>
          <ac:spMkLst>
            <pc:docMk/>
            <pc:sldMk cId="2725278781" sldId="871"/>
            <ac:spMk id="2" creationId="{3A289EB6-4170-494B-B3D0-41010BB8DD0F}"/>
          </ac:spMkLst>
        </pc:spChg>
        <pc:spChg chg="add mod">
          <ac:chgData name="Simon Pun (SSE)" userId="6b1ee1f4-4ab1-4ea7-a2d6-b83579485034" providerId="ADAL" clId="{F76EEBB3-88E1-4DB7-A53E-E6971792719F}" dt="2020-11-12T14:47:07.032" v="1043" actId="1076"/>
          <ac:spMkLst>
            <pc:docMk/>
            <pc:sldMk cId="2725278781" sldId="871"/>
            <ac:spMk id="5" creationId="{105E5805-54E9-4E21-8C34-0CD9F498CD2F}"/>
          </ac:spMkLst>
        </pc:spChg>
        <pc:spChg chg="add del mod">
          <ac:chgData name="Simon Pun (SSE)" userId="6b1ee1f4-4ab1-4ea7-a2d6-b83579485034" providerId="ADAL" clId="{F76EEBB3-88E1-4DB7-A53E-E6971792719F}" dt="2020-11-12T14:46:44.143" v="1039" actId="478"/>
          <ac:spMkLst>
            <pc:docMk/>
            <pc:sldMk cId="2725278781" sldId="871"/>
            <ac:spMk id="6" creationId="{DFC20981-11CC-4E6E-BB7D-59A7B7D7C916}"/>
          </ac:spMkLst>
        </pc:spChg>
        <pc:spChg chg="add mod">
          <ac:chgData name="Simon Pun (SSE)" userId="6b1ee1f4-4ab1-4ea7-a2d6-b83579485034" providerId="ADAL" clId="{F76EEBB3-88E1-4DB7-A53E-E6971792719F}" dt="2020-11-12T14:47:07.032" v="1043" actId="1076"/>
          <ac:spMkLst>
            <pc:docMk/>
            <pc:sldMk cId="2725278781" sldId="871"/>
            <ac:spMk id="7" creationId="{157DE461-1569-4CA3-BE42-95170077D2D4}"/>
          </ac:spMkLst>
        </pc:spChg>
        <pc:spChg chg="add del mod">
          <ac:chgData name="Simon Pun (SSE)" userId="6b1ee1f4-4ab1-4ea7-a2d6-b83579485034" providerId="ADAL" clId="{F76EEBB3-88E1-4DB7-A53E-E6971792719F}" dt="2020-11-12T14:39:37.852" v="763" actId="478"/>
          <ac:spMkLst>
            <pc:docMk/>
            <pc:sldMk cId="2725278781" sldId="871"/>
            <ac:spMk id="8" creationId="{1F2B0911-E295-425A-9078-6E61A03D1560}"/>
          </ac:spMkLst>
        </pc:spChg>
        <pc:spChg chg="add mod">
          <ac:chgData name="Simon Pun (SSE)" userId="6b1ee1f4-4ab1-4ea7-a2d6-b83579485034" providerId="ADAL" clId="{F76EEBB3-88E1-4DB7-A53E-E6971792719F}" dt="2020-11-12T14:47:07.032" v="1043" actId="1076"/>
          <ac:spMkLst>
            <pc:docMk/>
            <pc:sldMk cId="2725278781" sldId="871"/>
            <ac:spMk id="9" creationId="{EDE97EA3-CD4A-4204-A8E8-E7484A3B49EF}"/>
          </ac:spMkLst>
        </pc:spChg>
        <pc:spChg chg="add mod">
          <ac:chgData name="Simon Pun (SSE)" userId="6b1ee1f4-4ab1-4ea7-a2d6-b83579485034" providerId="ADAL" clId="{F76EEBB3-88E1-4DB7-A53E-E6971792719F}" dt="2020-11-12T14:47:07.032" v="1043" actId="1076"/>
          <ac:spMkLst>
            <pc:docMk/>
            <pc:sldMk cId="2725278781" sldId="871"/>
            <ac:spMk id="10" creationId="{F6C1B134-BF8C-4845-ABC2-D240BAB4C07D}"/>
          </ac:spMkLst>
        </pc:spChg>
        <pc:spChg chg="add mod">
          <ac:chgData name="Simon Pun (SSE)" userId="6b1ee1f4-4ab1-4ea7-a2d6-b83579485034" providerId="ADAL" clId="{F76EEBB3-88E1-4DB7-A53E-E6971792719F}" dt="2020-11-12T14:47:07.032" v="1043" actId="1076"/>
          <ac:spMkLst>
            <pc:docMk/>
            <pc:sldMk cId="2725278781" sldId="871"/>
            <ac:spMk id="11" creationId="{94C3AA34-ADAB-40C6-BEE1-71BBF01BE745}"/>
          </ac:spMkLst>
        </pc:spChg>
        <pc:spChg chg="add mod">
          <ac:chgData name="Simon Pun (SSE)" userId="6b1ee1f4-4ab1-4ea7-a2d6-b83579485034" providerId="ADAL" clId="{F76EEBB3-88E1-4DB7-A53E-E6971792719F}" dt="2020-11-12T14:47:07.032" v="1043" actId="1076"/>
          <ac:spMkLst>
            <pc:docMk/>
            <pc:sldMk cId="2725278781" sldId="871"/>
            <ac:spMk id="12" creationId="{7E99F45A-012B-4D72-A140-EF622C9EBC64}"/>
          </ac:spMkLst>
        </pc:spChg>
        <pc:spChg chg="add mod">
          <ac:chgData name="Simon Pun (SSE)" userId="6b1ee1f4-4ab1-4ea7-a2d6-b83579485034" providerId="ADAL" clId="{F76EEBB3-88E1-4DB7-A53E-E6971792719F}" dt="2020-11-12T14:47:07.032" v="1043" actId="1076"/>
          <ac:spMkLst>
            <pc:docMk/>
            <pc:sldMk cId="2725278781" sldId="871"/>
            <ac:spMk id="13" creationId="{F256E545-A1C6-4FC0-8861-57713D4E4069}"/>
          </ac:spMkLst>
        </pc:spChg>
        <pc:spChg chg="add mod">
          <ac:chgData name="Simon Pun (SSE)" userId="6b1ee1f4-4ab1-4ea7-a2d6-b83579485034" providerId="ADAL" clId="{F76EEBB3-88E1-4DB7-A53E-E6971792719F}" dt="2020-11-12T14:47:07.032" v="1043" actId="1076"/>
          <ac:spMkLst>
            <pc:docMk/>
            <pc:sldMk cId="2725278781" sldId="871"/>
            <ac:spMk id="14" creationId="{F6DFA398-8FE1-415B-A926-AB9480E16134}"/>
          </ac:spMkLst>
        </pc:spChg>
        <pc:spChg chg="add mod ord">
          <ac:chgData name="Simon Pun (SSE)" userId="6b1ee1f4-4ab1-4ea7-a2d6-b83579485034" providerId="ADAL" clId="{F76EEBB3-88E1-4DB7-A53E-E6971792719F}" dt="2020-11-12T14:47:11.367" v="1044" actId="14100"/>
          <ac:spMkLst>
            <pc:docMk/>
            <pc:sldMk cId="2725278781" sldId="871"/>
            <ac:spMk id="15" creationId="{14F85759-1479-46AB-B912-86EE61947050}"/>
          </ac:spMkLst>
        </pc:spChg>
        <pc:picChg chg="add mod">
          <ac:chgData name="Simon Pun (SSE)" userId="6b1ee1f4-4ab1-4ea7-a2d6-b83579485034" providerId="ADAL" clId="{F76EEBB3-88E1-4DB7-A53E-E6971792719F}" dt="2020-11-12T14:47:07.032" v="1043" actId="1076"/>
          <ac:picMkLst>
            <pc:docMk/>
            <pc:sldMk cId="2725278781" sldId="871"/>
            <ac:picMk id="3" creationId="{76DDE56C-280F-41BC-9FB9-0F524CF72512}"/>
          </ac:picMkLst>
        </pc:picChg>
        <pc:picChg chg="add mod">
          <ac:chgData name="Simon Pun (SSE)" userId="6b1ee1f4-4ab1-4ea7-a2d6-b83579485034" providerId="ADAL" clId="{F76EEBB3-88E1-4DB7-A53E-E6971792719F}" dt="2020-11-12T14:47:07.032" v="1043" actId="1076"/>
          <ac:picMkLst>
            <pc:docMk/>
            <pc:sldMk cId="2725278781" sldId="871"/>
            <ac:picMk id="4" creationId="{12DF80F2-5B11-4F3A-AE45-BE6FDB9CDF1D}"/>
          </ac:picMkLst>
        </pc:picChg>
      </pc:sldChg>
      <pc:sldChg chg="addSp delSp modSp add">
        <pc:chgData name="Simon Pun (SSE)" userId="6b1ee1f4-4ab1-4ea7-a2d6-b83579485034" providerId="ADAL" clId="{F76EEBB3-88E1-4DB7-A53E-E6971792719F}" dt="2020-11-12T14:51:28.071" v="1307" actId="1076"/>
        <pc:sldMkLst>
          <pc:docMk/>
          <pc:sldMk cId="3908017408" sldId="872"/>
        </pc:sldMkLst>
        <pc:spChg chg="mod">
          <ac:chgData name="Simon Pun (SSE)" userId="6b1ee1f4-4ab1-4ea7-a2d6-b83579485034" providerId="ADAL" clId="{F76EEBB3-88E1-4DB7-A53E-E6971792719F}" dt="2020-11-12T14:51:28.071" v="1307" actId="1076"/>
          <ac:spMkLst>
            <pc:docMk/>
            <pc:sldMk cId="3908017408" sldId="872"/>
            <ac:spMk id="2" creationId="{E4866881-2AC4-47A3-8F4F-0F8469DA8237}"/>
          </ac:spMkLst>
        </pc:spChg>
        <pc:spChg chg="add mod">
          <ac:chgData name="Simon Pun (SSE)" userId="6b1ee1f4-4ab1-4ea7-a2d6-b83579485034" providerId="ADAL" clId="{F76EEBB3-88E1-4DB7-A53E-E6971792719F}" dt="2020-11-12T14:49:56.688" v="1217" actId="58"/>
          <ac:spMkLst>
            <pc:docMk/>
            <pc:sldMk cId="3908017408" sldId="872"/>
            <ac:spMk id="5" creationId="{40A1D338-69BF-4734-8CD4-56F820E232B2}"/>
          </ac:spMkLst>
        </pc:spChg>
        <pc:spChg chg="add mod">
          <ac:chgData name="Simon Pun (SSE)" userId="6b1ee1f4-4ab1-4ea7-a2d6-b83579485034" providerId="ADAL" clId="{F76EEBB3-88E1-4DB7-A53E-E6971792719F}" dt="2020-11-12T14:48:02.430" v="1085" actId="313"/>
          <ac:spMkLst>
            <pc:docMk/>
            <pc:sldMk cId="3908017408" sldId="872"/>
            <ac:spMk id="6" creationId="{2E551F5A-FB8F-4FDB-A890-D7455D8387AB}"/>
          </ac:spMkLst>
        </pc:spChg>
        <pc:spChg chg="add mod">
          <ac:chgData name="Simon Pun (SSE)" userId="6b1ee1f4-4ab1-4ea7-a2d6-b83579485034" providerId="ADAL" clId="{F76EEBB3-88E1-4DB7-A53E-E6971792719F}" dt="2020-11-12T14:50:21.928" v="1229" actId="1076"/>
          <ac:spMkLst>
            <pc:docMk/>
            <pc:sldMk cId="3908017408" sldId="872"/>
            <ac:spMk id="7" creationId="{BF17A2E4-2F81-44A7-A5A2-17BD483C9E1C}"/>
          </ac:spMkLst>
        </pc:spChg>
        <pc:spChg chg="add mod">
          <ac:chgData name="Simon Pun (SSE)" userId="6b1ee1f4-4ab1-4ea7-a2d6-b83579485034" providerId="ADAL" clId="{F76EEBB3-88E1-4DB7-A53E-E6971792719F}" dt="2020-11-12T14:50:26.001" v="1232" actId="20577"/>
          <ac:spMkLst>
            <pc:docMk/>
            <pc:sldMk cId="3908017408" sldId="872"/>
            <ac:spMk id="8" creationId="{D306A6FD-EAC1-4B87-B79A-3525E146DB66}"/>
          </ac:spMkLst>
        </pc:spChg>
        <pc:spChg chg="add mod">
          <ac:chgData name="Simon Pun (SSE)" userId="6b1ee1f4-4ab1-4ea7-a2d6-b83579485034" providerId="ADAL" clId="{F76EEBB3-88E1-4DB7-A53E-E6971792719F}" dt="2020-11-12T14:50:32.632" v="1235" actId="20577"/>
          <ac:spMkLst>
            <pc:docMk/>
            <pc:sldMk cId="3908017408" sldId="872"/>
            <ac:spMk id="9" creationId="{0A0D5789-921D-469D-A723-08A385B05A1C}"/>
          </ac:spMkLst>
        </pc:spChg>
        <pc:spChg chg="add mod">
          <ac:chgData name="Simon Pun (SSE)" userId="6b1ee1f4-4ab1-4ea7-a2d6-b83579485034" providerId="ADAL" clId="{F76EEBB3-88E1-4DB7-A53E-E6971792719F}" dt="2020-11-12T14:50:37.600" v="1238" actId="20577"/>
          <ac:spMkLst>
            <pc:docMk/>
            <pc:sldMk cId="3908017408" sldId="872"/>
            <ac:spMk id="10" creationId="{57357E47-DBD5-4973-84EA-414789042D18}"/>
          </ac:spMkLst>
        </pc:spChg>
        <pc:spChg chg="add mod">
          <ac:chgData name="Simon Pun (SSE)" userId="6b1ee1f4-4ab1-4ea7-a2d6-b83579485034" providerId="ADAL" clId="{F76EEBB3-88E1-4DB7-A53E-E6971792719F}" dt="2020-11-12T14:51:23.919" v="1306" actId="1076"/>
          <ac:spMkLst>
            <pc:docMk/>
            <pc:sldMk cId="3908017408" sldId="872"/>
            <ac:spMk id="11" creationId="{DF899035-5028-4740-AAFE-3BBB4ACACA2E}"/>
          </ac:spMkLst>
        </pc:spChg>
        <pc:picChg chg="add mod">
          <ac:chgData name="Simon Pun (SSE)" userId="6b1ee1f4-4ab1-4ea7-a2d6-b83579485034" providerId="ADAL" clId="{F76EEBB3-88E1-4DB7-A53E-E6971792719F}" dt="2020-11-12T14:47:22.425" v="1045" actId="1076"/>
          <ac:picMkLst>
            <pc:docMk/>
            <pc:sldMk cId="3908017408" sldId="872"/>
            <ac:picMk id="3" creationId="{38D6D74B-B073-43A0-A8F9-9D4ACD9C7558}"/>
          </ac:picMkLst>
        </pc:picChg>
        <pc:picChg chg="add del mod">
          <ac:chgData name="Simon Pun (SSE)" userId="6b1ee1f4-4ab1-4ea7-a2d6-b83579485034" providerId="ADAL" clId="{F76EEBB3-88E1-4DB7-A53E-E6971792719F}" dt="2020-11-12T14:34:30.484" v="609" actId="478"/>
          <ac:picMkLst>
            <pc:docMk/>
            <pc:sldMk cId="3908017408" sldId="872"/>
            <ac:picMk id="4" creationId="{00F20F1C-83E5-4C47-9460-65750B799101}"/>
          </ac:picMkLst>
        </pc:picChg>
      </pc:sldChg>
      <pc:sldChg chg="addSp modSp add del">
        <pc:chgData name="Simon Pun (SSE)" userId="6b1ee1f4-4ab1-4ea7-a2d6-b83579485034" providerId="ADAL" clId="{F76EEBB3-88E1-4DB7-A53E-E6971792719F}" dt="2020-11-12T14:33:43.578" v="604" actId="2696"/>
        <pc:sldMkLst>
          <pc:docMk/>
          <pc:sldMk cId="2846288707" sldId="873"/>
        </pc:sldMkLst>
        <pc:picChg chg="add mod">
          <ac:chgData name="Simon Pun (SSE)" userId="6b1ee1f4-4ab1-4ea7-a2d6-b83579485034" providerId="ADAL" clId="{F76EEBB3-88E1-4DB7-A53E-E6971792719F}" dt="2020-11-11T14:05:44.453" v="576" actId="1076"/>
          <ac:picMkLst>
            <pc:docMk/>
            <pc:sldMk cId="2846288707" sldId="873"/>
            <ac:picMk id="3" creationId="{A9FC3DD2-AC7D-4D56-807D-5D871B7374A6}"/>
          </ac:picMkLst>
        </pc:picChg>
      </pc:sldChg>
      <pc:sldChg chg="add del">
        <pc:chgData name="Simon Pun (SSE)" userId="6b1ee1f4-4ab1-4ea7-a2d6-b83579485034" providerId="ADAL" clId="{F76EEBB3-88E1-4DB7-A53E-E6971792719F}" dt="2020-11-12T14:34:27.924" v="608" actId="2696"/>
        <pc:sldMkLst>
          <pc:docMk/>
          <pc:sldMk cId="3004838788" sldId="873"/>
        </pc:sldMkLst>
      </pc:sldChg>
    </pc:docChg>
  </pc:docChgLst>
  <pc:docChgLst>
    <pc:chgData name="Simon Pun (SSE)" userId="6b1ee1f4-4ab1-4ea7-a2d6-b83579485034" providerId="ADAL" clId="{DBA3DF51-BC72-40EE-9B0F-1B2BDC2E83F3}"/>
    <pc:docChg chg="undo custSel addSld delSld modSld sldOrd">
      <pc:chgData name="Simon Pun (SSE)" userId="6b1ee1f4-4ab1-4ea7-a2d6-b83579485034" providerId="ADAL" clId="{DBA3DF51-BC72-40EE-9B0F-1B2BDC2E83F3}" dt="2020-09-25T23:21:53.851" v="3833" actId="20577"/>
      <pc:docMkLst>
        <pc:docMk/>
      </pc:docMkLst>
      <pc:sldChg chg="modSp">
        <pc:chgData name="Simon Pun (SSE)" userId="6b1ee1f4-4ab1-4ea7-a2d6-b83579485034" providerId="ADAL" clId="{DBA3DF51-BC72-40EE-9B0F-1B2BDC2E83F3}" dt="2020-09-25T22:04:58.764" v="3671" actId="20577"/>
        <pc:sldMkLst>
          <pc:docMk/>
          <pc:sldMk cId="3595586506" sldId="606"/>
        </pc:sldMkLst>
        <pc:spChg chg="mod">
          <ac:chgData name="Simon Pun (SSE)" userId="6b1ee1f4-4ab1-4ea7-a2d6-b83579485034" providerId="ADAL" clId="{DBA3DF51-BC72-40EE-9B0F-1B2BDC2E83F3}" dt="2020-09-25T22:04:58.764" v="3671" actId="20577"/>
          <ac:spMkLst>
            <pc:docMk/>
            <pc:sldMk cId="3595586506" sldId="606"/>
            <ac:spMk id="17413" creationId="{00000000-0000-0000-0000-000000000000}"/>
          </ac:spMkLst>
        </pc:spChg>
      </pc:sldChg>
      <pc:sldChg chg="addSp delSp modSp">
        <pc:chgData name="Simon Pun (SSE)" userId="6b1ee1f4-4ab1-4ea7-a2d6-b83579485034" providerId="ADAL" clId="{DBA3DF51-BC72-40EE-9B0F-1B2BDC2E83F3}" dt="2020-09-21T00:46:26.084" v="282" actId="2711"/>
        <pc:sldMkLst>
          <pc:docMk/>
          <pc:sldMk cId="483629921" sldId="630"/>
        </pc:sldMkLst>
        <pc:spChg chg="mod">
          <ac:chgData name="Simon Pun (SSE)" userId="6b1ee1f4-4ab1-4ea7-a2d6-b83579485034" providerId="ADAL" clId="{DBA3DF51-BC72-40EE-9B0F-1B2BDC2E83F3}" dt="2020-09-21T00:30:02.620" v="0"/>
          <ac:spMkLst>
            <pc:docMk/>
            <pc:sldMk cId="483629921" sldId="630"/>
            <ac:spMk id="2" creationId="{00000000-0000-0000-0000-000000000000}"/>
          </ac:spMkLst>
        </pc:spChg>
        <pc:spChg chg="add del">
          <ac:chgData name="Simon Pun (SSE)" userId="6b1ee1f4-4ab1-4ea7-a2d6-b83579485034" providerId="ADAL" clId="{DBA3DF51-BC72-40EE-9B0F-1B2BDC2E83F3}" dt="2020-09-21T00:36:19.334" v="75"/>
          <ac:spMkLst>
            <pc:docMk/>
            <pc:sldMk cId="483629921" sldId="630"/>
            <ac:spMk id="3" creationId="{A2DBB5A8-E318-4666-93FB-2FCC4DCA2768}"/>
          </ac:spMkLst>
        </pc:spChg>
        <pc:spChg chg="add del">
          <ac:chgData name="Simon Pun (SSE)" userId="6b1ee1f4-4ab1-4ea7-a2d6-b83579485034" providerId="ADAL" clId="{DBA3DF51-BC72-40EE-9B0F-1B2BDC2E83F3}" dt="2020-09-21T00:36:21.411" v="77"/>
          <ac:spMkLst>
            <pc:docMk/>
            <pc:sldMk cId="483629921" sldId="630"/>
            <ac:spMk id="4" creationId="{415A6734-BA5B-482D-B963-34DB5EA89A2F}"/>
          </ac:spMkLst>
        </pc:spChg>
        <pc:spChg chg="add del">
          <ac:chgData name="Simon Pun (SSE)" userId="6b1ee1f4-4ab1-4ea7-a2d6-b83579485034" providerId="ADAL" clId="{DBA3DF51-BC72-40EE-9B0F-1B2BDC2E83F3}" dt="2020-09-21T00:36:24.188" v="79"/>
          <ac:spMkLst>
            <pc:docMk/>
            <pc:sldMk cId="483629921" sldId="630"/>
            <ac:spMk id="5" creationId="{59E859D1-4B5F-42EB-BD65-5C92E41F5192}"/>
          </ac:spMkLst>
        </pc:spChg>
        <pc:spChg chg="mod ord">
          <ac:chgData name="Simon Pun (SSE)" userId="6b1ee1f4-4ab1-4ea7-a2d6-b83579485034" providerId="ADAL" clId="{DBA3DF51-BC72-40EE-9B0F-1B2BDC2E83F3}" dt="2020-09-21T00:40:27.543" v="151" actId="167"/>
          <ac:spMkLst>
            <pc:docMk/>
            <pc:sldMk cId="483629921" sldId="630"/>
            <ac:spMk id="6" creationId="{51A0B9B1-7215-4F1B-8494-67023DE551B0}"/>
          </ac:spMkLst>
        </pc:spChg>
        <pc:spChg chg="add mod">
          <ac:chgData name="Simon Pun (SSE)" userId="6b1ee1f4-4ab1-4ea7-a2d6-b83579485034" providerId="ADAL" clId="{DBA3DF51-BC72-40EE-9B0F-1B2BDC2E83F3}" dt="2020-09-21T00:43:40.573" v="237" actId="1076"/>
          <ac:spMkLst>
            <pc:docMk/>
            <pc:sldMk cId="483629921" sldId="630"/>
            <ac:spMk id="7" creationId="{699642B0-065F-4289-9DE4-81798057C5D2}"/>
          </ac:spMkLst>
        </pc:spChg>
        <pc:spChg chg="add mod">
          <ac:chgData name="Simon Pun (SSE)" userId="6b1ee1f4-4ab1-4ea7-a2d6-b83579485034" providerId="ADAL" clId="{DBA3DF51-BC72-40EE-9B0F-1B2BDC2E83F3}" dt="2020-09-21T00:43:40.573" v="237" actId="1076"/>
          <ac:spMkLst>
            <pc:docMk/>
            <pc:sldMk cId="483629921" sldId="630"/>
            <ac:spMk id="8" creationId="{F457A090-2CF7-488A-A45A-BB650A405074}"/>
          </ac:spMkLst>
        </pc:spChg>
        <pc:spChg chg="del mod">
          <ac:chgData name="Simon Pun (SSE)" userId="6b1ee1f4-4ab1-4ea7-a2d6-b83579485034" providerId="ADAL" clId="{DBA3DF51-BC72-40EE-9B0F-1B2BDC2E83F3}" dt="2020-09-21T00:35:39.675" v="69" actId="478"/>
          <ac:spMkLst>
            <pc:docMk/>
            <pc:sldMk cId="483629921" sldId="630"/>
            <ac:spMk id="9" creationId="{F263F0A1-4950-479D-BBCA-D9E2EC568744}"/>
          </ac:spMkLst>
        </pc:spChg>
        <pc:spChg chg="mod">
          <ac:chgData name="Simon Pun (SSE)" userId="6b1ee1f4-4ab1-4ea7-a2d6-b83579485034" providerId="ADAL" clId="{DBA3DF51-BC72-40EE-9B0F-1B2BDC2E83F3}" dt="2020-09-21T00:43:40.573" v="237" actId="1076"/>
          <ac:spMkLst>
            <pc:docMk/>
            <pc:sldMk cId="483629921" sldId="630"/>
            <ac:spMk id="10" creationId="{E3602228-7A79-4503-A4D3-85A35697FC2A}"/>
          </ac:spMkLst>
        </pc:spChg>
        <pc:spChg chg="add mod">
          <ac:chgData name="Simon Pun (SSE)" userId="6b1ee1f4-4ab1-4ea7-a2d6-b83579485034" providerId="ADAL" clId="{DBA3DF51-BC72-40EE-9B0F-1B2BDC2E83F3}" dt="2020-09-21T00:44:41.746" v="251" actId="207"/>
          <ac:spMkLst>
            <pc:docMk/>
            <pc:sldMk cId="483629921" sldId="630"/>
            <ac:spMk id="11" creationId="{EA6213FC-E818-484B-8907-F8CF23AEC95B}"/>
          </ac:spMkLst>
        </pc:spChg>
        <pc:spChg chg="add del mod">
          <ac:chgData name="Simon Pun (SSE)" userId="6b1ee1f4-4ab1-4ea7-a2d6-b83579485034" providerId="ADAL" clId="{DBA3DF51-BC72-40EE-9B0F-1B2BDC2E83F3}" dt="2020-09-21T00:44:45.393" v="252" actId="478"/>
          <ac:spMkLst>
            <pc:docMk/>
            <pc:sldMk cId="483629921" sldId="630"/>
            <ac:spMk id="12" creationId="{7C5E0C7A-6470-40CA-88DB-795297A88FC8}"/>
          </ac:spMkLst>
        </pc:spChg>
        <pc:spChg chg="add mod">
          <ac:chgData name="Simon Pun (SSE)" userId="6b1ee1f4-4ab1-4ea7-a2d6-b83579485034" providerId="ADAL" clId="{DBA3DF51-BC72-40EE-9B0F-1B2BDC2E83F3}" dt="2020-09-21T00:44:16.007" v="247" actId="1076"/>
          <ac:spMkLst>
            <pc:docMk/>
            <pc:sldMk cId="483629921" sldId="630"/>
            <ac:spMk id="14" creationId="{9FDA5D61-880F-4A9B-8C18-A26B6F3F08C2}"/>
          </ac:spMkLst>
        </pc:spChg>
        <pc:spChg chg="add del">
          <ac:chgData name="Simon Pun (SSE)" userId="6b1ee1f4-4ab1-4ea7-a2d6-b83579485034" providerId="ADAL" clId="{DBA3DF51-BC72-40EE-9B0F-1B2BDC2E83F3}" dt="2020-09-21T00:43:51.069" v="239"/>
          <ac:spMkLst>
            <pc:docMk/>
            <pc:sldMk cId="483629921" sldId="630"/>
            <ac:spMk id="15" creationId="{2C2E258A-F0A5-438D-8E52-6D27A343F3B6}"/>
          </ac:spMkLst>
        </pc:spChg>
        <pc:spChg chg="add mod">
          <ac:chgData name="Simon Pun (SSE)" userId="6b1ee1f4-4ab1-4ea7-a2d6-b83579485034" providerId="ADAL" clId="{DBA3DF51-BC72-40EE-9B0F-1B2BDC2E83F3}" dt="2020-09-21T00:44:41.746" v="251" actId="207"/>
          <ac:spMkLst>
            <pc:docMk/>
            <pc:sldMk cId="483629921" sldId="630"/>
            <ac:spMk id="17" creationId="{C60039E5-5D6F-421A-B3E8-517819CA144B}"/>
          </ac:spMkLst>
        </pc:spChg>
        <pc:spChg chg="add mod">
          <ac:chgData name="Simon Pun (SSE)" userId="6b1ee1f4-4ab1-4ea7-a2d6-b83579485034" providerId="ADAL" clId="{DBA3DF51-BC72-40EE-9B0F-1B2BDC2E83F3}" dt="2020-09-21T00:44:16.007" v="247" actId="1076"/>
          <ac:spMkLst>
            <pc:docMk/>
            <pc:sldMk cId="483629921" sldId="630"/>
            <ac:spMk id="20" creationId="{F6BA539D-F901-47A8-8049-F7FDC30F7C1B}"/>
          </ac:spMkLst>
        </pc:spChg>
        <pc:spChg chg="add mod">
          <ac:chgData name="Simon Pun (SSE)" userId="6b1ee1f4-4ab1-4ea7-a2d6-b83579485034" providerId="ADAL" clId="{DBA3DF51-BC72-40EE-9B0F-1B2BDC2E83F3}" dt="2020-09-21T00:44:16.007" v="247" actId="1076"/>
          <ac:spMkLst>
            <pc:docMk/>
            <pc:sldMk cId="483629921" sldId="630"/>
            <ac:spMk id="21" creationId="{DF8A22A3-0F54-4223-A521-0045E5AE4809}"/>
          </ac:spMkLst>
        </pc:spChg>
        <pc:spChg chg="add mod">
          <ac:chgData name="Simon Pun (SSE)" userId="6b1ee1f4-4ab1-4ea7-a2d6-b83579485034" providerId="ADAL" clId="{DBA3DF51-BC72-40EE-9B0F-1B2BDC2E83F3}" dt="2020-09-21T00:44:53.693" v="253" actId="571"/>
          <ac:spMkLst>
            <pc:docMk/>
            <pc:sldMk cId="483629921" sldId="630"/>
            <ac:spMk id="25" creationId="{939FFEB8-7DB8-42F1-8136-3AF16F0BBAC6}"/>
          </ac:spMkLst>
        </pc:spChg>
        <pc:spChg chg="add mod">
          <ac:chgData name="Simon Pun (SSE)" userId="6b1ee1f4-4ab1-4ea7-a2d6-b83579485034" providerId="ADAL" clId="{DBA3DF51-BC72-40EE-9B0F-1B2BDC2E83F3}" dt="2020-09-21T00:45:33.033" v="263" actId="20577"/>
          <ac:spMkLst>
            <pc:docMk/>
            <pc:sldMk cId="483629921" sldId="630"/>
            <ac:spMk id="26" creationId="{7921B1DA-FE7B-462F-9403-B309F2A0CE38}"/>
          </ac:spMkLst>
        </pc:spChg>
        <pc:spChg chg="add mod">
          <ac:chgData name="Simon Pun (SSE)" userId="6b1ee1f4-4ab1-4ea7-a2d6-b83579485034" providerId="ADAL" clId="{DBA3DF51-BC72-40EE-9B0F-1B2BDC2E83F3}" dt="2020-09-21T00:45:24.607" v="261" actId="20577"/>
          <ac:spMkLst>
            <pc:docMk/>
            <pc:sldMk cId="483629921" sldId="630"/>
            <ac:spMk id="28" creationId="{E5AB6981-920C-4951-B3D0-7722864EBFD8}"/>
          </ac:spMkLst>
        </pc:spChg>
        <pc:spChg chg="add mod">
          <ac:chgData name="Simon Pun (SSE)" userId="6b1ee1f4-4ab1-4ea7-a2d6-b83579485034" providerId="ADAL" clId="{DBA3DF51-BC72-40EE-9B0F-1B2BDC2E83F3}" dt="2020-09-21T00:45:04.305" v="255" actId="20577"/>
          <ac:spMkLst>
            <pc:docMk/>
            <pc:sldMk cId="483629921" sldId="630"/>
            <ac:spMk id="29" creationId="{8E520E7D-557E-4CA2-A808-18D5D318C703}"/>
          </ac:spMkLst>
        </pc:spChg>
        <pc:spChg chg="add mod">
          <ac:chgData name="Simon Pun (SSE)" userId="6b1ee1f4-4ab1-4ea7-a2d6-b83579485034" providerId="ADAL" clId="{DBA3DF51-BC72-40EE-9B0F-1B2BDC2E83F3}" dt="2020-09-21T00:46:26.084" v="282" actId="2711"/>
          <ac:spMkLst>
            <pc:docMk/>
            <pc:sldMk cId="483629921" sldId="630"/>
            <ac:spMk id="30" creationId="{A834E036-1CE3-46B7-8C1D-6AE7D99F8303}"/>
          </ac:spMkLst>
        </pc:spChg>
        <pc:spChg chg="add mod">
          <ac:chgData name="Simon Pun (SSE)" userId="6b1ee1f4-4ab1-4ea7-a2d6-b83579485034" providerId="ADAL" clId="{DBA3DF51-BC72-40EE-9B0F-1B2BDC2E83F3}" dt="2020-09-21T00:46:05.543" v="280" actId="2711"/>
          <ac:spMkLst>
            <pc:docMk/>
            <pc:sldMk cId="483629921" sldId="630"/>
            <ac:spMk id="31" creationId="{499ACB35-53EA-42F7-96CF-E2D9551FC51C}"/>
          </ac:spMkLst>
        </pc:spChg>
        <pc:spChg chg="add mod">
          <ac:chgData name="Simon Pun (SSE)" userId="6b1ee1f4-4ab1-4ea7-a2d6-b83579485034" providerId="ADAL" clId="{DBA3DF51-BC72-40EE-9B0F-1B2BDC2E83F3}" dt="2020-09-21T00:46:05.543" v="280" actId="2711"/>
          <ac:spMkLst>
            <pc:docMk/>
            <pc:sldMk cId="483629921" sldId="630"/>
            <ac:spMk id="32" creationId="{9E772FFA-478B-4C36-BFAE-DAFAD9BC7FC9}"/>
          </ac:spMkLst>
        </pc:spChg>
        <pc:spChg chg="add mod">
          <ac:chgData name="Simon Pun (SSE)" userId="6b1ee1f4-4ab1-4ea7-a2d6-b83579485034" providerId="ADAL" clId="{DBA3DF51-BC72-40EE-9B0F-1B2BDC2E83F3}" dt="2020-09-21T00:44:53.693" v="253" actId="571"/>
          <ac:spMkLst>
            <pc:docMk/>
            <pc:sldMk cId="483629921" sldId="630"/>
            <ac:spMk id="33" creationId="{9B5051AC-0EA7-4EB9-BC15-A6A34C03528A}"/>
          </ac:spMkLst>
        </pc:spChg>
        <pc:spChg chg="del">
          <ac:chgData name="Simon Pun (SSE)" userId="6b1ee1f4-4ab1-4ea7-a2d6-b83579485034" providerId="ADAL" clId="{DBA3DF51-BC72-40EE-9B0F-1B2BDC2E83F3}" dt="2020-09-21T00:33:43.510" v="33" actId="478"/>
          <ac:spMkLst>
            <pc:docMk/>
            <pc:sldMk cId="483629921" sldId="630"/>
            <ac:spMk id="53" creationId="{6AC20FC4-DEE9-4DAB-8757-E87AC34C2051}"/>
          </ac:spMkLst>
        </pc:spChg>
        <pc:spChg chg="del">
          <ac:chgData name="Simon Pun (SSE)" userId="6b1ee1f4-4ab1-4ea7-a2d6-b83579485034" providerId="ADAL" clId="{DBA3DF51-BC72-40EE-9B0F-1B2BDC2E83F3}" dt="2020-09-21T00:33:51.912" v="36" actId="478"/>
          <ac:spMkLst>
            <pc:docMk/>
            <pc:sldMk cId="483629921" sldId="630"/>
            <ac:spMk id="57" creationId="{D660B804-6929-4B23-9C07-D54E34D8382E}"/>
          </ac:spMkLst>
        </pc:spChg>
        <pc:graphicFrameChg chg="add del mod">
          <ac:chgData name="Simon Pun (SSE)" userId="6b1ee1f4-4ab1-4ea7-a2d6-b83579485034" providerId="ADAL" clId="{DBA3DF51-BC72-40EE-9B0F-1B2BDC2E83F3}" dt="2020-09-21T00:38:29.166" v="89" actId="478"/>
          <ac:graphicFrameMkLst>
            <pc:docMk/>
            <pc:sldMk cId="483629921" sldId="630"/>
            <ac:graphicFrameMk id="13" creationId="{633319F6-E5A2-4A3C-8C8B-CA7654A45EA0}"/>
          </ac:graphicFrameMkLst>
        </pc:graphicFrameChg>
        <pc:graphicFrameChg chg="del">
          <ac:chgData name="Simon Pun (SSE)" userId="6b1ee1f4-4ab1-4ea7-a2d6-b83579485034" providerId="ADAL" clId="{DBA3DF51-BC72-40EE-9B0F-1B2BDC2E83F3}" dt="2020-09-21T00:35:52.118" v="72"/>
          <ac:graphicFrameMkLst>
            <pc:docMk/>
            <pc:sldMk cId="483629921" sldId="630"/>
            <ac:graphicFrameMk id="60" creationId="{4100A90C-7A63-4E58-B41F-842F02006C14}"/>
          </ac:graphicFrameMkLst>
        </pc:graphicFrameChg>
        <pc:picChg chg="del">
          <ac:chgData name="Simon Pun (SSE)" userId="6b1ee1f4-4ab1-4ea7-a2d6-b83579485034" providerId="ADAL" clId="{DBA3DF51-BC72-40EE-9B0F-1B2BDC2E83F3}" dt="2020-09-21T00:33:43.510" v="33" actId="478"/>
          <ac:picMkLst>
            <pc:docMk/>
            <pc:sldMk cId="483629921" sldId="630"/>
            <ac:picMk id="16" creationId="{CD6137C4-BB68-4DDA-82F6-24672BD024DD}"/>
          </ac:picMkLst>
        </pc:picChg>
        <pc:picChg chg="del">
          <ac:chgData name="Simon Pun (SSE)" userId="6b1ee1f4-4ab1-4ea7-a2d6-b83579485034" providerId="ADAL" clId="{DBA3DF51-BC72-40EE-9B0F-1B2BDC2E83F3}" dt="2020-09-21T00:33:46.513" v="34" actId="478"/>
          <ac:picMkLst>
            <pc:docMk/>
            <pc:sldMk cId="483629921" sldId="630"/>
            <ac:picMk id="27" creationId="{95571AA3-E188-4854-A1AA-91654783DE02}"/>
          </ac:picMkLst>
        </pc:picChg>
        <pc:picChg chg="del">
          <ac:chgData name="Simon Pun (SSE)" userId="6b1ee1f4-4ab1-4ea7-a2d6-b83579485034" providerId="ADAL" clId="{DBA3DF51-BC72-40EE-9B0F-1B2BDC2E83F3}" dt="2020-09-21T00:33:43.510" v="33" actId="478"/>
          <ac:picMkLst>
            <pc:docMk/>
            <pc:sldMk cId="483629921" sldId="630"/>
            <ac:picMk id="59" creationId="{257BBF8E-E8BD-481A-879C-78648639AE88}"/>
          </ac:picMkLst>
        </pc:picChg>
      </pc:sldChg>
      <pc:sldChg chg="addSp delSp">
        <pc:chgData name="Simon Pun (SSE)" userId="6b1ee1f4-4ab1-4ea7-a2d6-b83579485034" providerId="ADAL" clId="{DBA3DF51-BC72-40EE-9B0F-1B2BDC2E83F3}" dt="2020-09-21T11:43:53.089" v="467"/>
        <pc:sldMkLst>
          <pc:docMk/>
          <pc:sldMk cId="4048795531" sldId="667"/>
        </pc:sldMkLst>
        <pc:picChg chg="add del">
          <ac:chgData name="Simon Pun (SSE)" userId="6b1ee1f4-4ab1-4ea7-a2d6-b83579485034" providerId="ADAL" clId="{DBA3DF51-BC72-40EE-9B0F-1B2BDC2E83F3}" dt="2020-09-21T11:43:53.089" v="467"/>
          <ac:picMkLst>
            <pc:docMk/>
            <pc:sldMk cId="4048795531" sldId="667"/>
            <ac:picMk id="3" creationId="{A2BEA936-DAFC-45C7-BFDD-5995E463F930}"/>
          </ac:picMkLst>
        </pc:picChg>
      </pc:sldChg>
      <pc:sldChg chg="modSp">
        <pc:chgData name="Simon Pun (SSE)" userId="6b1ee1f4-4ab1-4ea7-a2d6-b83579485034" providerId="ADAL" clId="{DBA3DF51-BC72-40EE-9B0F-1B2BDC2E83F3}" dt="2020-09-25T23:21:53.851" v="3833" actId="20577"/>
        <pc:sldMkLst>
          <pc:docMk/>
          <pc:sldMk cId="42482943" sldId="696"/>
        </pc:sldMkLst>
        <pc:spChg chg="mod">
          <ac:chgData name="Simon Pun (SSE)" userId="6b1ee1f4-4ab1-4ea7-a2d6-b83579485034" providerId="ADAL" clId="{DBA3DF51-BC72-40EE-9B0F-1B2BDC2E83F3}" dt="2020-09-25T23:21:53.851" v="3833" actId="20577"/>
          <ac:spMkLst>
            <pc:docMk/>
            <pc:sldMk cId="42482943" sldId="696"/>
            <ac:spMk id="5" creationId="{41887976-2666-460B-A032-C5ECCB2B1EDC}"/>
          </ac:spMkLst>
        </pc:spChg>
      </pc:sldChg>
      <pc:sldChg chg="del">
        <pc:chgData name="Simon Pun (SSE)" userId="6b1ee1f4-4ab1-4ea7-a2d6-b83579485034" providerId="ADAL" clId="{DBA3DF51-BC72-40EE-9B0F-1B2BDC2E83F3}" dt="2020-09-21T00:30:20.671" v="1" actId="2696"/>
        <pc:sldMkLst>
          <pc:docMk/>
          <pc:sldMk cId="3022342472" sldId="697"/>
        </pc:sldMkLst>
      </pc:sldChg>
      <pc:sldChg chg="del">
        <pc:chgData name="Simon Pun (SSE)" userId="6b1ee1f4-4ab1-4ea7-a2d6-b83579485034" providerId="ADAL" clId="{DBA3DF51-BC72-40EE-9B0F-1B2BDC2E83F3}" dt="2020-09-21T00:30:20.671" v="2" actId="2696"/>
        <pc:sldMkLst>
          <pc:docMk/>
          <pc:sldMk cId="875220329" sldId="698"/>
        </pc:sldMkLst>
      </pc:sldChg>
      <pc:sldChg chg="del">
        <pc:chgData name="Simon Pun (SSE)" userId="6b1ee1f4-4ab1-4ea7-a2d6-b83579485034" providerId="ADAL" clId="{DBA3DF51-BC72-40EE-9B0F-1B2BDC2E83F3}" dt="2020-09-21T00:30:20.671" v="3" actId="2696"/>
        <pc:sldMkLst>
          <pc:docMk/>
          <pc:sldMk cId="799521389" sldId="699"/>
        </pc:sldMkLst>
      </pc:sldChg>
      <pc:sldChg chg="del">
        <pc:chgData name="Simon Pun (SSE)" userId="6b1ee1f4-4ab1-4ea7-a2d6-b83579485034" providerId="ADAL" clId="{DBA3DF51-BC72-40EE-9B0F-1B2BDC2E83F3}" dt="2020-09-21T00:30:20.687" v="4" actId="2696"/>
        <pc:sldMkLst>
          <pc:docMk/>
          <pc:sldMk cId="943125847" sldId="700"/>
        </pc:sldMkLst>
      </pc:sldChg>
      <pc:sldChg chg="del">
        <pc:chgData name="Simon Pun (SSE)" userId="6b1ee1f4-4ab1-4ea7-a2d6-b83579485034" providerId="ADAL" clId="{DBA3DF51-BC72-40EE-9B0F-1B2BDC2E83F3}" dt="2020-09-21T00:30:20.687" v="5" actId="2696"/>
        <pc:sldMkLst>
          <pc:docMk/>
          <pc:sldMk cId="2897194367" sldId="701"/>
        </pc:sldMkLst>
      </pc:sldChg>
      <pc:sldChg chg="del">
        <pc:chgData name="Simon Pun (SSE)" userId="6b1ee1f4-4ab1-4ea7-a2d6-b83579485034" providerId="ADAL" clId="{DBA3DF51-BC72-40EE-9B0F-1B2BDC2E83F3}" dt="2020-09-21T00:30:20.703" v="6" actId="2696"/>
        <pc:sldMkLst>
          <pc:docMk/>
          <pc:sldMk cId="4107646530" sldId="702"/>
        </pc:sldMkLst>
      </pc:sldChg>
      <pc:sldChg chg="del">
        <pc:chgData name="Simon Pun (SSE)" userId="6b1ee1f4-4ab1-4ea7-a2d6-b83579485034" providerId="ADAL" clId="{DBA3DF51-BC72-40EE-9B0F-1B2BDC2E83F3}" dt="2020-09-21T00:30:20.718" v="7" actId="2696"/>
        <pc:sldMkLst>
          <pc:docMk/>
          <pc:sldMk cId="1328318210" sldId="703"/>
        </pc:sldMkLst>
      </pc:sldChg>
      <pc:sldChg chg="del">
        <pc:chgData name="Simon Pun (SSE)" userId="6b1ee1f4-4ab1-4ea7-a2d6-b83579485034" providerId="ADAL" clId="{DBA3DF51-BC72-40EE-9B0F-1B2BDC2E83F3}" dt="2020-09-21T00:30:20.718" v="8" actId="2696"/>
        <pc:sldMkLst>
          <pc:docMk/>
          <pc:sldMk cId="3191328377" sldId="704"/>
        </pc:sldMkLst>
      </pc:sldChg>
      <pc:sldChg chg="del">
        <pc:chgData name="Simon Pun (SSE)" userId="6b1ee1f4-4ab1-4ea7-a2d6-b83579485034" providerId="ADAL" clId="{DBA3DF51-BC72-40EE-9B0F-1B2BDC2E83F3}" dt="2020-09-21T00:30:20.740" v="9" actId="2696"/>
        <pc:sldMkLst>
          <pc:docMk/>
          <pc:sldMk cId="1968923404" sldId="705"/>
        </pc:sldMkLst>
      </pc:sldChg>
      <pc:sldChg chg="del">
        <pc:chgData name="Simon Pun (SSE)" userId="6b1ee1f4-4ab1-4ea7-a2d6-b83579485034" providerId="ADAL" clId="{DBA3DF51-BC72-40EE-9B0F-1B2BDC2E83F3}" dt="2020-09-21T00:30:20.740" v="10" actId="2696"/>
        <pc:sldMkLst>
          <pc:docMk/>
          <pc:sldMk cId="862156760" sldId="706"/>
        </pc:sldMkLst>
      </pc:sldChg>
      <pc:sldChg chg="del">
        <pc:chgData name="Simon Pun (SSE)" userId="6b1ee1f4-4ab1-4ea7-a2d6-b83579485034" providerId="ADAL" clId="{DBA3DF51-BC72-40EE-9B0F-1B2BDC2E83F3}" dt="2020-09-21T00:30:20.756" v="11" actId="2696"/>
        <pc:sldMkLst>
          <pc:docMk/>
          <pc:sldMk cId="2504079514" sldId="707"/>
        </pc:sldMkLst>
      </pc:sldChg>
      <pc:sldChg chg="del">
        <pc:chgData name="Simon Pun (SSE)" userId="6b1ee1f4-4ab1-4ea7-a2d6-b83579485034" providerId="ADAL" clId="{DBA3DF51-BC72-40EE-9B0F-1B2BDC2E83F3}" dt="2020-09-21T00:30:20.756" v="12" actId="2696"/>
        <pc:sldMkLst>
          <pc:docMk/>
          <pc:sldMk cId="2078679447" sldId="708"/>
        </pc:sldMkLst>
      </pc:sldChg>
      <pc:sldChg chg="del">
        <pc:chgData name="Simon Pun (SSE)" userId="6b1ee1f4-4ab1-4ea7-a2d6-b83579485034" providerId="ADAL" clId="{DBA3DF51-BC72-40EE-9B0F-1B2BDC2E83F3}" dt="2020-09-21T00:30:20.756" v="13" actId="2696"/>
        <pc:sldMkLst>
          <pc:docMk/>
          <pc:sldMk cId="2387245629" sldId="709"/>
        </pc:sldMkLst>
      </pc:sldChg>
      <pc:sldChg chg="del">
        <pc:chgData name="Simon Pun (SSE)" userId="6b1ee1f4-4ab1-4ea7-a2d6-b83579485034" providerId="ADAL" clId="{DBA3DF51-BC72-40EE-9B0F-1B2BDC2E83F3}" dt="2020-09-21T00:30:20.756" v="14" actId="2696"/>
        <pc:sldMkLst>
          <pc:docMk/>
          <pc:sldMk cId="414946583" sldId="710"/>
        </pc:sldMkLst>
      </pc:sldChg>
      <pc:sldChg chg="del">
        <pc:chgData name="Simon Pun (SSE)" userId="6b1ee1f4-4ab1-4ea7-a2d6-b83579485034" providerId="ADAL" clId="{DBA3DF51-BC72-40EE-9B0F-1B2BDC2E83F3}" dt="2020-09-21T00:30:20.756" v="15" actId="2696"/>
        <pc:sldMkLst>
          <pc:docMk/>
          <pc:sldMk cId="2102238828" sldId="711"/>
        </pc:sldMkLst>
      </pc:sldChg>
      <pc:sldChg chg="del">
        <pc:chgData name="Simon Pun (SSE)" userId="6b1ee1f4-4ab1-4ea7-a2d6-b83579485034" providerId="ADAL" clId="{DBA3DF51-BC72-40EE-9B0F-1B2BDC2E83F3}" dt="2020-09-21T00:30:20.772" v="16" actId="2696"/>
        <pc:sldMkLst>
          <pc:docMk/>
          <pc:sldMk cId="2159332528" sldId="712"/>
        </pc:sldMkLst>
      </pc:sldChg>
      <pc:sldChg chg="del">
        <pc:chgData name="Simon Pun (SSE)" userId="6b1ee1f4-4ab1-4ea7-a2d6-b83579485034" providerId="ADAL" clId="{DBA3DF51-BC72-40EE-9B0F-1B2BDC2E83F3}" dt="2020-09-21T00:30:20.772" v="17" actId="2696"/>
        <pc:sldMkLst>
          <pc:docMk/>
          <pc:sldMk cId="971991843" sldId="713"/>
        </pc:sldMkLst>
      </pc:sldChg>
      <pc:sldChg chg="del">
        <pc:chgData name="Simon Pun (SSE)" userId="6b1ee1f4-4ab1-4ea7-a2d6-b83579485034" providerId="ADAL" clId="{DBA3DF51-BC72-40EE-9B0F-1B2BDC2E83F3}" dt="2020-09-21T00:30:20.772" v="18" actId="2696"/>
        <pc:sldMkLst>
          <pc:docMk/>
          <pc:sldMk cId="1958722310" sldId="714"/>
        </pc:sldMkLst>
      </pc:sldChg>
      <pc:sldChg chg="addSp delSp modSp add">
        <pc:chgData name="Simon Pun (SSE)" userId="6b1ee1f4-4ab1-4ea7-a2d6-b83579485034" providerId="ADAL" clId="{DBA3DF51-BC72-40EE-9B0F-1B2BDC2E83F3}" dt="2020-09-21T11:49:56.928" v="540" actId="1076"/>
        <pc:sldMkLst>
          <pc:docMk/>
          <pc:sldMk cId="1939990194" sldId="716"/>
        </pc:sldMkLst>
        <pc:spChg chg="mod">
          <ac:chgData name="Simon Pun (SSE)" userId="6b1ee1f4-4ab1-4ea7-a2d6-b83579485034" providerId="ADAL" clId="{DBA3DF51-BC72-40EE-9B0F-1B2BDC2E83F3}" dt="2020-09-21T00:51:12.358" v="284"/>
          <ac:spMkLst>
            <pc:docMk/>
            <pc:sldMk cId="1939990194" sldId="716"/>
            <ac:spMk id="2" creationId="{00000000-0000-0000-0000-000000000000}"/>
          </ac:spMkLst>
        </pc:spChg>
        <pc:spChg chg="add del mod">
          <ac:chgData name="Simon Pun (SSE)" userId="6b1ee1f4-4ab1-4ea7-a2d6-b83579485034" providerId="ADAL" clId="{DBA3DF51-BC72-40EE-9B0F-1B2BDC2E83F3}" dt="2020-09-21T06:50:42.713" v="405" actId="478"/>
          <ac:spMkLst>
            <pc:docMk/>
            <pc:sldMk cId="1939990194" sldId="716"/>
            <ac:spMk id="3" creationId="{2522B15B-8B48-4A4E-8842-1963068C8B23}"/>
          </ac:spMkLst>
        </pc:spChg>
        <pc:spChg chg="del">
          <ac:chgData name="Simon Pun (SSE)" userId="6b1ee1f4-4ab1-4ea7-a2d6-b83579485034" providerId="ADAL" clId="{DBA3DF51-BC72-40EE-9B0F-1B2BDC2E83F3}" dt="2020-09-21T00:51:36.687" v="286" actId="478"/>
          <ac:spMkLst>
            <pc:docMk/>
            <pc:sldMk cId="1939990194" sldId="716"/>
            <ac:spMk id="6" creationId="{51A0B9B1-7215-4F1B-8494-67023DE551B0}"/>
          </ac:spMkLst>
        </pc:spChg>
        <pc:spChg chg="del">
          <ac:chgData name="Simon Pun (SSE)" userId="6b1ee1f4-4ab1-4ea7-a2d6-b83579485034" providerId="ADAL" clId="{DBA3DF51-BC72-40EE-9B0F-1B2BDC2E83F3}" dt="2020-09-21T00:51:32.875" v="285" actId="478"/>
          <ac:spMkLst>
            <pc:docMk/>
            <pc:sldMk cId="1939990194" sldId="716"/>
            <ac:spMk id="7" creationId="{699642B0-065F-4289-9DE4-81798057C5D2}"/>
          </ac:spMkLst>
        </pc:spChg>
        <pc:spChg chg="del">
          <ac:chgData name="Simon Pun (SSE)" userId="6b1ee1f4-4ab1-4ea7-a2d6-b83579485034" providerId="ADAL" clId="{DBA3DF51-BC72-40EE-9B0F-1B2BDC2E83F3}" dt="2020-09-21T00:51:32.875" v="285" actId="478"/>
          <ac:spMkLst>
            <pc:docMk/>
            <pc:sldMk cId="1939990194" sldId="716"/>
            <ac:spMk id="8" creationId="{F457A090-2CF7-488A-A45A-BB650A405074}"/>
          </ac:spMkLst>
        </pc:spChg>
        <pc:spChg chg="add mod ord">
          <ac:chgData name="Simon Pun (SSE)" userId="6b1ee1f4-4ab1-4ea7-a2d6-b83579485034" providerId="ADAL" clId="{DBA3DF51-BC72-40EE-9B0F-1B2BDC2E83F3}" dt="2020-09-21T11:49:48.256" v="539" actId="1037"/>
          <ac:spMkLst>
            <pc:docMk/>
            <pc:sldMk cId="1939990194" sldId="716"/>
            <ac:spMk id="10" creationId="{88DCB55B-ACE9-4E8D-9858-16515B6AF139}"/>
          </ac:spMkLst>
        </pc:spChg>
        <pc:spChg chg="del">
          <ac:chgData name="Simon Pun (SSE)" userId="6b1ee1f4-4ab1-4ea7-a2d6-b83579485034" providerId="ADAL" clId="{DBA3DF51-BC72-40EE-9B0F-1B2BDC2E83F3}" dt="2020-09-21T00:51:32.875" v="285" actId="478"/>
          <ac:spMkLst>
            <pc:docMk/>
            <pc:sldMk cId="1939990194" sldId="716"/>
            <ac:spMk id="10" creationId="{E3602228-7A79-4503-A4D3-85A35697FC2A}"/>
          </ac:spMkLst>
        </pc:spChg>
        <pc:spChg chg="del">
          <ac:chgData name="Simon Pun (SSE)" userId="6b1ee1f4-4ab1-4ea7-a2d6-b83579485034" providerId="ADAL" clId="{DBA3DF51-BC72-40EE-9B0F-1B2BDC2E83F3}" dt="2020-09-21T00:51:32.875" v="285" actId="478"/>
          <ac:spMkLst>
            <pc:docMk/>
            <pc:sldMk cId="1939990194" sldId="716"/>
            <ac:spMk id="11" creationId="{EA6213FC-E818-484B-8907-F8CF23AEC95B}"/>
          </ac:spMkLst>
        </pc:spChg>
        <pc:spChg chg="del">
          <ac:chgData name="Simon Pun (SSE)" userId="6b1ee1f4-4ab1-4ea7-a2d6-b83579485034" providerId="ADAL" clId="{DBA3DF51-BC72-40EE-9B0F-1B2BDC2E83F3}" dt="2020-09-21T00:51:32.875" v="285" actId="478"/>
          <ac:spMkLst>
            <pc:docMk/>
            <pc:sldMk cId="1939990194" sldId="716"/>
            <ac:spMk id="14" creationId="{9FDA5D61-880F-4A9B-8C18-A26B6F3F08C2}"/>
          </ac:spMkLst>
        </pc:spChg>
        <pc:spChg chg="del">
          <ac:chgData name="Simon Pun (SSE)" userId="6b1ee1f4-4ab1-4ea7-a2d6-b83579485034" providerId="ADAL" clId="{DBA3DF51-BC72-40EE-9B0F-1B2BDC2E83F3}" dt="2020-09-21T00:51:32.875" v="285" actId="478"/>
          <ac:spMkLst>
            <pc:docMk/>
            <pc:sldMk cId="1939990194" sldId="716"/>
            <ac:spMk id="17" creationId="{C60039E5-5D6F-421A-B3E8-517819CA144B}"/>
          </ac:spMkLst>
        </pc:spChg>
        <pc:spChg chg="del">
          <ac:chgData name="Simon Pun (SSE)" userId="6b1ee1f4-4ab1-4ea7-a2d6-b83579485034" providerId="ADAL" clId="{DBA3DF51-BC72-40EE-9B0F-1B2BDC2E83F3}" dt="2020-09-21T00:51:32.875" v="285" actId="478"/>
          <ac:spMkLst>
            <pc:docMk/>
            <pc:sldMk cId="1939990194" sldId="716"/>
            <ac:spMk id="20" creationId="{F6BA539D-F901-47A8-8049-F7FDC30F7C1B}"/>
          </ac:spMkLst>
        </pc:spChg>
        <pc:spChg chg="del">
          <ac:chgData name="Simon Pun (SSE)" userId="6b1ee1f4-4ab1-4ea7-a2d6-b83579485034" providerId="ADAL" clId="{DBA3DF51-BC72-40EE-9B0F-1B2BDC2E83F3}" dt="2020-09-21T00:51:32.875" v="285" actId="478"/>
          <ac:spMkLst>
            <pc:docMk/>
            <pc:sldMk cId="1939990194" sldId="716"/>
            <ac:spMk id="21" creationId="{DF8A22A3-0F54-4223-A521-0045E5AE4809}"/>
          </ac:spMkLst>
        </pc:spChg>
        <pc:spChg chg="add mod">
          <ac:chgData name="Simon Pun (SSE)" userId="6b1ee1f4-4ab1-4ea7-a2d6-b83579485034" providerId="ADAL" clId="{DBA3DF51-BC72-40EE-9B0F-1B2BDC2E83F3}" dt="2020-09-21T11:49:56.928" v="540" actId="1076"/>
          <ac:spMkLst>
            <pc:docMk/>
            <pc:sldMk cId="1939990194" sldId="716"/>
            <ac:spMk id="22" creationId="{70C134BA-8697-46D1-AA3B-30F3DD583136}"/>
          </ac:spMkLst>
        </pc:spChg>
        <pc:spChg chg="add mod">
          <ac:chgData name="Simon Pun (SSE)" userId="6b1ee1f4-4ab1-4ea7-a2d6-b83579485034" providerId="ADAL" clId="{DBA3DF51-BC72-40EE-9B0F-1B2BDC2E83F3}" dt="2020-09-21T11:49:56.928" v="540" actId="1076"/>
          <ac:spMkLst>
            <pc:docMk/>
            <pc:sldMk cId="1939990194" sldId="716"/>
            <ac:spMk id="23" creationId="{CD385B96-9DD4-41FA-9E56-4812281867B9}"/>
          </ac:spMkLst>
        </pc:spChg>
        <pc:spChg chg="add mod">
          <ac:chgData name="Simon Pun (SSE)" userId="6b1ee1f4-4ab1-4ea7-a2d6-b83579485034" providerId="ADAL" clId="{DBA3DF51-BC72-40EE-9B0F-1B2BDC2E83F3}" dt="2020-09-21T11:49:56.928" v="540" actId="1076"/>
          <ac:spMkLst>
            <pc:docMk/>
            <pc:sldMk cId="1939990194" sldId="716"/>
            <ac:spMk id="24" creationId="{49D57D96-028A-4BD5-9B2A-D70DB1AF85E3}"/>
          </ac:spMkLst>
        </pc:spChg>
        <pc:spChg chg="del">
          <ac:chgData name="Simon Pun (SSE)" userId="6b1ee1f4-4ab1-4ea7-a2d6-b83579485034" providerId="ADAL" clId="{DBA3DF51-BC72-40EE-9B0F-1B2BDC2E83F3}" dt="2020-09-21T00:51:32.875" v="285" actId="478"/>
          <ac:spMkLst>
            <pc:docMk/>
            <pc:sldMk cId="1939990194" sldId="716"/>
            <ac:spMk id="25" creationId="{939FFEB8-7DB8-42F1-8136-3AF16F0BBAC6}"/>
          </ac:spMkLst>
        </pc:spChg>
        <pc:spChg chg="del">
          <ac:chgData name="Simon Pun (SSE)" userId="6b1ee1f4-4ab1-4ea7-a2d6-b83579485034" providerId="ADAL" clId="{DBA3DF51-BC72-40EE-9B0F-1B2BDC2E83F3}" dt="2020-09-21T00:51:32.875" v="285" actId="478"/>
          <ac:spMkLst>
            <pc:docMk/>
            <pc:sldMk cId="1939990194" sldId="716"/>
            <ac:spMk id="26" creationId="{7921B1DA-FE7B-462F-9403-B309F2A0CE38}"/>
          </ac:spMkLst>
        </pc:spChg>
        <pc:spChg chg="add mod">
          <ac:chgData name="Simon Pun (SSE)" userId="6b1ee1f4-4ab1-4ea7-a2d6-b83579485034" providerId="ADAL" clId="{DBA3DF51-BC72-40EE-9B0F-1B2BDC2E83F3}" dt="2020-09-21T11:49:56.928" v="540" actId="1076"/>
          <ac:spMkLst>
            <pc:docMk/>
            <pc:sldMk cId="1939990194" sldId="716"/>
            <ac:spMk id="27" creationId="{AF90EF8A-13C7-48B5-8DF8-25C60159E149}"/>
          </ac:spMkLst>
        </pc:spChg>
        <pc:spChg chg="del">
          <ac:chgData name="Simon Pun (SSE)" userId="6b1ee1f4-4ab1-4ea7-a2d6-b83579485034" providerId="ADAL" clId="{DBA3DF51-BC72-40EE-9B0F-1B2BDC2E83F3}" dt="2020-09-21T00:51:32.875" v="285" actId="478"/>
          <ac:spMkLst>
            <pc:docMk/>
            <pc:sldMk cId="1939990194" sldId="716"/>
            <ac:spMk id="28" creationId="{E5AB6981-920C-4951-B3D0-7722864EBFD8}"/>
          </ac:spMkLst>
        </pc:spChg>
        <pc:spChg chg="del">
          <ac:chgData name="Simon Pun (SSE)" userId="6b1ee1f4-4ab1-4ea7-a2d6-b83579485034" providerId="ADAL" clId="{DBA3DF51-BC72-40EE-9B0F-1B2BDC2E83F3}" dt="2020-09-21T00:51:32.875" v="285" actId="478"/>
          <ac:spMkLst>
            <pc:docMk/>
            <pc:sldMk cId="1939990194" sldId="716"/>
            <ac:spMk id="29" creationId="{8E520E7D-557E-4CA2-A808-18D5D318C703}"/>
          </ac:spMkLst>
        </pc:spChg>
        <pc:spChg chg="del">
          <ac:chgData name="Simon Pun (SSE)" userId="6b1ee1f4-4ab1-4ea7-a2d6-b83579485034" providerId="ADAL" clId="{DBA3DF51-BC72-40EE-9B0F-1B2BDC2E83F3}" dt="2020-09-21T00:51:32.875" v="285" actId="478"/>
          <ac:spMkLst>
            <pc:docMk/>
            <pc:sldMk cId="1939990194" sldId="716"/>
            <ac:spMk id="30" creationId="{A834E036-1CE3-46B7-8C1D-6AE7D99F8303}"/>
          </ac:spMkLst>
        </pc:spChg>
        <pc:spChg chg="del">
          <ac:chgData name="Simon Pun (SSE)" userId="6b1ee1f4-4ab1-4ea7-a2d6-b83579485034" providerId="ADAL" clId="{DBA3DF51-BC72-40EE-9B0F-1B2BDC2E83F3}" dt="2020-09-21T00:51:32.875" v="285" actId="478"/>
          <ac:spMkLst>
            <pc:docMk/>
            <pc:sldMk cId="1939990194" sldId="716"/>
            <ac:spMk id="31" creationId="{499ACB35-53EA-42F7-96CF-E2D9551FC51C}"/>
          </ac:spMkLst>
        </pc:spChg>
        <pc:spChg chg="del">
          <ac:chgData name="Simon Pun (SSE)" userId="6b1ee1f4-4ab1-4ea7-a2d6-b83579485034" providerId="ADAL" clId="{DBA3DF51-BC72-40EE-9B0F-1B2BDC2E83F3}" dt="2020-09-21T00:51:32.875" v="285" actId="478"/>
          <ac:spMkLst>
            <pc:docMk/>
            <pc:sldMk cId="1939990194" sldId="716"/>
            <ac:spMk id="32" creationId="{9E772FFA-478B-4C36-BFAE-DAFAD9BC7FC9}"/>
          </ac:spMkLst>
        </pc:spChg>
        <pc:spChg chg="del">
          <ac:chgData name="Simon Pun (SSE)" userId="6b1ee1f4-4ab1-4ea7-a2d6-b83579485034" providerId="ADAL" clId="{DBA3DF51-BC72-40EE-9B0F-1B2BDC2E83F3}" dt="2020-09-21T00:51:32.875" v="285" actId="478"/>
          <ac:spMkLst>
            <pc:docMk/>
            <pc:sldMk cId="1939990194" sldId="716"/>
            <ac:spMk id="33" creationId="{9B5051AC-0EA7-4EB9-BC15-A6A34C03528A}"/>
          </ac:spMkLst>
        </pc:spChg>
        <pc:spChg chg="add mod">
          <ac:chgData name="Simon Pun (SSE)" userId="6b1ee1f4-4ab1-4ea7-a2d6-b83579485034" providerId="ADAL" clId="{DBA3DF51-BC72-40EE-9B0F-1B2BDC2E83F3}" dt="2020-09-21T11:49:56.928" v="540" actId="1076"/>
          <ac:spMkLst>
            <pc:docMk/>
            <pc:sldMk cId="1939990194" sldId="716"/>
            <ac:spMk id="34" creationId="{59FECF92-A6BA-4709-AD12-27DDD762530B}"/>
          </ac:spMkLst>
        </pc:spChg>
        <pc:spChg chg="add mod">
          <ac:chgData name="Simon Pun (SSE)" userId="6b1ee1f4-4ab1-4ea7-a2d6-b83579485034" providerId="ADAL" clId="{DBA3DF51-BC72-40EE-9B0F-1B2BDC2E83F3}" dt="2020-09-21T11:49:56.928" v="540" actId="1076"/>
          <ac:spMkLst>
            <pc:docMk/>
            <pc:sldMk cId="1939990194" sldId="716"/>
            <ac:spMk id="35" creationId="{7288A09D-F80E-4508-92CF-77DEB803010F}"/>
          </ac:spMkLst>
        </pc:spChg>
        <pc:picChg chg="add mod">
          <ac:chgData name="Simon Pun (SSE)" userId="6b1ee1f4-4ab1-4ea7-a2d6-b83579485034" providerId="ADAL" clId="{DBA3DF51-BC72-40EE-9B0F-1B2BDC2E83F3}" dt="2020-09-21T06:50:52.967" v="410" actId="1076"/>
          <ac:picMkLst>
            <pc:docMk/>
            <pc:sldMk cId="1939990194" sldId="716"/>
            <ac:picMk id="36" creationId="{68BF1C69-6ACC-4850-99A5-DBD18B391A70}"/>
          </ac:picMkLst>
        </pc:picChg>
      </pc:sldChg>
      <pc:sldChg chg="addSp delSp modSp add">
        <pc:chgData name="Simon Pun (SSE)" userId="6b1ee1f4-4ab1-4ea7-a2d6-b83579485034" providerId="ADAL" clId="{DBA3DF51-BC72-40EE-9B0F-1B2BDC2E83F3}" dt="2020-09-21T11:50:13.971" v="546" actId="1076"/>
        <pc:sldMkLst>
          <pc:docMk/>
          <pc:sldMk cId="2225097177" sldId="717"/>
        </pc:sldMkLst>
        <pc:spChg chg="mod">
          <ac:chgData name="Simon Pun (SSE)" userId="6b1ee1f4-4ab1-4ea7-a2d6-b83579485034" providerId="ADAL" clId="{DBA3DF51-BC72-40EE-9B0F-1B2BDC2E83F3}" dt="2020-09-21T06:57:08.872" v="427" actId="20577"/>
          <ac:spMkLst>
            <pc:docMk/>
            <pc:sldMk cId="2225097177" sldId="717"/>
            <ac:spMk id="2" creationId="{ED162A08-C445-4606-838D-2983942732DF}"/>
          </ac:spMkLst>
        </pc:spChg>
        <pc:spChg chg="add mod ord">
          <ac:chgData name="Simon Pun (SSE)" userId="6b1ee1f4-4ab1-4ea7-a2d6-b83579485034" providerId="ADAL" clId="{DBA3DF51-BC72-40EE-9B0F-1B2BDC2E83F3}" dt="2020-09-21T11:50:09.733" v="545" actId="167"/>
          <ac:spMkLst>
            <pc:docMk/>
            <pc:sldMk cId="2225097177" sldId="717"/>
            <ac:spMk id="6" creationId="{2EAC60B0-E3C8-479B-A983-5298AB6A89E5}"/>
          </ac:spMkLst>
        </pc:spChg>
        <pc:picChg chg="add mod">
          <ac:chgData name="Simon Pun (SSE)" userId="6b1ee1f4-4ab1-4ea7-a2d6-b83579485034" providerId="ADAL" clId="{DBA3DF51-BC72-40EE-9B0F-1B2BDC2E83F3}" dt="2020-09-21T11:40:56.943" v="437" actId="1076"/>
          <ac:picMkLst>
            <pc:docMk/>
            <pc:sldMk cId="2225097177" sldId="717"/>
            <ac:picMk id="3" creationId="{0931211A-D147-4072-BEB8-13D2FAEDDB75}"/>
          </ac:picMkLst>
        </pc:picChg>
        <pc:picChg chg="add mod">
          <ac:chgData name="Simon Pun (SSE)" userId="6b1ee1f4-4ab1-4ea7-a2d6-b83579485034" providerId="ADAL" clId="{DBA3DF51-BC72-40EE-9B0F-1B2BDC2E83F3}" dt="2020-09-21T11:50:13.971" v="546" actId="1076"/>
          <ac:picMkLst>
            <pc:docMk/>
            <pc:sldMk cId="2225097177" sldId="717"/>
            <ac:picMk id="4" creationId="{C55AD146-1E52-4A0A-A17A-25A0AB0F93A0}"/>
          </ac:picMkLst>
        </pc:picChg>
        <pc:picChg chg="add del">
          <ac:chgData name="Simon Pun (SSE)" userId="6b1ee1f4-4ab1-4ea7-a2d6-b83579485034" providerId="ADAL" clId="{DBA3DF51-BC72-40EE-9B0F-1B2BDC2E83F3}" dt="2020-09-21T11:41:13.261" v="439"/>
          <ac:picMkLst>
            <pc:docMk/>
            <pc:sldMk cId="2225097177" sldId="717"/>
            <ac:picMk id="5" creationId="{1922AA6B-060D-47E1-8678-6953EDA3D05A}"/>
          </ac:picMkLst>
        </pc:picChg>
      </pc:sldChg>
      <pc:sldChg chg="addSp delSp modSp add">
        <pc:chgData name="Simon Pun (SSE)" userId="6b1ee1f4-4ab1-4ea7-a2d6-b83579485034" providerId="ADAL" clId="{DBA3DF51-BC72-40EE-9B0F-1B2BDC2E83F3}" dt="2020-09-21T11:50:42.704" v="555" actId="1076"/>
        <pc:sldMkLst>
          <pc:docMk/>
          <pc:sldMk cId="1555302597" sldId="718"/>
        </pc:sldMkLst>
        <pc:spChg chg="mod">
          <ac:chgData name="Simon Pun (SSE)" userId="6b1ee1f4-4ab1-4ea7-a2d6-b83579485034" providerId="ADAL" clId="{DBA3DF51-BC72-40EE-9B0F-1B2BDC2E83F3}" dt="2020-09-21T11:41:20.311" v="442" actId="20577"/>
          <ac:spMkLst>
            <pc:docMk/>
            <pc:sldMk cId="1555302597" sldId="718"/>
            <ac:spMk id="2" creationId="{ED162A08-C445-4606-838D-2983942732DF}"/>
          </ac:spMkLst>
        </pc:spChg>
        <pc:spChg chg="add mod ord">
          <ac:chgData name="Simon Pun (SSE)" userId="6b1ee1f4-4ab1-4ea7-a2d6-b83579485034" providerId="ADAL" clId="{DBA3DF51-BC72-40EE-9B0F-1B2BDC2E83F3}" dt="2020-09-21T11:50:34.691" v="554" actId="14100"/>
          <ac:spMkLst>
            <pc:docMk/>
            <pc:sldMk cId="1555302597" sldId="718"/>
            <ac:spMk id="8" creationId="{7ED98CB6-D660-45BC-BFA7-A2276FA848FE}"/>
          </ac:spMkLst>
        </pc:spChg>
        <pc:picChg chg="del">
          <ac:chgData name="Simon Pun (SSE)" userId="6b1ee1f4-4ab1-4ea7-a2d6-b83579485034" providerId="ADAL" clId="{DBA3DF51-BC72-40EE-9B0F-1B2BDC2E83F3}" dt="2020-09-21T11:41:40.980" v="443" actId="478"/>
          <ac:picMkLst>
            <pc:docMk/>
            <pc:sldMk cId="1555302597" sldId="718"/>
            <ac:picMk id="3" creationId="{0931211A-D147-4072-BEB8-13D2FAEDDB75}"/>
          </ac:picMkLst>
        </pc:picChg>
        <pc:picChg chg="del">
          <ac:chgData name="Simon Pun (SSE)" userId="6b1ee1f4-4ab1-4ea7-a2d6-b83579485034" providerId="ADAL" clId="{DBA3DF51-BC72-40EE-9B0F-1B2BDC2E83F3}" dt="2020-09-21T11:42:03.002" v="447" actId="478"/>
          <ac:picMkLst>
            <pc:docMk/>
            <pc:sldMk cId="1555302597" sldId="718"/>
            <ac:picMk id="4" creationId="{C55AD146-1E52-4A0A-A17A-25A0AB0F93A0}"/>
          </ac:picMkLst>
        </pc:picChg>
        <pc:picChg chg="add mod">
          <ac:chgData name="Simon Pun (SSE)" userId="6b1ee1f4-4ab1-4ea7-a2d6-b83579485034" providerId="ADAL" clId="{DBA3DF51-BC72-40EE-9B0F-1B2BDC2E83F3}" dt="2020-09-21T11:50:42.704" v="555" actId="1076"/>
          <ac:picMkLst>
            <pc:docMk/>
            <pc:sldMk cId="1555302597" sldId="718"/>
            <ac:picMk id="5" creationId="{0A7F70EA-A4A9-47CB-9ADE-263EC66CA40D}"/>
          </ac:picMkLst>
        </pc:picChg>
        <pc:picChg chg="add mod">
          <ac:chgData name="Simon Pun (SSE)" userId="6b1ee1f4-4ab1-4ea7-a2d6-b83579485034" providerId="ADAL" clId="{DBA3DF51-BC72-40EE-9B0F-1B2BDC2E83F3}" dt="2020-09-21T11:42:11.760" v="451" actId="1076"/>
          <ac:picMkLst>
            <pc:docMk/>
            <pc:sldMk cId="1555302597" sldId="718"/>
            <ac:picMk id="6" creationId="{6EF95EFC-9DEE-4606-9F68-1F5461B825F8}"/>
          </ac:picMkLst>
        </pc:picChg>
        <pc:picChg chg="add del">
          <ac:chgData name="Simon Pun (SSE)" userId="6b1ee1f4-4ab1-4ea7-a2d6-b83579485034" providerId="ADAL" clId="{DBA3DF51-BC72-40EE-9B0F-1B2BDC2E83F3}" dt="2020-09-21T11:50:17.839" v="548" actId="478"/>
          <ac:picMkLst>
            <pc:docMk/>
            <pc:sldMk cId="1555302597" sldId="718"/>
            <ac:picMk id="7" creationId="{B6299311-8F3B-4481-9434-545F4BC4D0A9}"/>
          </ac:picMkLst>
        </pc:picChg>
      </pc:sldChg>
      <pc:sldChg chg="addSp delSp modSp add">
        <pc:chgData name="Simon Pun (SSE)" userId="6b1ee1f4-4ab1-4ea7-a2d6-b83579485034" providerId="ADAL" clId="{DBA3DF51-BC72-40EE-9B0F-1B2BDC2E83F3}" dt="2020-09-21T11:51:10.688" v="564" actId="1076"/>
        <pc:sldMkLst>
          <pc:docMk/>
          <pc:sldMk cId="2834114174" sldId="719"/>
        </pc:sldMkLst>
        <pc:spChg chg="mod">
          <ac:chgData name="Simon Pun (SSE)" userId="6b1ee1f4-4ab1-4ea7-a2d6-b83579485034" providerId="ADAL" clId="{DBA3DF51-BC72-40EE-9B0F-1B2BDC2E83F3}" dt="2020-09-21T11:42:47.475" v="455" actId="20577"/>
          <ac:spMkLst>
            <pc:docMk/>
            <pc:sldMk cId="2834114174" sldId="719"/>
            <ac:spMk id="2" creationId="{ED162A08-C445-4606-838D-2983942732DF}"/>
          </ac:spMkLst>
        </pc:spChg>
        <pc:spChg chg="add mod ord">
          <ac:chgData name="Simon Pun (SSE)" userId="6b1ee1f4-4ab1-4ea7-a2d6-b83579485034" providerId="ADAL" clId="{DBA3DF51-BC72-40EE-9B0F-1B2BDC2E83F3}" dt="2020-09-21T11:51:00.329" v="561" actId="14100"/>
          <ac:spMkLst>
            <pc:docMk/>
            <pc:sldMk cId="2834114174" sldId="719"/>
            <ac:spMk id="8" creationId="{8DD40419-ED38-4649-9B78-0C1D45562428}"/>
          </ac:spMkLst>
        </pc:spChg>
        <pc:picChg chg="add mod">
          <ac:chgData name="Simon Pun (SSE)" userId="6b1ee1f4-4ab1-4ea7-a2d6-b83579485034" providerId="ADAL" clId="{DBA3DF51-BC72-40EE-9B0F-1B2BDC2E83F3}" dt="2020-09-21T11:51:05.407" v="563" actId="1076"/>
          <ac:picMkLst>
            <pc:docMk/>
            <pc:sldMk cId="2834114174" sldId="719"/>
            <ac:picMk id="3" creationId="{C9ABBDE4-8FD3-4F20-AF23-23D90B8C2FA1}"/>
          </ac:picMkLst>
        </pc:picChg>
        <pc:picChg chg="add mod">
          <ac:chgData name="Simon Pun (SSE)" userId="6b1ee1f4-4ab1-4ea7-a2d6-b83579485034" providerId="ADAL" clId="{DBA3DF51-BC72-40EE-9B0F-1B2BDC2E83F3}" dt="2020-09-21T11:51:10.688" v="564" actId="1076"/>
          <ac:picMkLst>
            <pc:docMk/>
            <pc:sldMk cId="2834114174" sldId="719"/>
            <ac:picMk id="4" creationId="{DDE87B6D-EF33-4A8A-B22A-3E20C189A9F3}"/>
          </ac:picMkLst>
        </pc:picChg>
        <pc:picChg chg="del">
          <ac:chgData name="Simon Pun (SSE)" userId="6b1ee1f4-4ab1-4ea7-a2d6-b83579485034" providerId="ADAL" clId="{DBA3DF51-BC72-40EE-9B0F-1B2BDC2E83F3}" dt="2020-09-21T11:42:52.025" v="457" actId="478"/>
          <ac:picMkLst>
            <pc:docMk/>
            <pc:sldMk cId="2834114174" sldId="719"/>
            <ac:picMk id="5" creationId="{0A7F70EA-A4A9-47CB-9ADE-263EC66CA40D}"/>
          </ac:picMkLst>
        </pc:picChg>
        <pc:picChg chg="del">
          <ac:chgData name="Simon Pun (SSE)" userId="6b1ee1f4-4ab1-4ea7-a2d6-b83579485034" providerId="ADAL" clId="{DBA3DF51-BC72-40EE-9B0F-1B2BDC2E83F3}" dt="2020-09-21T11:42:53.567" v="458" actId="478"/>
          <ac:picMkLst>
            <pc:docMk/>
            <pc:sldMk cId="2834114174" sldId="719"/>
            <ac:picMk id="6" creationId="{6EF95EFC-9DEE-4606-9F68-1F5461B825F8}"/>
          </ac:picMkLst>
        </pc:picChg>
        <pc:picChg chg="del">
          <ac:chgData name="Simon Pun (SSE)" userId="6b1ee1f4-4ab1-4ea7-a2d6-b83579485034" providerId="ADAL" clId="{DBA3DF51-BC72-40EE-9B0F-1B2BDC2E83F3}" dt="2020-09-21T11:42:49.585" v="456" actId="478"/>
          <ac:picMkLst>
            <pc:docMk/>
            <pc:sldMk cId="2834114174" sldId="719"/>
            <ac:picMk id="7" creationId="{B6299311-8F3B-4481-9434-545F4BC4D0A9}"/>
          </ac:picMkLst>
        </pc:picChg>
      </pc:sldChg>
      <pc:sldChg chg="addSp delSp modSp add">
        <pc:chgData name="Simon Pun (SSE)" userId="6b1ee1f4-4ab1-4ea7-a2d6-b83579485034" providerId="ADAL" clId="{DBA3DF51-BC72-40EE-9B0F-1B2BDC2E83F3}" dt="2020-09-21T11:52:39.200" v="591" actId="1076"/>
        <pc:sldMkLst>
          <pc:docMk/>
          <pc:sldMk cId="1385782420" sldId="720"/>
        </pc:sldMkLst>
        <pc:spChg chg="mod">
          <ac:chgData name="Simon Pun (SSE)" userId="6b1ee1f4-4ab1-4ea7-a2d6-b83579485034" providerId="ADAL" clId="{DBA3DF51-BC72-40EE-9B0F-1B2BDC2E83F3}" dt="2020-09-21T11:44:20.054" v="471"/>
          <ac:spMkLst>
            <pc:docMk/>
            <pc:sldMk cId="1385782420" sldId="720"/>
            <ac:spMk id="2" creationId="{00000000-0000-0000-0000-000000000000}"/>
          </ac:spMkLst>
        </pc:spChg>
        <pc:spChg chg="add del mod">
          <ac:chgData name="Simon Pun (SSE)" userId="6b1ee1f4-4ab1-4ea7-a2d6-b83579485034" providerId="ADAL" clId="{DBA3DF51-BC72-40EE-9B0F-1B2BDC2E83F3}" dt="2020-09-21T11:47:50.894" v="510" actId="478"/>
          <ac:spMkLst>
            <pc:docMk/>
            <pc:sldMk cId="1385782420" sldId="720"/>
            <ac:spMk id="4" creationId="{FC074CBF-68DC-48E1-899A-FA1E5132551A}"/>
          </ac:spMkLst>
        </pc:spChg>
        <pc:spChg chg="add del mod">
          <ac:chgData name="Simon Pun (SSE)" userId="6b1ee1f4-4ab1-4ea7-a2d6-b83579485034" providerId="ADAL" clId="{DBA3DF51-BC72-40EE-9B0F-1B2BDC2E83F3}" dt="2020-09-21T11:51:42.494" v="573"/>
          <ac:spMkLst>
            <pc:docMk/>
            <pc:sldMk cId="1385782420" sldId="720"/>
            <ac:spMk id="5" creationId="{5896ABD5-0701-4281-BF74-EC7E522F1B90}"/>
          </ac:spMkLst>
        </pc:spChg>
        <pc:spChg chg="add del mod">
          <ac:chgData name="Simon Pun (SSE)" userId="6b1ee1f4-4ab1-4ea7-a2d6-b83579485034" providerId="ADAL" clId="{DBA3DF51-BC72-40EE-9B0F-1B2BDC2E83F3}" dt="2020-09-21T11:49:16.978" v="524"/>
          <ac:spMkLst>
            <pc:docMk/>
            <pc:sldMk cId="1385782420" sldId="720"/>
            <ac:spMk id="6" creationId="{1217D67A-72EC-48D6-B208-FE20924DAAD8}"/>
          </ac:spMkLst>
        </pc:spChg>
        <pc:spChg chg="add del mod">
          <ac:chgData name="Simon Pun (SSE)" userId="6b1ee1f4-4ab1-4ea7-a2d6-b83579485034" providerId="ADAL" clId="{DBA3DF51-BC72-40EE-9B0F-1B2BDC2E83F3}" dt="2020-09-21T11:52:32.006" v="588"/>
          <ac:spMkLst>
            <pc:docMk/>
            <pc:sldMk cId="1385782420" sldId="720"/>
            <ac:spMk id="8" creationId="{4774E761-F886-4D24-8FE3-244DCFE1C4AF}"/>
          </ac:spMkLst>
        </pc:spChg>
        <pc:spChg chg="add del mod ord">
          <ac:chgData name="Simon Pun (SSE)" userId="6b1ee1f4-4ab1-4ea7-a2d6-b83579485034" providerId="ADAL" clId="{DBA3DF51-BC72-40EE-9B0F-1B2BDC2E83F3}" dt="2020-09-21T11:52:07.819" v="579"/>
          <ac:spMkLst>
            <pc:docMk/>
            <pc:sldMk cId="1385782420" sldId="720"/>
            <ac:spMk id="9" creationId="{1BC0FA1B-E908-4EC1-AC54-4A6AACE04CDB}"/>
          </ac:spMkLst>
        </pc:spChg>
        <pc:spChg chg="add del mod ord">
          <ac:chgData name="Simon Pun (SSE)" userId="6b1ee1f4-4ab1-4ea7-a2d6-b83579485034" providerId="ADAL" clId="{DBA3DF51-BC72-40EE-9B0F-1B2BDC2E83F3}" dt="2020-09-21T11:52:17.618" v="583" actId="478"/>
          <ac:spMkLst>
            <pc:docMk/>
            <pc:sldMk cId="1385782420" sldId="720"/>
            <ac:spMk id="10" creationId="{D2DE4554-6BD7-4B23-BD1F-B6EF52F04F39}"/>
          </ac:spMkLst>
        </pc:spChg>
        <pc:spChg chg="add del mod">
          <ac:chgData name="Simon Pun (SSE)" userId="6b1ee1f4-4ab1-4ea7-a2d6-b83579485034" providerId="ADAL" clId="{DBA3DF51-BC72-40EE-9B0F-1B2BDC2E83F3}" dt="2020-09-21T11:52:07.819" v="579"/>
          <ac:spMkLst>
            <pc:docMk/>
            <pc:sldMk cId="1385782420" sldId="720"/>
            <ac:spMk id="11" creationId="{CD95282A-76B7-4DF2-86E8-DC7F47B25F0C}"/>
          </ac:spMkLst>
        </pc:spChg>
        <pc:spChg chg="add">
          <ac:chgData name="Simon Pun (SSE)" userId="6b1ee1f4-4ab1-4ea7-a2d6-b83579485034" providerId="ADAL" clId="{DBA3DF51-BC72-40EE-9B0F-1B2BDC2E83F3}" dt="2020-09-21T11:52:08.127" v="580"/>
          <ac:spMkLst>
            <pc:docMk/>
            <pc:sldMk cId="1385782420" sldId="720"/>
            <ac:spMk id="12" creationId="{7F936F05-966F-4C0D-8D73-C7C99D4E97AB}"/>
          </ac:spMkLst>
        </pc:spChg>
        <pc:spChg chg="add">
          <ac:chgData name="Simon Pun (SSE)" userId="6b1ee1f4-4ab1-4ea7-a2d6-b83579485034" providerId="ADAL" clId="{DBA3DF51-BC72-40EE-9B0F-1B2BDC2E83F3}" dt="2020-09-21T11:52:08.127" v="580"/>
          <ac:spMkLst>
            <pc:docMk/>
            <pc:sldMk cId="1385782420" sldId="720"/>
            <ac:spMk id="13" creationId="{4738099F-06F8-4ECD-B7AC-5B3CCE80494B}"/>
          </ac:spMkLst>
        </pc:spChg>
        <pc:spChg chg="add mod">
          <ac:chgData name="Simon Pun (SSE)" userId="6b1ee1f4-4ab1-4ea7-a2d6-b83579485034" providerId="ADAL" clId="{DBA3DF51-BC72-40EE-9B0F-1B2BDC2E83F3}" dt="2020-09-21T11:52:39.200" v="591" actId="1076"/>
          <ac:spMkLst>
            <pc:docMk/>
            <pc:sldMk cId="1385782420" sldId="720"/>
            <ac:spMk id="14" creationId="{927F548F-AF28-45E7-8036-B74A924E13B0}"/>
          </ac:spMkLst>
        </pc:spChg>
        <pc:spChg chg="add del">
          <ac:chgData name="Simon Pun (SSE)" userId="6b1ee1f4-4ab1-4ea7-a2d6-b83579485034" providerId="ADAL" clId="{DBA3DF51-BC72-40EE-9B0F-1B2BDC2E83F3}" dt="2020-09-21T11:52:28.995" v="587"/>
          <ac:spMkLst>
            <pc:docMk/>
            <pc:sldMk cId="1385782420" sldId="720"/>
            <ac:spMk id="15" creationId="{10F6E33E-4766-4A6B-B27D-B1A4CFFA3714}"/>
          </ac:spMkLst>
        </pc:spChg>
        <pc:spChg chg="add mod">
          <ac:chgData name="Simon Pun (SSE)" userId="6b1ee1f4-4ab1-4ea7-a2d6-b83579485034" providerId="ADAL" clId="{DBA3DF51-BC72-40EE-9B0F-1B2BDC2E83F3}" dt="2020-09-21T11:52:39.200" v="591" actId="1076"/>
          <ac:spMkLst>
            <pc:docMk/>
            <pc:sldMk cId="1385782420" sldId="720"/>
            <ac:spMk id="16" creationId="{ED32CC5C-F8F8-42A4-80AF-F30917D4181B}"/>
          </ac:spMkLst>
        </pc:spChg>
        <pc:spChg chg="del mod">
          <ac:chgData name="Simon Pun (SSE)" userId="6b1ee1f4-4ab1-4ea7-a2d6-b83579485034" providerId="ADAL" clId="{DBA3DF51-BC72-40EE-9B0F-1B2BDC2E83F3}" dt="2020-09-21T11:44:55.901" v="472" actId="478"/>
          <ac:spMkLst>
            <pc:docMk/>
            <pc:sldMk cId="1385782420" sldId="720"/>
            <ac:spMk id="24" creationId="{84A70063-B996-4037-9B58-6478AB787EE6}"/>
          </ac:spMkLst>
        </pc:spChg>
        <pc:picChg chg="add mod">
          <ac:chgData name="Simon Pun (SSE)" userId="6b1ee1f4-4ab1-4ea7-a2d6-b83579485034" providerId="ADAL" clId="{DBA3DF51-BC72-40EE-9B0F-1B2BDC2E83F3}" dt="2020-09-21T11:51:58.809" v="576" actId="1076"/>
          <ac:picMkLst>
            <pc:docMk/>
            <pc:sldMk cId="1385782420" sldId="720"/>
            <ac:picMk id="7" creationId="{2FF009AA-E8DE-476F-8E2F-1281D791527D}"/>
          </ac:picMkLst>
        </pc:picChg>
      </pc:sldChg>
      <pc:sldChg chg="addSp delSp modSp add">
        <pc:chgData name="Simon Pun (SSE)" userId="6b1ee1f4-4ab1-4ea7-a2d6-b83579485034" providerId="ADAL" clId="{DBA3DF51-BC72-40EE-9B0F-1B2BDC2E83F3}" dt="2020-09-21T11:56:04.783" v="642" actId="1076"/>
        <pc:sldMkLst>
          <pc:docMk/>
          <pc:sldMk cId="3031006277" sldId="721"/>
        </pc:sldMkLst>
        <pc:spChg chg="mod">
          <ac:chgData name="Simon Pun (SSE)" userId="6b1ee1f4-4ab1-4ea7-a2d6-b83579485034" providerId="ADAL" clId="{DBA3DF51-BC72-40EE-9B0F-1B2BDC2E83F3}" dt="2020-09-21T11:53:30.250" v="602" actId="20577"/>
          <ac:spMkLst>
            <pc:docMk/>
            <pc:sldMk cId="3031006277" sldId="721"/>
            <ac:spMk id="2" creationId="{00000000-0000-0000-0000-000000000000}"/>
          </ac:spMkLst>
        </pc:spChg>
        <pc:spChg chg="add mod">
          <ac:chgData name="Simon Pun (SSE)" userId="6b1ee1f4-4ab1-4ea7-a2d6-b83579485034" providerId="ADAL" clId="{DBA3DF51-BC72-40EE-9B0F-1B2BDC2E83F3}" dt="2020-09-21T11:56:04.783" v="642" actId="1076"/>
          <ac:spMkLst>
            <pc:docMk/>
            <pc:sldMk cId="3031006277" sldId="721"/>
            <ac:spMk id="4" creationId="{B0F3FBCD-5FEF-4228-95EB-959FF59CE27A}"/>
          </ac:spMkLst>
        </pc:spChg>
        <pc:spChg chg="del">
          <ac:chgData name="Simon Pun (SSE)" userId="6b1ee1f4-4ab1-4ea7-a2d6-b83579485034" providerId="ADAL" clId="{DBA3DF51-BC72-40EE-9B0F-1B2BDC2E83F3}" dt="2020-09-21T11:55:12.027" v="614" actId="478"/>
          <ac:spMkLst>
            <pc:docMk/>
            <pc:sldMk cId="3031006277" sldId="721"/>
            <ac:spMk id="12" creationId="{7F936F05-966F-4C0D-8D73-C7C99D4E97AB}"/>
          </ac:spMkLst>
        </pc:spChg>
        <pc:spChg chg="del">
          <ac:chgData name="Simon Pun (SSE)" userId="6b1ee1f4-4ab1-4ea7-a2d6-b83579485034" providerId="ADAL" clId="{DBA3DF51-BC72-40EE-9B0F-1B2BDC2E83F3}" dt="2020-09-21T11:55:12.027" v="614" actId="478"/>
          <ac:spMkLst>
            <pc:docMk/>
            <pc:sldMk cId="3031006277" sldId="721"/>
            <ac:spMk id="13" creationId="{4738099F-06F8-4ECD-B7AC-5B3CCE80494B}"/>
          </ac:spMkLst>
        </pc:spChg>
        <pc:spChg chg="add del mod">
          <ac:chgData name="Simon Pun (SSE)" userId="6b1ee1f4-4ab1-4ea7-a2d6-b83579485034" providerId="ADAL" clId="{DBA3DF51-BC72-40EE-9B0F-1B2BDC2E83F3}" dt="2020-09-21T11:56:04.783" v="642" actId="1076"/>
          <ac:spMkLst>
            <pc:docMk/>
            <pc:sldMk cId="3031006277" sldId="721"/>
            <ac:spMk id="14" creationId="{927F548F-AF28-45E7-8036-B74A924E13B0}"/>
          </ac:spMkLst>
        </pc:spChg>
        <pc:spChg chg="del">
          <ac:chgData name="Simon Pun (SSE)" userId="6b1ee1f4-4ab1-4ea7-a2d6-b83579485034" providerId="ADAL" clId="{DBA3DF51-BC72-40EE-9B0F-1B2BDC2E83F3}" dt="2020-09-21T11:54:55.213" v="608" actId="478"/>
          <ac:spMkLst>
            <pc:docMk/>
            <pc:sldMk cId="3031006277" sldId="721"/>
            <ac:spMk id="16" creationId="{ED32CC5C-F8F8-42A4-80AF-F30917D4181B}"/>
          </ac:spMkLst>
        </pc:spChg>
        <pc:picChg chg="add mod">
          <ac:chgData name="Simon Pun (SSE)" userId="6b1ee1f4-4ab1-4ea7-a2d6-b83579485034" providerId="ADAL" clId="{DBA3DF51-BC72-40EE-9B0F-1B2BDC2E83F3}" dt="2020-09-21T11:56:04.783" v="642" actId="1076"/>
          <ac:picMkLst>
            <pc:docMk/>
            <pc:sldMk cId="3031006277" sldId="721"/>
            <ac:picMk id="3" creationId="{C2B2D325-DFBD-4136-8C7C-A20CA48F4B9E}"/>
          </ac:picMkLst>
        </pc:picChg>
        <pc:picChg chg="del">
          <ac:chgData name="Simon Pun (SSE)" userId="6b1ee1f4-4ab1-4ea7-a2d6-b83579485034" providerId="ADAL" clId="{DBA3DF51-BC72-40EE-9B0F-1B2BDC2E83F3}" dt="2020-09-21T11:54:47.744" v="603" actId="478"/>
          <ac:picMkLst>
            <pc:docMk/>
            <pc:sldMk cId="3031006277" sldId="721"/>
            <ac:picMk id="7" creationId="{2FF009AA-E8DE-476F-8E2F-1281D791527D}"/>
          </ac:picMkLst>
        </pc:picChg>
      </pc:sldChg>
      <pc:sldChg chg="addSp delSp modSp add">
        <pc:chgData name="Simon Pun (SSE)" userId="6b1ee1f4-4ab1-4ea7-a2d6-b83579485034" providerId="ADAL" clId="{DBA3DF51-BC72-40EE-9B0F-1B2BDC2E83F3}" dt="2020-09-21T12:31:55.753" v="746" actId="14100"/>
        <pc:sldMkLst>
          <pc:docMk/>
          <pc:sldMk cId="753963654" sldId="722"/>
        </pc:sldMkLst>
        <pc:spChg chg="mod">
          <ac:chgData name="Simon Pun (SSE)" userId="6b1ee1f4-4ab1-4ea7-a2d6-b83579485034" providerId="ADAL" clId="{DBA3DF51-BC72-40EE-9B0F-1B2BDC2E83F3}" dt="2020-09-21T12:26:18.270" v="644"/>
          <ac:spMkLst>
            <pc:docMk/>
            <pc:sldMk cId="753963654" sldId="722"/>
            <ac:spMk id="2" creationId="{00000000-0000-0000-0000-000000000000}"/>
          </ac:spMkLst>
        </pc:spChg>
        <pc:spChg chg="add mod">
          <ac:chgData name="Simon Pun (SSE)" userId="6b1ee1f4-4ab1-4ea7-a2d6-b83579485034" providerId="ADAL" clId="{DBA3DF51-BC72-40EE-9B0F-1B2BDC2E83F3}" dt="2020-09-21T12:31:38.158" v="740" actId="20577"/>
          <ac:spMkLst>
            <pc:docMk/>
            <pc:sldMk cId="753963654" sldId="722"/>
            <ac:spMk id="8" creationId="{E9F681A9-1E96-490B-B179-096366390E9D}"/>
          </ac:spMkLst>
        </pc:spChg>
        <pc:spChg chg="add mod ord">
          <ac:chgData name="Simon Pun (SSE)" userId="6b1ee1f4-4ab1-4ea7-a2d6-b83579485034" providerId="ADAL" clId="{DBA3DF51-BC72-40EE-9B0F-1B2BDC2E83F3}" dt="2020-09-21T12:31:55.753" v="746" actId="14100"/>
          <ac:spMkLst>
            <pc:docMk/>
            <pc:sldMk cId="753963654" sldId="722"/>
            <ac:spMk id="11" creationId="{1D6042D8-1969-489E-8FD4-F1351CAE9FF8}"/>
          </ac:spMkLst>
        </pc:spChg>
        <pc:spChg chg="del">
          <ac:chgData name="Simon Pun (SSE)" userId="6b1ee1f4-4ab1-4ea7-a2d6-b83579485034" providerId="ADAL" clId="{DBA3DF51-BC72-40EE-9B0F-1B2BDC2E83F3}" dt="2020-09-21T12:26:48.538" v="645" actId="478"/>
          <ac:spMkLst>
            <pc:docMk/>
            <pc:sldMk cId="753963654" sldId="722"/>
            <ac:spMk id="12" creationId="{7F936F05-966F-4C0D-8D73-C7C99D4E97AB}"/>
          </ac:spMkLst>
        </pc:spChg>
        <pc:spChg chg="del">
          <ac:chgData name="Simon Pun (SSE)" userId="6b1ee1f4-4ab1-4ea7-a2d6-b83579485034" providerId="ADAL" clId="{DBA3DF51-BC72-40EE-9B0F-1B2BDC2E83F3}" dt="2020-09-21T12:26:48.538" v="645" actId="478"/>
          <ac:spMkLst>
            <pc:docMk/>
            <pc:sldMk cId="753963654" sldId="722"/>
            <ac:spMk id="13" creationId="{4738099F-06F8-4ECD-B7AC-5B3CCE80494B}"/>
          </ac:spMkLst>
        </pc:spChg>
        <pc:spChg chg="del">
          <ac:chgData name="Simon Pun (SSE)" userId="6b1ee1f4-4ab1-4ea7-a2d6-b83579485034" providerId="ADAL" clId="{DBA3DF51-BC72-40EE-9B0F-1B2BDC2E83F3}" dt="2020-09-21T12:26:48.538" v="645" actId="478"/>
          <ac:spMkLst>
            <pc:docMk/>
            <pc:sldMk cId="753963654" sldId="722"/>
            <ac:spMk id="14" creationId="{927F548F-AF28-45E7-8036-B74A924E13B0}"/>
          </ac:spMkLst>
        </pc:spChg>
        <pc:spChg chg="del">
          <ac:chgData name="Simon Pun (SSE)" userId="6b1ee1f4-4ab1-4ea7-a2d6-b83579485034" providerId="ADAL" clId="{DBA3DF51-BC72-40EE-9B0F-1B2BDC2E83F3}" dt="2020-09-21T12:26:48.538" v="645" actId="478"/>
          <ac:spMkLst>
            <pc:docMk/>
            <pc:sldMk cId="753963654" sldId="722"/>
            <ac:spMk id="16" creationId="{ED32CC5C-F8F8-42A4-80AF-F30917D4181B}"/>
          </ac:spMkLst>
        </pc:spChg>
        <pc:picChg chg="del">
          <ac:chgData name="Simon Pun (SSE)" userId="6b1ee1f4-4ab1-4ea7-a2d6-b83579485034" providerId="ADAL" clId="{DBA3DF51-BC72-40EE-9B0F-1B2BDC2E83F3}" dt="2020-09-21T12:26:48.538" v="645" actId="478"/>
          <ac:picMkLst>
            <pc:docMk/>
            <pc:sldMk cId="753963654" sldId="722"/>
            <ac:picMk id="7" creationId="{2FF009AA-E8DE-476F-8E2F-1281D791527D}"/>
          </ac:picMkLst>
        </pc:picChg>
        <pc:picChg chg="add mod">
          <ac:chgData name="Simon Pun (SSE)" userId="6b1ee1f4-4ab1-4ea7-a2d6-b83579485034" providerId="ADAL" clId="{DBA3DF51-BC72-40EE-9B0F-1B2BDC2E83F3}" dt="2020-09-21T12:31:22.857" v="736" actId="1076"/>
          <ac:picMkLst>
            <pc:docMk/>
            <pc:sldMk cId="753963654" sldId="722"/>
            <ac:picMk id="9" creationId="{0F5953D2-2085-4948-8586-BD9318A66249}"/>
          </ac:picMkLst>
        </pc:picChg>
        <pc:picChg chg="add mod">
          <ac:chgData name="Simon Pun (SSE)" userId="6b1ee1f4-4ab1-4ea7-a2d6-b83579485034" providerId="ADAL" clId="{DBA3DF51-BC72-40EE-9B0F-1B2BDC2E83F3}" dt="2020-09-21T12:31:18.178" v="733" actId="1076"/>
          <ac:picMkLst>
            <pc:docMk/>
            <pc:sldMk cId="753963654" sldId="722"/>
            <ac:picMk id="10" creationId="{AB9AA5BE-D4C3-4738-8320-633DC1333399}"/>
          </ac:picMkLst>
        </pc:picChg>
      </pc:sldChg>
      <pc:sldChg chg="addSp delSp modSp add">
        <pc:chgData name="Simon Pun (SSE)" userId="6b1ee1f4-4ab1-4ea7-a2d6-b83579485034" providerId="ADAL" clId="{DBA3DF51-BC72-40EE-9B0F-1B2BDC2E83F3}" dt="2020-09-21T14:52:44.353" v="935" actId="14100"/>
        <pc:sldMkLst>
          <pc:docMk/>
          <pc:sldMk cId="779503683" sldId="723"/>
        </pc:sldMkLst>
        <pc:spChg chg="mod">
          <ac:chgData name="Simon Pun (SSE)" userId="6b1ee1f4-4ab1-4ea7-a2d6-b83579485034" providerId="ADAL" clId="{DBA3DF51-BC72-40EE-9B0F-1B2BDC2E83F3}" dt="2020-09-21T12:33:16.249" v="749" actId="27636"/>
          <ac:spMkLst>
            <pc:docMk/>
            <pc:sldMk cId="779503683" sldId="723"/>
            <ac:spMk id="2" creationId="{00000000-0000-0000-0000-000000000000}"/>
          </ac:spMkLst>
        </pc:spChg>
        <pc:spChg chg="add del">
          <ac:chgData name="Simon Pun (SSE)" userId="6b1ee1f4-4ab1-4ea7-a2d6-b83579485034" providerId="ADAL" clId="{DBA3DF51-BC72-40EE-9B0F-1B2BDC2E83F3}" dt="2020-09-21T12:35:07.159" v="760"/>
          <ac:spMkLst>
            <pc:docMk/>
            <pc:sldMk cId="779503683" sldId="723"/>
            <ac:spMk id="3" creationId="{6F2DB17F-9898-41E3-A14E-AE1E5D51F947}"/>
          </ac:spMkLst>
        </pc:spChg>
        <pc:spChg chg="add mod">
          <ac:chgData name="Simon Pun (SSE)" userId="6b1ee1f4-4ab1-4ea7-a2d6-b83579485034" providerId="ADAL" clId="{DBA3DF51-BC72-40EE-9B0F-1B2BDC2E83F3}" dt="2020-09-21T14:52:36.067" v="933" actId="1076"/>
          <ac:spMkLst>
            <pc:docMk/>
            <pc:sldMk cId="779503683" sldId="723"/>
            <ac:spMk id="4" creationId="{28395712-6701-4CC3-9524-3E852E8305B5}"/>
          </ac:spMkLst>
        </pc:spChg>
        <pc:spChg chg="add mod topLvl">
          <ac:chgData name="Simon Pun (SSE)" userId="6b1ee1f4-4ab1-4ea7-a2d6-b83579485034" providerId="ADAL" clId="{DBA3DF51-BC72-40EE-9B0F-1B2BDC2E83F3}" dt="2020-09-21T14:52:36.067" v="933" actId="1076"/>
          <ac:spMkLst>
            <pc:docMk/>
            <pc:sldMk cId="779503683" sldId="723"/>
            <ac:spMk id="5" creationId="{CA4685D9-A8A0-4140-8FF9-8A4666C43001}"/>
          </ac:spMkLst>
        </pc:spChg>
        <pc:spChg chg="add mod topLvl">
          <ac:chgData name="Simon Pun (SSE)" userId="6b1ee1f4-4ab1-4ea7-a2d6-b83579485034" providerId="ADAL" clId="{DBA3DF51-BC72-40EE-9B0F-1B2BDC2E83F3}" dt="2020-09-21T14:52:36.067" v="933" actId="1076"/>
          <ac:spMkLst>
            <pc:docMk/>
            <pc:sldMk cId="779503683" sldId="723"/>
            <ac:spMk id="6" creationId="{7ED1904C-56BA-44BD-9C3D-A8A4E18447A8}"/>
          </ac:spMkLst>
        </pc:spChg>
        <pc:spChg chg="add mod topLvl">
          <ac:chgData name="Simon Pun (SSE)" userId="6b1ee1f4-4ab1-4ea7-a2d6-b83579485034" providerId="ADAL" clId="{DBA3DF51-BC72-40EE-9B0F-1B2BDC2E83F3}" dt="2020-09-21T14:52:36.067" v="933" actId="1076"/>
          <ac:spMkLst>
            <pc:docMk/>
            <pc:sldMk cId="779503683" sldId="723"/>
            <ac:spMk id="7" creationId="{58C4962F-D215-4804-901C-B585CCD2180A}"/>
          </ac:spMkLst>
        </pc:spChg>
        <pc:spChg chg="mod">
          <ac:chgData name="Simon Pun (SSE)" userId="6b1ee1f4-4ab1-4ea7-a2d6-b83579485034" providerId="ADAL" clId="{DBA3DF51-BC72-40EE-9B0F-1B2BDC2E83F3}" dt="2020-09-21T12:35:01.484" v="758" actId="14100"/>
          <ac:spMkLst>
            <pc:docMk/>
            <pc:sldMk cId="779503683" sldId="723"/>
            <ac:spMk id="8" creationId="{E9F681A9-1E96-490B-B179-096366390E9D}"/>
          </ac:spMkLst>
        </pc:spChg>
        <pc:spChg chg="mod">
          <ac:chgData name="Simon Pun (SSE)" userId="6b1ee1f4-4ab1-4ea7-a2d6-b83579485034" providerId="ADAL" clId="{DBA3DF51-BC72-40EE-9B0F-1B2BDC2E83F3}" dt="2020-09-21T14:52:44.353" v="935" actId="14100"/>
          <ac:spMkLst>
            <pc:docMk/>
            <pc:sldMk cId="779503683" sldId="723"/>
            <ac:spMk id="11" creationId="{1D6042D8-1969-489E-8FD4-F1351CAE9FF8}"/>
          </ac:spMkLst>
        </pc:spChg>
        <pc:spChg chg="add mod topLvl">
          <ac:chgData name="Simon Pun (SSE)" userId="6b1ee1f4-4ab1-4ea7-a2d6-b83579485034" providerId="ADAL" clId="{DBA3DF51-BC72-40EE-9B0F-1B2BDC2E83F3}" dt="2020-09-21T14:52:36.067" v="933" actId="1076"/>
          <ac:spMkLst>
            <pc:docMk/>
            <pc:sldMk cId="779503683" sldId="723"/>
            <ac:spMk id="12" creationId="{745FA2BE-B54F-4FF2-BCF4-2D6275CCCB50}"/>
          </ac:spMkLst>
        </pc:spChg>
        <pc:spChg chg="add mod topLvl">
          <ac:chgData name="Simon Pun (SSE)" userId="6b1ee1f4-4ab1-4ea7-a2d6-b83579485034" providerId="ADAL" clId="{DBA3DF51-BC72-40EE-9B0F-1B2BDC2E83F3}" dt="2020-09-21T14:52:36.067" v="933" actId="1076"/>
          <ac:spMkLst>
            <pc:docMk/>
            <pc:sldMk cId="779503683" sldId="723"/>
            <ac:spMk id="13" creationId="{D6C50A45-ACE0-44AA-9F1D-D8591D86ABAF}"/>
          </ac:spMkLst>
        </pc:spChg>
        <pc:spChg chg="add mod topLvl">
          <ac:chgData name="Simon Pun (SSE)" userId="6b1ee1f4-4ab1-4ea7-a2d6-b83579485034" providerId="ADAL" clId="{DBA3DF51-BC72-40EE-9B0F-1B2BDC2E83F3}" dt="2020-09-21T14:52:36.067" v="933" actId="1076"/>
          <ac:spMkLst>
            <pc:docMk/>
            <pc:sldMk cId="779503683" sldId="723"/>
            <ac:spMk id="14" creationId="{D617333C-21D4-4667-8D65-7430978AD13C}"/>
          </ac:spMkLst>
        </pc:spChg>
        <pc:spChg chg="add mod topLvl">
          <ac:chgData name="Simon Pun (SSE)" userId="6b1ee1f4-4ab1-4ea7-a2d6-b83579485034" providerId="ADAL" clId="{DBA3DF51-BC72-40EE-9B0F-1B2BDC2E83F3}" dt="2020-09-21T14:52:36.067" v="933" actId="1076"/>
          <ac:spMkLst>
            <pc:docMk/>
            <pc:sldMk cId="779503683" sldId="723"/>
            <ac:spMk id="15" creationId="{3A3F7938-7D3B-492E-8BEF-866F004E5875}"/>
          </ac:spMkLst>
        </pc:spChg>
        <pc:spChg chg="add mod topLvl">
          <ac:chgData name="Simon Pun (SSE)" userId="6b1ee1f4-4ab1-4ea7-a2d6-b83579485034" providerId="ADAL" clId="{DBA3DF51-BC72-40EE-9B0F-1B2BDC2E83F3}" dt="2020-09-21T14:52:36.067" v="933" actId="1076"/>
          <ac:spMkLst>
            <pc:docMk/>
            <pc:sldMk cId="779503683" sldId="723"/>
            <ac:spMk id="16" creationId="{57B581C4-047E-469A-86DB-A4BBE9BF008D}"/>
          </ac:spMkLst>
        </pc:spChg>
        <pc:spChg chg="add mod topLvl">
          <ac:chgData name="Simon Pun (SSE)" userId="6b1ee1f4-4ab1-4ea7-a2d6-b83579485034" providerId="ADAL" clId="{DBA3DF51-BC72-40EE-9B0F-1B2BDC2E83F3}" dt="2020-09-21T14:52:36.067" v="933" actId="1076"/>
          <ac:spMkLst>
            <pc:docMk/>
            <pc:sldMk cId="779503683" sldId="723"/>
            <ac:spMk id="17" creationId="{D05C790F-8DC0-499B-BE0E-9A17CA50E517}"/>
          </ac:spMkLst>
        </pc:spChg>
        <pc:spChg chg="add mod topLvl">
          <ac:chgData name="Simon Pun (SSE)" userId="6b1ee1f4-4ab1-4ea7-a2d6-b83579485034" providerId="ADAL" clId="{DBA3DF51-BC72-40EE-9B0F-1B2BDC2E83F3}" dt="2020-09-21T14:52:36.067" v="933" actId="1076"/>
          <ac:spMkLst>
            <pc:docMk/>
            <pc:sldMk cId="779503683" sldId="723"/>
            <ac:spMk id="18" creationId="{A77E5928-0A74-4811-B56C-715E248A7165}"/>
          </ac:spMkLst>
        </pc:spChg>
        <pc:spChg chg="add mod">
          <ac:chgData name="Simon Pun (SSE)" userId="6b1ee1f4-4ab1-4ea7-a2d6-b83579485034" providerId="ADAL" clId="{DBA3DF51-BC72-40EE-9B0F-1B2BDC2E83F3}" dt="2020-09-21T14:52:36.067" v="933" actId="1076"/>
          <ac:spMkLst>
            <pc:docMk/>
            <pc:sldMk cId="779503683" sldId="723"/>
            <ac:spMk id="19" creationId="{96E7D3BB-BC92-4728-B9F7-BC70F5C01525}"/>
          </ac:spMkLst>
        </pc:spChg>
        <pc:spChg chg="add mod topLvl">
          <ac:chgData name="Simon Pun (SSE)" userId="6b1ee1f4-4ab1-4ea7-a2d6-b83579485034" providerId="ADAL" clId="{DBA3DF51-BC72-40EE-9B0F-1B2BDC2E83F3}" dt="2020-09-21T14:52:36.067" v="933" actId="1076"/>
          <ac:spMkLst>
            <pc:docMk/>
            <pc:sldMk cId="779503683" sldId="723"/>
            <ac:spMk id="20" creationId="{DF0B5602-DFFA-4351-8BE5-B99F93B6FA5E}"/>
          </ac:spMkLst>
        </pc:spChg>
        <pc:spChg chg="add mod topLvl">
          <ac:chgData name="Simon Pun (SSE)" userId="6b1ee1f4-4ab1-4ea7-a2d6-b83579485034" providerId="ADAL" clId="{DBA3DF51-BC72-40EE-9B0F-1B2BDC2E83F3}" dt="2020-09-21T14:52:36.067" v="933" actId="1076"/>
          <ac:spMkLst>
            <pc:docMk/>
            <pc:sldMk cId="779503683" sldId="723"/>
            <ac:spMk id="21" creationId="{0C823432-3767-49C0-8E68-F017A930BCC2}"/>
          </ac:spMkLst>
        </pc:spChg>
        <pc:spChg chg="add mod topLvl">
          <ac:chgData name="Simon Pun (SSE)" userId="6b1ee1f4-4ab1-4ea7-a2d6-b83579485034" providerId="ADAL" clId="{DBA3DF51-BC72-40EE-9B0F-1B2BDC2E83F3}" dt="2020-09-21T14:52:36.067" v="933" actId="1076"/>
          <ac:spMkLst>
            <pc:docMk/>
            <pc:sldMk cId="779503683" sldId="723"/>
            <ac:spMk id="22" creationId="{DF7B7C77-22FE-4A3A-BAB5-4653CDB615DD}"/>
          </ac:spMkLst>
        </pc:spChg>
        <pc:spChg chg="add mod topLvl">
          <ac:chgData name="Simon Pun (SSE)" userId="6b1ee1f4-4ab1-4ea7-a2d6-b83579485034" providerId="ADAL" clId="{DBA3DF51-BC72-40EE-9B0F-1B2BDC2E83F3}" dt="2020-09-21T14:52:36.067" v="933" actId="1076"/>
          <ac:spMkLst>
            <pc:docMk/>
            <pc:sldMk cId="779503683" sldId="723"/>
            <ac:spMk id="23" creationId="{DCF88C2B-2B8D-45EB-BE5D-A4D48840A831}"/>
          </ac:spMkLst>
        </pc:spChg>
        <pc:spChg chg="add mod topLvl">
          <ac:chgData name="Simon Pun (SSE)" userId="6b1ee1f4-4ab1-4ea7-a2d6-b83579485034" providerId="ADAL" clId="{DBA3DF51-BC72-40EE-9B0F-1B2BDC2E83F3}" dt="2020-09-21T14:52:36.067" v="933" actId="1076"/>
          <ac:spMkLst>
            <pc:docMk/>
            <pc:sldMk cId="779503683" sldId="723"/>
            <ac:spMk id="24" creationId="{414CA689-3EFE-40F0-8DD2-5B4D0D752C34}"/>
          </ac:spMkLst>
        </pc:spChg>
        <pc:spChg chg="add mod">
          <ac:chgData name="Simon Pun (SSE)" userId="6b1ee1f4-4ab1-4ea7-a2d6-b83579485034" providerId="ADAL" clId="{DBA3DF51-BC72-40EE-9B0F-1B2BDC2E83F3}" dt="2020-09-21T14:52:36.067" v="933" actId="1076"/>
          <ac:spMkLst>
            <pc:docMk/>
            <pc:sldMk cId="779503683" sldId="723"/>
            <ac:spMk id="28" creationId="{3FF2509E-CDBF-4D2D-B01C-44F2DC12CF4D}"/>
          </ac:spMkLst>
        </pc:spChg>
        <pc:grpChg chg="add del mod">
          <ac:chgData name="Simon Pun (SSE)" userId="6b1ee1f4-4ab1-4ea7-a2d6-b83579485034" providerId="ADAL" clId="{DBA3DF51-BC72-40EE-9B0F-1B2BDC2E83F3}" dt="2020-09-21T14:29:14.079" v="904" actId="165"/>
          <ac:grpSpMkLst>
            <pc:docMk/>
            <pc:sldMk cId="779503683" sldId="723"/>
            <ac:grpSpMk id="26" creationId="{4E0A39A7-86B9-4D3B-B779-8F919527D7C8}"/>
          </ac:grpSpMkLst>
        </pc:grpChg>
        <pc:grpChg chg="add del mod">
          <ac:chgData name="Simon Pun (SSE)" userId="6b1ee1f4-4ab1-4ea7-a2d6-b83579485034" providerId="ADAL" clId="{DBA3DF51-BC72-40EE-9B0F-1B2BDC2E83F3}" dt="2020-09-21T14:29:42.559" v="909" actId="165"/>
          <ac:grpSpMkLst>
            <pc:docMk/>
            <pc:sldMk cId="779503683" sldId="723"/>
            <ac:grpSpMk id="27" creationId="{C8DE6565-5CB1-41DF-A7D0-EEA631C30E19}"/>
          </ac:grpSpMkLst>
        </pc:grpChg>
        <pc:picChg chg="del">
          <ac:chgData name="Simon Pun (SSE)" userId="6b1ee1f4-4ab1-4ea7-a2d6-b83579485034" providerId="ADAL" clId="{DBA3DF51-BC72-40EE-9B0F-1B2BDC2E83F3}" dt="2020-09-21T12:34:55.365" v="756" actId="478"/>
          <ac:picMkLst>
            <pc:docMk/>
            <pc:sldMk cId="779503683" sldId="723"/>
            <ac:picMk id="9" creationId="{0F5953D2-2085-4948-8586-BD9318A66249}"/>
          </ac:picMkLst>
        </pc:picChg>
        <pc:picChg chg="del">
          <ac:chgData name="Simon Pun (SSE)" userId="6b1ee1f4-4ab1-4ea7-a2d6-b83579485034" providerId="ADAL" clId="{DBA3DF51-BC72-40EE-9B0F-1B2BDC2E83F3}" dt="2020-09-21T12:34:16.458" v="750" actId="478"/>
          <ac:picMkLst>
            <pc:docMk/>
            <pc:sldMk cId="779503683" sldId="723"/>
            <ac:picMk id="10" creationId="{AB9AA5BE-D4C3-4738-8320-633DC1333399}"/>
          </ac:picMkLst>
        </pc:picChg>
        <pc:picChg chg="add mod">
          <ac:chgData name="Simon Pun (SSE)" userId="6b1ee1f4-4ab1-4ea7-a2d6-b83579485034" providerId="ADAL" clId="{DBA3DF51-BC72-40EE-9B0F-1B2BDC2E83F3}" dt="2020-09-21T14:52:36.067" v="933" actId="1076"/>
          <ac:picMkLst>
            <pc:docMk/>
            <pc:sldMk cId="779503683" sldId="723"/>
            <ac:picMk id="25" creationId="{FCDF812B-156D-424F-8176-C8D3C9C685F3}"/>
          </ac:picMkLst>
        </pc:picChg>
      </pc:sldChg>
      <pc:sldChg chg="addSp delSp modSp add">
        <pc:chgData name="Simon Pun (SSE)" userId="6b1ee1f4-4ab1-4ea7-a2d6-b83579485034" providerId="ADAL" clId="{DBA3DF51-BC72-40EE-9B0F-1B2BDC2E83F3}" dt="2020-09-22T14:41:21.165" v="3335" actId="14100"/>
        <pc:sldMkLst>
          <pc:docMk/>
          <pc:sldMk cId="1070464572" sldId="724"/>
        </pc:sldMkLst>
        <pc:spChg chg="mod">
          <ac:chgData name="Simon Pun (SSE)" userId="6b1ee1f4-4ab1-4ea7-a2d6-b83579485034" providerId="ADAL" clId="{DBA3DF51-BC72-40EE-9B0F-1B2BDC2E83F3}" dt="2020-09-22T14:32:25.157" v="3306" actId="1076"/>
          <ac:spMkLst>
            <pc:docMk/>
            <pc:sldMk cId="1070464572" sldId="724"/>
            <ac:spMk id="2" creationId="{00000000-0000-0000-0000-000000000000}"/>
          </ac:spMkLst>
        </pc:spChg>
        <pc:spChg chg="add del mod">
          <ac:chgData name="Simon Pun (SSE)" userId="6b1ee1f4-4ab1-4ea7-a2d6-b83579485034" providerId="ADAL" clId="{DBA3DF51-BC72-40EE-9B0F-1B2BDC2E83F3}" dt="2020-09-22T04:21:22.952" v="1277" actId="478"/>
          <ac:spMkLst>
            <pc:docMk/>
            <pc:sldMk cId="1070464572" sldId="724"/>
            <ac:spMk id="3" creationId="{8580658D-BACA-49C1-905B-0BEB5659B4D1}"/>
          </ac:spMkLst>
        </pc:spChg>
        <pc:spChg chg="del">
          <ac:chgData name="Simon Pun (SSE)" userId="6b1ee1f4-4ab1-4ea7-a2d6-b83579485034" providerId="ADAL" clId="{DBA3DF51-BC72-40EE-9B0F-1B2BDC2E83F3}" dt="2020-09-21T15:00:34.884" v="943" actId="478"/>
          <ac:spMkLst>
            <pc:docMk/>
            <pc:sldMk cId="1070464572" sldId="724"/>
            <ac:spMk id="4" creationId="{28395712-6701-4CC3-9524-3E852E8305B5}"/>
          </ac:spMkLst>
        </pc:spChg>
        <pc:spChg chg="add mod">
          <ac:chgData name="Simon Pun (SSE)" userId="6b1ee1f4-4ab1-4ea7-a2d6-b83579485034" providerId="ADAL" clId="{DBA3DF51-BC72-40EE-9B0F-1B2BDC2E83F3}" dt="2020-09-22T14:32:20.470" v="3305" actId="1035"/>
          <ac:spMkLst>
            <pc:docMk/>
            <pc:sldMk cId="1070464572" sldId="724"/>
            <ac:spMk id="4" creationId="{42DC08C1-1CC5-44DB-8001-432C4401D10A}"/>
          </ac:spMkLst>
        </pc:spChg>
        <pc:spChg chg="del">
          <ac:chgData name="Simon Pun (SSE)" userId="6b1ee1f4-4ab1-4ea7-a2d6-b83579485034" providerId="ADAL" clId="{DBA3DF51-BC72-40EE-9B0F-1B2BDC2E83F3}" dt="2020-09-21T15:00:34.884" v="943" actId="478"/>
          <ac:spMkLst>
            <pc:docMk/>
            <pc:sldMk cId="1070464572" sldId="724"/>
            <ac:spMk id="5" creationId="{CA4685D9-A8A0-4140-8FF9-8A4666C43001}"/>
          </ac:spMkLst>
        </pc:spChg>
        <pc:spChg chg="del">
          <ac:chgData name="Simon Pun (SSE)" userId="6b1ee1f4-4ab1-4ea7-a2d6-b83579485034" providerId="ADAL" clId="{DBA3DF51-BC72-40EE-9B0F-1B2BDC2E83F3}" dt="2020-09-21T15:00:34.884" v="943" actId="478"/>
          <ac:spMkLst>
            <pc:docMk/>
            <pc:sldMk cId="1070464572" sldId="724"/>
            <ac:spMk id="6" creationId="{7ED1904C-56BA-44BD-9C3D-A8A4E18447A8}"/>
          </ac:spMkLst>
        </pc:spChg>
        <pc:spChg chg="del">
          <ac:chgData name="Simon Pun (SSE)" userId="6b1ee1f4-4ab1-4ea7-a2d6-b83579485034" providerId="ADAL" clId="{DBA3DF51-BC72-40EE-9B0F-1B2BDC2E83F3}" dt="2020-09-21T15:00:34.884" v="943" actId="478"/>
          <ac:spMkLst>
            <pc:docMk/>
            <pc:sldMk cId="1070464572" sldId="724"/>
            <ac:spMk id="7" creationId="{58C4962F-D215-4804-901C-B585CCD2180A}"/>
          </ac:spMkLst>
        </pc:spChg>
        <pc:spChg chg="add del mod">
          <ac:chgData name="Simon Pun (SSE)" userId="6b1ee1f4-4ab1-4ea7-a2d6-b83579485034" providerId="ADAL" clId="{DBA3DF51-BC72-40EE-9B0F-1B2BDC2E83F3}" dt="2020-09-22T02:36:01.614" v="1076" actId="478"/>
          <ac:spMkLst>
            <pc:docMk/>
            <pc:sldMk cId="1070464572" sldId="724"/>
            <ac:spMk id="7" creationId="{ABA912EC-9EE4-45C7-A29B-32313FB65617}"/>
          </ac:spMkLst>
        </pc:spChg>
        <pc:spChg chg="mod">
          <ac:chgData name="Simon Pun (SSE)" userId="6b1ee1f4-4ab1-4ea7-a2d6-b83579485034" providerId="ADAL" clId="{DBA3DF51-BC72-40EE-9B0F-1B2BDC2E83F3}" dt="2020-09-22T14:39:50.769" v="3315" actId="20577"/>
          <ac:spMkLst>
            <pc:docMk/>
            <pc:sldMk cId="1070464572" sldId="724"/>
            <ac:spMk id="8" creationId="{E9F681A9-1E96-490B-B179-096366390E9D}"/>
          </ac:spMkLst>
        </pc:spChg>
        <pc:spChg chg="add mod">
          <ac:chgData name="Simon Pun (SSE)" userId="6b1ee1f4-4ab1-4ea7-a2d6-b83579485034" providerId="ADAL" clId="{DBA3DF51-BC72-40EE-9B0F-1B2BDC2E83F3}" dt="2020-09-22T14:32:20.470" v="3305" actId="1035"/>
          <ac:spMkLst>
            <pc:docMk/>
            <pc:sldMk cId="1070464572" sldId="724"/>
            <ac:spMk id="9" creationId="{A86E2496-0505-478F-AA11-B28F06ECB03B}"/>
          </ac:spMkLst>
        </pc:spChg>
        <pc:spChg chg="add mod">
          <ac:chgData name="Simon Pun (SSE)" userId="6b1ee1f4-4ab1-4ea7-a2d6-b83579485034" providerId="ADAL" clId="{DBA3DF51-BC72-40EE-9B0F-1B2BDC2E83F3}" dt="2020-09-22T14:40:06.637" v="3318" actId="1076"/>
          <ac:spMkLst>
            <pc:docMk/>
            <pc:sldMk cId="1070464572" sldId="724"/>
            <ac:spMk id="10" creationId="{3D23641E-63FF-4125-8140-EBA0333B9866}"/>
          </ac:spMkLst>
        </pc:spChg>
        <pc:spChg chg="del">
          <ac:chgData name="Simon Pun (SSE)" userId="6b1ee1f4-4ab1-4ea7-a2d6-b83579485034" providerId="ADAL" clId="{DBA3DF51-BC72-40EE-9B0F-1B2BDC2E83F3}" dt="2020-09-21T15:00:34.884" v="943" actId="478"/>
          <ac:spMkLst>
            <pc:docMk/>
            <pc:sldMk cId="1070464572" sldId="724"/>
            <ac:spMk id="11" creationId="{1D6042D8-1969-489E-8FD4-F1351CAE9FF8}"/>
          </ac:spMkLst>
        </pc:spChg>
        <pc:spChg chg="add mod">
          <ac:chgData name="Simon Pun (SSE)" userId="6b1ee1f4-4ab1-4ea7-a2d6-b83579485034" providerId="ADAL" clId="{DBA3DF51-BC72-40EE-9B0F-1B2BDC2E83F3}" dt="2020-09-22T14:40:06.637" v="3318" actId="1076"/>
          <ac:spMkLst>
            <pc:docMk/>
            <pc:sldMk cId="1070464572" sldId="724"/>
            <ac:spMk id="11" creationId="{D292630C-A619-4D95-AE98-280AC4A48EE6}"/>
          </ac:spMkLst>
        </pc:spChg>
        <pc:spChg chg="add mod">
          <ac:chgData name="Simon Pun (SSE)" userId="6b1ee1f4-4ab1-4ea7-a2d6-b83579485034" providerId="ADAL" clId="{DBA3DF51-BC72-40EE-9B0F-1B2BDC2E83F3}" dt="2020-09-22T14:40:06.637" v="3318" actId="1076"/>
          <ac:spMkLst>
            <pc:docMk/>
            <pc:sldMk cId="1070464572" sldId="724"/>
            <ac:spMk id="12" creationId="{33E26196-7168-4E8F-9FA6-A3720CF1C18C}"/>
          </ac:spMkLst>
        </pc:spChg>
        <pc:spChg chg="del">
          <ac:chgData name="Simon Pun (SSE)" userId="6b1ee1f4-4ab1-4ea7-a2d6-b83579485034" providerId="ADAL" clId="{DBA3DF51-BC72-40EE-9B0F-1B2BDC2E83F3}" dt="2020-09-21T15:00:34.884" v="943" actId="478"/>
          <ac:spMkLst>
            <pc:docMk/>
            <pc:sldMk cId="1070464572" sldId="724"/>
            <ac:spMk id="12" creationId="{745FA2BE-B54F-4FF2-BCF4-2D6275CCCB50}"/>
          </ac:spMkLst>
        </pc:spChg>
        <pc:spChg chg="add mod ord">
          <ac:chgData name="Simon Pun (SSE)" userId="6b1ee1f4-4ab1-4ea7-a2d6-b83579485034" providerId="ADAL" clId="{DBA3DF51-BC72-40EE-9B0F-1B2BDC2E83F3}" dt="2020-09-22T14:40:09.230" v="3319" actId="14100"/>
          <ac:spMkLst>
            <pc:docMk/>
            <pc:sldMk cId="1070464572" sldId="724"/>
            <ac:spMk id="13" creationId="{4BB0007E-1C22-499C-AF48-B06CA377C27E}"/>
          </ac:spMkLst>
        </pc:spChg>
        <pc:spChg chg="del">
          <ac:chgData name="Simon Pun (SSE)" userId="6b1ee1f4-4ab1-4ea7-a2d6-b83579485034" providerId="ADAL" clId="{DBA3DF51-BC72-40EE-9B0F-1B2BDC2E83F3}" dt="2020-09-21T15:00:34.884" v="943" actId="478"/>
          <ac:spMkLst>
            <pc:docMk/>
            <pc:sldMk cId="1070464572" sldId="724"/>
            <ac:spMk id="13" creationId="{D6C50A45-ACE0-44AA-9F1D-D8591D86ABAF}"/>
          </ac:spMkLst>
        </pc:spChg>
        <pc:spChg chg="add mod">
          <ac:chgData name="Simon Pun (SSE)" userId="6b1ee1f4-4ab1-4ea7-a2d6-b83579485034" providerId="ADAL" clId="{DBA3DF51-BC72-40EE-9B0F-1B2BDC2E83F3}" dt="2020-09-22T14:40:52.029" v="3327" actId="1076"/>
          <ac:spMkLst>
            <pc:docMk/>
            <pc:sldMk cId="1070464572" sldId="724"/>
            <ac:spMk id="14" creationId="{AE483A0A-F958-4BDC-A990-D48400644207}"/>
          </ac:spMkLst>
        </pc:spChg>
        <pc:spChg chg="del">
          <ac:chgData name="Simon Pun (SSE)" userId="6b1ee1f4-4ab1-4ea7-a2d6-b83579485034" providerId="ADAL" clId="{DBA3DF51-BC72-40EE-9B0F-1B2BDC2E83F3}" dt="2020-09-21T15:00:34.884" v="943" actId="478"/>
          <ac:spMkLst>
            <pc:docMk/>
            <pc:sldMk cId="1070464572" sldId="724"/>
            <ac:spMk id="14" creationId="{D617333C-21D4-4667-8D65-7430978AD13C}"/>
          </ac:spMkLst>
        </pc:spChg>
        <pc:spChg chg="del">
          <ac:chgData name="Simon Pun (SSE)" userId="6b1ee1f4-4ab1-4ea7-a2d6-b83579485034" providerId="ADAL" clId="{DBA3DF51-BC72-40EE-9B0F-1B2BDC2E83F3}" dt="2020-09-21T15:00:34.884" v="943" actId="478"/>
          <ac:spMkLst>
            <pc:docMk/>
            <pc:sldMk cId="1070464572" sldId="724"/>
            <ac:spMk id="15" creationId="{3A3F7938-7D3B-492E-8BEF-866F004E5875}"/>
          </ac:spMkLst>
        </pc:spChg>
        <pc:spChg chg="del">
          <ac:chgData name="Simon Pun (SSE)" userId="6b1ee1f4-4ab1-4ea7-a2d6-b83579485034" providerId="ADAL" clId="{DBA3DF51-BC72-40EE-9B0F-1B2BDC2E83F3}" dt="2020-09-21T15:00:34.884" v="943" actId="478"/>
          <ac:spMkLst>
            <pc:docMk/>
            <pc:sldMk cId="1070464572" sldId="724"/>
            <ac:spMk id="16" creationId="{57B581C4-047E-469A-86DB-A4BBE9BF008D}"/>
          </ac:spMkLst>
        </pc:spChg>
        <pc:spChg chg="add mod">
          <ac:chgData name="Simon Pun (SSE)" userId="6b1ee1f4-4ab1-4ea7-a2d6-b83579485034" providerId="ADAL" clId="{DBA3DF51-BC72-40EE-9B0F-1B2BDC2E83F3}" dt="2020-09-22T14:40:47.165" v="3326" actId="1076"/>
          <ac:spMkLst>
            <pc:docMk/>
            <pc:sldMk cId="1070464572" sldId="724"/>
            <ac:spMk id="16" creationId="{847A86DD-3509-486C-805F-5CE8652A73C0}"/>
          </ac:spMkLst>
        </pc:spChg>
        <pc:spChg chg="add mod">
          <ac:chgData name="Simon Pun (SSE)" userId="6b1ee1f4-4ab1-4ea7-a2d6-b83579485034" providerId="ADAL" clId="{DBA3DF51-BC72-40EE-9B0F-1B2BDC2E83F3}" dt="2020-09-22T14:41:21.165" v="3335" actId="14100"/>
          <ac:spMkLst>
            <pc:docMk/>
            <pc:sldMk cId="1070464572" sldId="724"/>
            <ac:spMk id="17" creationId="{741923CF-8A2E-465C-A2C1-FBE5F7DF2A28}"/>
          </ac:spMkLst>
        </pc:spChg>
        <pc:spChg chg="del">
          <ac:chgData name="Simon Pun (SSE)" userId="6b1ee1f4-4ab1-4ea7-a2d6-b83579485034" providerId="ADAL" clId="{DBA3DF51-BC72-40EE-9B0F-1B2BDC2E83F3}" dt="2020-09-21T15:00:34.884" v="943" actId="478"/>
          <ac:spMkLst>
            <pc:docMk/>
            <pc:sldMk cId="1070464572" sldId="724"/>
            <ac:spMk id="17" creationId="{D05C790F-8DC0-499B-BE0E-9A17CA50E517}"/>
          </ac:spMkLst>
        </pc:spChg>
        <pc:spChg chg="del">
          <ac:chgData name="Simon Pun (SSE)" userId="6b1ee1f4-4ab1-4ea7-a2d6-b83579485034" providerId="ADAL" clId="{DBA3DF51-BC72-40EE-9B0F-1B2BDC2E83F3}" dt="2020-09-21T15:00:34.884" v="943" actId="478"/>
          <ac:spMkLst>
            <pc:docMk/>
            <pc:sldMk cId="1070464572" sldId="724"/>
            <ac:spMk id="18" creationId="{A77E5928-0A74-4811-B56C-715E248A7165}"/>
          </ac:spMkLst>
        </pc:spChg>
        <pc:spChg chg="del">
          <ac:chgData name="Simon Pun (SSE)" userId="6b1ee1f4-4ab1-4ea7-a2d6-b83579485034" providerId="ADAL" clId="{DBA3DF51-BC72-40EE-9B0F-1B2BDC2E83F3}" dt="2020-09-21T15:00:34.884" v="943" actId="478"/>
          <ac:spMkLst>
            <pc:docMk/>
            <pc:sldMk cId="1070464572" sldId="724"/>
            <ac:spMk id="19" creationId="{96E7D3BB-BC92-4728-B9F7-BC70F5C01525}"/>
          </ac:spMkLst>
        </pc:spChg>
        <pc:spChg chg="del">
          <ac:chgData name="Simon Pun (SSE)" userId="6b1ee1f4-4ab1-4ea7-a2d6-b83579485034" providerId="ADAL" clId="{DBA3DF51-BC72-40EE-9B0F-1B2BDC2E83F3}" dt="2020-09-21T15:00:34.884" v="943" actId="478"/>
          <ac:spMkLst>
            <pc:docMk/>
            <pc:sldMk cId="1070464572" sldId="724"/>
            <ac:spMk id="20" creationId="{DF0B5602-DFFA-4351-8BE5-B99F93B6FA5E}"/>
          </ac:spMkLst>
        </pc:spChg>
        <pc:spChg chg="del">
          <ac:chgData name="Simon Pun (SSE)" userId="6b1ee1f4-4ab1-4ea7-a2d6-b83579485034" providerId="ADAL" clId="{DBA3DF51-BC72-40EE-9B0F-1B2BDC2E83F3}" dt="2020-09-21T15:00:34.884" v="943" actId="478"/>
          <ac:spMkLst>
            <pc:docMk/>
            <pc:sldMk cId="1070464572" sldId="724"/>
            <ac:spMk id="21" creationId="{0C823432-3767-49C0-8E68-F017A930BCC2}"/>
          </ac:spMkLst>
        </pc:spChg>
        <pc:spChg chg="del">
          <ac:chgData name="Simon Pun (SSE)" userId="6b1ee1f4-4ab1-4ea7-a2d6-b83579485034" providerId="ADAL" clId="{DBA3DF51-BC72-40EE-9B0F-1B2BDC2E83F3}" dt="2020-09-21T15:00:34.884" v="943" actId="478"/>
          <ac:spMkLst>
            <pc:docMk/>
            <pc:sldMk cId="1070464572" sldId="724"/>
            <ac:spMk id="22" creationId="{DF7B7C77-22FE-4A3A-BAB5-4653CDB615DD}"/>
          </ac:spMkLst>
        </pc:spChg>
        <pc:spChg chg="del">
          <ac:chgData name="Simon Pun (SSE)" userId="6b1ee1f4-4ab1-4ea7-a2d6-b83579485034" providerId="ADAL" clId="{DBA3DF51-BC72-40EE-9B0F-1B2BDC2E83F3}" dt="2020-09-21T15:00:34.884" v="943" actId="478"/>
          <ac:spMkLst>
            <pc:docMk/>
            <pc:sldMk cId="1070464572" sldId="724"/>
            <ac:spMk id="23" creationId="{DCF88C2B-2B8D-45EB-BE5D-A4D48840A831}"/>
          </ac:spMkLst>
        </pc:spChg>
        <pc:spChg chg="del">
          <ac:chgData name="Simon Pun (SSE)" userId="6b1ee1f4-4ab1-4ea7-a2d6-b83579485034" providerId="ADAL" clId="{DBA3DF51-BC72-40EE-9B0F-1B2BDC2E83F3}" dt="2020-09-21T15:00:34.884" v="943" actId="478"/>
          <ac:spMkLst>
            <pc:docMk/>
            <pc:sldMk cId="1070464572" sldId="724"/>
            <ac:spMk id="24" creationId="{414CA689-3EFE-40F0-8DD2-5B4D0D752C34}"/>
          </ac:spMkLst>
        </pc:spChg>
        <pc:spChg chg="del">
          <ac:chgData name="Simon Pun (SSE)" userId="6b1ee1f4-4ab1-4ea7-a2d6-b83579485034" providerId="ADAL" clId="{DBA3DF51-BC72-40EE-9B0F-1B2BDC2E83F3}" dt="2020-09-21T15:00:34.884" v="943" actId="478"/>
          <ac:spMkLst>
            <pc:docMk/>
            <pc:sldMk cId="1070464572" sldId="724"/>
            <ac:spMk id="28" creationId="{3FF2509E-CDBF-4D2D-B01C-44F2DC12CF4D}"/>
          </ac:spMkLst>
        </pc:spChg>
        <pc:picChg chg="add mod">
          <ac:chgData name="Simon Pun (SSE)" userId="6b1ee1f4-4ab1-4ea7-a2d6-b83579485034" providerId="ADAL" clId="{DBA3DF51-BC72-40EE-9B0F-1B2BDC2E83F3}" dt="2020-09-22T14:32:20.470" v="3305" actId="1035"/>
          <ac:picMkLst>
            <pc:docMk/>
            <pc:sldMk cId="1070464572" sldId="724"/>
            <ac:picMk id="5" creationId="{184E68D2-3F4E-40DB-BB6B-B488376FABE2}"/>
          </ac:picMkLst>
        </pc:picChg>
        <pc:picChg chg="add mod">
          <ac:chgData name="Simon Pun (SSE)" userId="6b1ee1f4-4ab1-4ea7-a2d6-b83579485034" providerId="ADAL" clId="{DBA3DF51-BC72-40EE-9B0F-1B2BDC2E83F3}" dt="2020-09-22T14:32:20.470" v="3305" actId="1035"/>
          <ac:picMkLst>
            <pc:docMk/>
            <pc:sldMk cId="1070464572" sldId="724"/>
            <ac:picMk id="6" creationId="{DB7B1F36-DAFC-4C58-8F66-4C895B971443}"/>
          </ac:picMkLst>
        </pc:picChg>
        <pc:picChg chg="add mod">
          <ac:chgData name="Simon Pun (SSE)" userId="6b1ee1f4-4ab1-4ea7-a2d6-b83579485034" providerId="ADAL" clId="{DBA3DF51-BC72-40EE-9B0F-1B2BDC2E83F3}" dt="2020-09-22T14:40:52.029" v="3327" actId="1076"/>
          <ac:picMkLst>
            <pc:docMk/>
            <pc:sldMk cId="1070464572" sldId="724"/>
            <ac:picMk id="15" creationId="{96C3B386-7FD6-48BD-8704-7DD86D4014FD}"/>
          </ac:picMkLst>
        </pc:picChg>
        <pc:picChg chg="add mod">
          <ac:chgData name="Simon Pun (SSE)" userId="6b1ee1f4-4ab1-4ea7-a2d6-b83579485034" providerId="ADAL" clId="{DBA3DF51-BC72-40EE-9B0F-1B2BDC2E83F3}" dt="2020-09-22T14:41:12.686" v="3329" actId="1076"/>
          <ac:picMkLst>
            <pc:docMk/>
            <pc:sldMk cId="1070464572" sldId="724"/>
            <ac:picMk id="18" creationId="{11EDCB22-873E-4B78-829D-077DF29469EE}"/>
          </ac:picMkLst>
        </pc:picChg>
        <pc:picChg chg="del">
          <ac:chgData name="Simon Pun (SSE)" userId="6b1ee1f4-4ab1-4ea7-a2d6-b83579485034" providerId="ADAL" clId="{DBA3DF51-BC72-40EE-9B0F-1B2BDC2E83F3}" dt="2020-09-21T15:00:34.884" v="943" actId="478"/>
          <ac:picMkLst>
            <pc:docMk/>
            <pc:sldMk cId="1070464572" sldId="724"/>
            <ac:picMk id="25" creationId="{FCDF812B-156D-424F-8176-C8D3C9C685F3}"/>
          </ac:picMkLst>
        </pc:picChg>
      </pc:sldChg>
      <pc:sldChg chg="addSp delSp modSp add">
        <pc:chgData name="Simon Pun (SSE)" userId="6b1ee1f4-4ab1-4ea7-a2d6-b83579485034" providerId="ADAL" clId="{DBA3DF51-BC72-40EE-9B0F-1B2BDC2E83F3}" dt="2020-09-22T06:45:22.152" v="1702" actId="20577"/>
        <pc:sldMkLst>
          <pc:docMk/>
          <pc:sldMk cId="3003169533" sldId="725"/>
        </pc:sldMkLst>
        <pc:spChg chg="mod">
          <ac:chgData name="Simon Pun (SSE)" userId="6b1ee1f4-4ab1-4ea7-a2d6-b83579485034" providerId="ADAL" clId="{DBA3DF51-BC72-40EE-9B0F-1B2BDC2E83F3}" dt="2020-09-22T06:17:47.781" v="1511" actId="20577"/>
          <ac:spMkLst>
            <pc:docMk/>
            <pc:sldMk cId="3003169533" sldId="725"/>
            <ac:spMk id="2" creationId="{00000000-0000-0000-0000-000000000000}"/>
          </ac:spMkLst>
        </pc:spChg>
        <pc:spChg chg="del">
          <ac:chgData name="Simon Pun (SSE)" userId="6b1ee1f4-4ab1-4ea7-a2d6-b83579485034" providerId="ADAL" clId="{DBA3DF51-BC72-40EE-9B0F-1B2BDC2E83F3}" dt="2020-09-22T05:50:22.485" v="1308" actId="478"/>
          <ac:spMkLst>
            <pc:docMk/>
            <pc:sldMk cId="3003169533" sldId="725"/>
            <ac:spMk id="4" creationId="{42DC08C1-1CC5-44DB-8001-432C4401D10A}"/>
          </ac:spMkLst>
        </pc:spChg>
        <pc:spChg chg="del">
          <ac:chgData name="Simon Pun (SSE)" userId="6b1ee1f4-4ab1-4ea7-a2d6-b83579485034" providerId="ADAL" clId="{DBA3DF51-BC72-40EE-9B0F-1B2BDC2E83F3}" dt="2020-09-22T05:50:22.485" v="1308" actId="478"/>
          <ac:spMkLst>
            <pc:docMk/>
            <pc:sldMk cId="3003169533" sldId="725"/>
            <ac:spMk id="8" creationId="{E9F681A9-1E96-490B-B179-096366390E9D}"/>
          </ac:spMkLst>
        </pc:spChg>
        <pc:spChg chg="del">
          <ac:chgData name="Simon Pun (SSE)" userId="6b1ee1f4-4ab1-4ea7-a2d6-b83579485034" providerId="ADAL" clId="{DBA3DF51-BC72-40EE-9B0F-1B2BDC2E83F3}" dt="2020-09-22T05:50:22.485" v="1308" actId="478"/>
          <ac:spMkLst>
            <pc:docMk/>
            <pc:sldMk cId="3003169533" sldId="725"/>
            <ac:spMk id="9" creationId="{A86E2496-0505-478F-AA11-B28F06ECB03B}"/>
          </ac:spMkLst>
        </pc:spChg>
        <pc:spChg chg="del">
          <ac:chgData name="Simon Pun (SSE)" userId="6b1ee1f4-4ab1-4ea7-a2d6-b83579485034" providerId="ADAL" clId="{DBA3DF51-BC72-40EE-9B0F-1B2BDC2E83F3}" dt="2020-09-22T05:50:22.485" v="1308" actId="478"/>
          <ac:spMkLst>
            <pc:docMk/>
            <pc:sldMk cId="3003169533" sldId="725"/>
            <ac:spMk id="10" creationId="{3D23641E-63FF-4125-8140-EBA0333B9866}"/>
          </ac:spMkLst>
        </pc:spChg>
        <pc:spChg chg="del">
          <ac:chgData name="Simon Pun (SSE)" userId="6b1ee1f4-4ab1-4ea7-a2d6-b83579485034" providerId="ADAL" clId="{DBA3DF51-BC72-40EE-9B0F-1B2BDC2E83F3}" dt="2020-09-22T05:50:22.485" v="1308" actId="478"/>
          <ac:spMkLst>
            <pc:docMk/>
            <pc:sldMk cId="3003169533" sldId="725"/>
            <ac:spMk id="11" creationId="{D292630C-A619-4D95-AE98-280AC4A48EE6}"/>
          </ac:spMkLst>
        </pc:spChg>
        <pc:spChg chg="del">
          <ac:chgData name="Simon Pun (SSE)" userId="6b1ee1f4-4ab1-4ea7-a2d6-b83579485034" providerId="ADAL" clId="{DBA3DF51-BC72-40EE-9B0F-1B2BDC2E83F3}" dt="2020-09-22T05:50:22.485" v="1308" actId="478"/>
          <ac:spMkLst>
            <pc:docMk/>
            <pc:sldMk cId="3003169533" sldId="725"/>
            <ac:spMk id="12" creationId="{33E26196-7168-4E8F-9FA6-A3720CF1C18C}"/>
          </ac:spMkLst>
        </pc:spChg>
        <pc:spChg chg="del">
          <ac:chgData name="Simon Pun (SSE)" userId="6b1ee1f4-4ab1-4ea7-a2d6-b83579485034" providerId="ADAL" clId="{DBA3DF51-BC72-40EE-9B0F-1B2BDC2E83F3}" dt="2020-09-22T05:50:22.485" v="1308" actId="478"/>
          <ac:spMkLst>
            <pc:docMk/>
            <pc:sldMk cId="3003169533" sldId="725"/>
            <ac:spMk id="13" creationId="{4BB0007E-1C22-499C-AF48-B06CA377C27E}"/>
          </ac:spMkLst>
        </pc:spChg>
        <pc:spChg chg="add mod">
          <ac:chgData name="Simon Pun (SSE)" userId="6b1ee1f4-4ab1-4ea7-a2d6-b83579485034" providerId="ADAL" clId="{DBA3DF51-BC72-40EE-9B0F-1B2BDC2E83F3}" dt="2020-09-22T06:10:32.644" v="1346" actId="14100"/>
          <ac:spMkLst>
            <pc:docMk/>
            <pc:sldMk cId="3003169533" sldId="725"/>
            <ac:spMk id="14" creationId="{A20B95AF-1701-44EE-AE1F-9C82289A13C1}"/>
          </ac:spMkLst>
        </pc:spChg>
        <pc:spChg chg="add mod">
          <ac:chgData name="Simon Pun (SSE)" userId="6b1ee1f4-4ab1-4ea7-a2d6-b83579485034" providerId="ADAL" clId="{DBA3DF51-BC72-40EE-9B0F-1B2BDC2E83F3}" dt="2020-09-22T06:10:37.814" v="1348" actId="1076"/>
          <ac:spMkLst>
            <pc:docMk/>
            <pc:sldMk cId="3003169533" sldId="725"/>
            <ac:spMk id="15" creationId="{F8832D4D-8AE4-4D86-861F-168E047CB6A9}"/>
          </ac:spMkLst>
        </pc:spChg>
        <pc:spChg chg="add mod">
          <ac:chgData name="Simon Pun (SSE)" userId="6b1ee1f4-4ab1-4ea7-a2d6-b83579485034" providerId="ADAL" clId="{DBA3DF51-BC72-40EE-9B0F-1B2BDC2E83F3}" dt="2020-09-22T05:51:05.043" v="1314" actId="20577"/>
          <ac:spMkLst>
            <pc:docMk/>
            <pc:sldMk cId="3003169533" sldId="725"/>
            <ac:spMk id="16" creationId="{72359628-FF67-4E41-A65B-EAC7D7EDA211}"/>
          </ac:spMkLst>
        </pc:spChg>
        <pc:spChg chg="add mod">
          <ac:chgData name="Simon Pun (SSE)" userId="6b1ee1f4-4ab1-4ea7-a2d6-b83579485034" providerId="ADAL" clId="{DBA3DF51-BC72-40EE-9B0F-1B2BDC2E83F3}" dt="2020-09-22T06:10:41.483" v="1349" actId="1076"/>
          <ac:spMkLst>
            <pc:docMk/>
            <pc:sldMk cId="3003169533" sldId="725"/>
            <ac:spMk id="18" creationId="{5A079BFB-D638-4746-AC20-750E6A96E863}"/>
          </ac:spMkLst>
        </pc:spChg>
        <pc:spChg chg="add del">
          <ac:chgData name="Simon Pun (SSE)" userId="6b1ee1f4-4ab1-4ea7-a2d6-b83579485034" providerId="ADAL" clId="{DBA3DF51-BC72-40EE-9B0F-1B2BDC2E83F3}" dt="2020-09-22T06:09:05.276" v="1321"/>
          <ac:spMkLst>
            <pc:docMk/>
            <pc:sldMk cId="3003169533" sldId="725"/>
            <ac:spMk id="19" creationId="{431C083E-FC90-4E08-8A69-10DFBB355758}"/>
          </ac:spMkLst>
        </pc:spChg>
        <pc:spChg chg="add del mod">
          <ac:chgData name="Simon Pun (SSE)" userId="6b1ee1f4-4ab1-4ea7-a2d6-b83579485034" providerId="ADAL" clId="{DBA3DF51-BC72-40EE-9B0F-1B2BDC2E83F3}" dt="2020-09-22T06:09:18.541" v="1324" actId="478"/>
          <ac:spMkLst>
            <pc:docMk/>
            <pc:sldMk cId="3003169533" sldId="725"/>
            <ac:spMk id="20" creationId="{376F3233-8BB9-410D-BFBC-5BA4DA5F4823}"/>
          </ac:spMkLst>
        </pc:spChg>
        <pc:spChg chg="add mod">
          <ac:chgData name="Simon Pun (SSE)" userId="6b1ee1f4-4ab1-4ea7-a2d6-b83579485034" providerId="ADAL" clId="{DBA3DF51-BC72-40EE-9B0F-1B2BDC2E83F3}" dt="2020-09-22T06:13:28.230" v="1403" actId="1035"/>
          <ac:spMkLst>
            <pc:docMk/>
            <pc:sldMk cId="3003169533" sldId="725"/>
            <ac:spMk id="21" creationId="{BA004AAA-6E95-429E-B4C0-EA7B3E9D9CAA}"/>
          </ac:spMkLst>
        </pc:spChg>
        <pc:spChg chg="add mod">
          <ac:chgData name="Simon Pun (SSE)" userId="6b1ee1f4-4ab1-4ea7-a2d6-b83579485034" providerId="ADAL" clId="{DBA3DF51-BC72-40EE-9B0F-1B2BDC2E83F3}" dt="2020-09-22T06:13:24.293" v="1399" actId="1035"/>
          <ac:spMkLst>
            <pc:docMk/>
            <pc:sldMk cId="3003169533" sldId="725"/>
            <ac:spMk id="22" creationId="{9126ED35-54E4-4CB3-AFBA-DA4B50150FA7}"/>
          </ac:spMkLst>
        </pc:spChg>
        <pc:spChg chg="add mod">
          <ac:chgData name="Simon Pun (SSE)" userId="6b1ee1f4-4ab1-4ea7-a2d6-b83579485034" providerId="ADAL" clId="{DBA3DF51-BC72-40EE-9B0F-1B2BDC2E83F3}" dt="2020-09-22T06:13:18.140" v="1394" actId="403"/>
          <ac:spMkLst>
            <pc:docMk/>
            <pc:sldMk cId="3003169533" sldId="725"/>
            <ac:spMk id="23" creationId="{BA55CBD9-E725-4E03-875E-2497A0D49460}"/>
          </ac:spMkLst>
        </pc:spChg>
        <pc:spChg chg="add mod">
          <ac:chgData name="Simon Pun (SSE)" userId="6b1ee1f4-4ab1-4ea7-a2d6-b83579485034" providerId="ADAL" clId="{DBA3DF51-BC72-40EE-9B0F-1B2BDC2E83F3}" dt="2020-09-22T06:16:03.222" v="1478" actId="1582"/>
          <ac:spMkLst>
            <pc:docMk/>
            <pc:sldMk cId="3003169533" sldId="725"/>
            <ac:spMk id="24" creationId="{87AB2DE8-0D61-4664-ACCA-AA767482EFA8}"/>
          </ac:spMkLst>
        </pc:spChg>
        <pc:spChg chg="add mod">
          <ac:chgData name="Simon Pun (SSE)" userId="6b1ee1f4-4ab1-4ea7-a2d6-b83579485034" providerId="ADAL" clId="{DBA3DF51-BC72-40EE-9B0F-1B2BDC2E83F3}" dt="2020-09-22T06:16:18.173" v="1481" actId="14100"/>
          <ac:spMkLst>
            <pc:docMk/>
            <pc:sldMk cId="3003169533" sldId="725"/>
            <ac:spMk id="25" creationId="{FCECE041-E660-4867-A220-AE7F3A56FF84}"/>
          </ac:spMkLst>
        </pc:spChg>
        <pc:spChg chg="add mod">
          <ac:chgData name="Simon Pun (SSE)" userId="6b1ee1f4-4ab1-4ea7-a2d6-b83579485034" providerId="ADAL" clId="{DBA3DF51-BC72-40EE-9B0F-1B2BDC2E83F3}" dt="2020-09-22T06:17:06.613" v="1488" actId="14100"/>
          <ac:spMkLst>
            <pc:docMk/>
            <pc:sldMk cId="3003169533" sldId="725"/>
            <ac:spMk id="26" creationId="{0531CBC0-C444-4A0D-BC1D-7DFD16D4F4E2}"/>
          </ac:spMkLst>
        </pc:spChg>
        <pc:graphicFrameChg chg="add mod modGraphic">
          <ac:chgData name="Simon Pun (SSE)" userId="6b1ee1f4-4ab1-4ea7-a2d6-b83579485034" providerId="ADAL" clId="{DBA3DF51-BC72-40EE-9B0F-1B2BDC2E83F3}" dt="2020-09-22T06:45:22.152" v="1702" actId="20577"/>
          <ac:graphicFrameMkLst>
            <pc:docMk/>
            <pc:sldMk cId="3003169533" sldId="725"/>
            <ac:graphicFrameMk id="3" creationId="{64BA7948-466D-4A15-B427-3BF2518A0C57}"/>
          </ac:graphicFrameMkLst>
        </pc:graphicFrameChg>
        <pc:picChg chg="del">
          <ac:chgData name="Simon Pun (SSE)" userId="6b1ee1f4-4ab1-4ea7-a2d6-b83579485034" providerId="ADAL" clId="{DBA3DF51-BC72-40EE-9B0F-1B2BDC2E83F3}" dt="2020-09-22T05:50:22.485" v="1308" actId="478"/>
          <ac:picMkLst>
            <pc:docMk/>
            <pc:sldMk cId="3003169533" sldId="725"/>
            <ac:picMk id="5" creationId="{184E68D2-3F4E-40DB-BB6B-B488376FABE2}"/>
          </ac:picMkLst>
        </pc:picChg>
        <pc:picChg chg="del">
          <ac:chgData name="Simon Pun (SSE)" userId="6b1ee1f4-4ab1-4ea7-a2d6-b83579485034" providerId="ADAL" clId="{DBA3DF51-BC72-40EE-9B0F-1B2BDC2E83F3}" dt="2020-09-22T05:50:22.485" v="1308" actId="478"/>
          <ac:picMkLst>
            <pc:docMk/>
            <pc:sldMk cId="3003169533" sldId="725"/>
            <ac:picMk id="6" creationId="{DB7B1F36-DAFC-4C58-8F66-4C895B971443}"/>
          </ac:picMkLst>
        </pc:picChg>
        <pc:picChg chg="add del mod">
          <ac:chgData name="Simon Pun (SSE)" userId="6b1ee1f4-4ab1-4ea7-a2d6-b83579485034" providerId="ADAL" clId="{DBA3DF51-BC72-40EE-9B0F-1B2BDC2E83F3}" dt="2020-09-22T06:16:10.111" v="1480" actId="478"/>
          <ac:picMkLst>
            <pc:docMk/>
            <pc:sldMk cId="3003169533" sldId="725"/>
            <ac:picMk id="17" creationId="{F25461F3-85F1-4460-BB92-FF539F7D020C}"/>
          </ac:picMkLst>
        </pc:picChg>
      </pc:sldChg>
      <pc:sldChg chg="addSp delSp modSp add">
        <pc:chgData name="Simon Pun (SSE)" userId="6b1ee1f4-4ab1-4ea7-a2d6-b83579485034" providerId="ADAL" clId="{DBA3DF51-BC72-40EE-9B0F-1B2BDC2E83F3}" dt="2020-09-22T06:46:28.231" v="1709" actId="14100"/>
        <pc:sldMkLst>
          <pc:docMk/>
          <pc:sldMk cId="2140787275" sldId="726"/>
        </pc:sldMkLst>
        <pc:spChg chg="mod">
          <ac:chgData name="Simon Pun (SSE)" userId="6b1ee1f4-4ab1-4ea7-a2d6-b83579485034" providerId="ADAL" clId="{DBA3DF51-BC72-40EE-9B0F-1B2BDC2E83F3}" dt="2020-09-22T06:17:54.279" v="1513" actId="20577"/>
          <ac:spMkLst>
            <pc:docMk/>
            <pc:sldMk cId="2140787275" sldId="726"/>
            <ac:spMk id="2" creationId="{00000000-0000-0000-0000-000000000000}"/>
          </ac:spMkLst>
        </pc:spChg>
        <pc:spChg chg="add mod">
          <ac:chgData name="Simon Pun (SSE)" userId="6b1ee1f4-4ab1-4ea7-a2d6-b83579485034" providerId="ADAL" clId="{DBA3DF51-BC72-40EE-9B0F-1B2BDC2E83F3}" dt="2020-09-22T06:27:38.278" v="1616" actId="1076"/>
          <ac:spMkLst>
            <pc:docMk/>
            <pc:sldMk cId="2140787275" sldId="726"/>
            <ac:spMk id="4" creationId="{682D8401-DF7A-47D2-ACF4-87B9662781F0}"/>
          </ac:spMkLst>
        </pc:spChg>
        <pc:spChg chg="add mod">
          <ac:chgData name="Simon Pun (SSE)" userId="6b1ee1f4-4ab1-4ea7-a2d6-b83579485034" providerId="ADAL" clId="{DBA3DF51-BC72-40EE-9B0F-1B2BDC2E83F3}" dt="2020-09-22T06:27:43.775" v="1617" actId="1076"/>
          <ac:spMkLst>
            <pc:docMk/>
            <pc:sldMk cId="2140787275" sldId="726"/>
            <ac:spMk id="5" creationId="{5FD284BF-65F5-4776-968C-15C4E6309ACE}"/>
          </ac:spMkLst>
        </pc:spChg>
        <pc:spChg chg="add mod">
          <ac:chgData name="Simon Pun (SSE)" userId="6b1ee1f4-4ab1-4ea7-a2d6-b83579485034" providerId="ADAL" clId="{DBA3DF51-BC72-40EE-9B0F-1B2BDC2E83F3}" dt="2020-09-22T06:27:11.844" v="1613" actId="207"/>
          <ac:spMkLst>
            <pc:docMk/>
            <pc:sldMk cId="2140787275" sldId="726"/>
            <ac:spMk id="6" creationId="{BCB3244A-1192-41D7-A04B-458042338D34}"/>
          </ac:spMkLst>
        </pc:spChg>
        <pc:spChg chg="add mod">
          <ac:chgData name="Simon Pun (SSE)" userId="6b1ee1f4-4ab1-4ea7-a2d6-b83579485034" providerId="ADAL" clId="{DBA3DF51-BC72-40EE-9B0F-1B2BDC2E83F3}" dt="2020-09-22T06:27:46.230" v="1618" actId="1076"/>
          <ac:spMkLst>
            <pc:docMk/>
            <pc:sldMk cId="2140787275" sldId="726"/>
            <ac:spMk id="7" creationId="{7F507155-EACF-4C2A-BFB1-9CCAD25B95C1}"/>
          </ac:spMkLst>
        </pc:spChg>
        <pc:spChg chg="add mod">
          <ac:chgData name="Simon Pun (SSE)" userId="6b1ee1f4-4ab1-4ea7-a2d6-b83579485034" providerId="ADAL" clId="{DBA3DF51-BC72-40EE-9B0F-1B2BDC2E83F3}" dt="2020-09-22T06:27:50.062" v="1619" actId="1076"/>
          <ac:spMkLst>
            <pc:docMk/>
            <pc:sldMk cId="2140787275" sldId="726"/>
            <ac:spMk id="8" creationId="{9BFB5730-78E1-4BED-98F6-391BD67C2A7E}"/>
          </ac:spMkLst>
        </pc:spChg>
        <pc:spChg chg="mod">
          <ac:chgData name="Simon Pun (SSE)" userId="6b1ee1f4-4ab1-4ea7-a2d6-b83579485034" providerId="ADAL" clId="{DBA3DF51-BC72-40EE-9B0F-1B2BDC2E83F3}" dt="2020-09-22T06:18:27.775" v="1521" actId="14100"/>
          <ac:spMkLst>
            <pc:docMk/>
            <pc:sldMk cId="2140787275" sldId="726"/>
            <ac:spMk id="15" creationId="{F8832D4D-8AE4-4D86-861F-168E047CB6A9}"/>
          </ac:spMkLst>
        </pc:spChg>
        <pc:spChg chg="mod">
          <ac:chgData name="Simon Pun (SSE)" userId="6b1ee1f4-4ab1-4ea7-a2d6-b83579485034" providerId="ADAL" clId="{DBA3DF51-BC72-40EE-9B0F-1B2BDC2E83F3}" dt="2020-09-22T06:18:24.267" v="1520" actId="20577"/>
          <ac:spMkLst>
            <pc:docMk/>
            <pc:sldMk cId="2140787275" sldId="726"/>
            <ac:spMk id="16" creationId="{72359628-FF67-4E41-A65B-EAC7D7EDA211}"/>
          </ac:spMkLst>
        </pc:spChg>
        <pc:spChg chg="mod">
          <ac:chgData name="Simon Pun (SSE)" userId="6b1ee1f4-4ab1-4ea7-a2d6-b83579485034" providerId="ADAL" clId="{DBA3DF51-BC72-40EE-9B0F-1B2BDC2E83F3}" dt="2020-09-22T06:26:45.605" v="1603" actId="6549"/>
          <ac:spMkLst>
            <pc:docMk/>
            <pc:sldMk cId="2140787275" sldId="726"/>
            <ac:spMk id="18" creationId="{5A079BFB-D638-4746-AC20-750E6A96E863}"/>
          </ac:spMkLst>
        </pc:spChg>
        <pc:spChg chg="add mod">
          <ac:chgData name="Simon Pun (SSE)" userId="6b1ee1f4-4ab1-4ea7-a2d6-b83579485034" providerId="ADAL" clId="{DBA3DF51-BC72-40EE-9B0F-1B2BDC2E83F3}" dt="2020-09-22T06:46:11.446" v="1705" actId="14100"/>
          <ac:spMkLst>
            <pc:docMk/>
            <pc:sldMk cId="2140787275" sldId="726"/>
            <ac:spMk id="19" creationId="{E290CEA9-2AD3-4012-BFE6-85E0E514A58C}"/>
          </ac:spMkLst>
        </pc:spChg>
        <pc:spChg chg="add mod">
          <ac:chgData name="Simon Pun (SSE)" userId="6b1ee1f4-4ab1-4ea7-a2d6-b83579485034" providerId="ADAL" clId="{DBA3DF51-BC72-40EE-9B0F-1B2BDC2E83F3}" dt="2020-09-22T06:46:19.951" v="1707" actId="14100"/>
          <ac:spMkLst>
            <pc:docMk/>
            <pc:sldMk cId="2140787275" sldId="726"/>
            <ac:spMk id="20" creationId="{FE31BF4C-6BFA-4EB0-9E6A-02E24A1039F2}"/>
          </ac:spMkLst>
        </pc:spChg>
        <pc:spChg chg="del">
          <ac:chgData name="Simon Pun (SSE)" userId="6b1ee1f4-4ab1-4ea7-a2d6-b83579485034" providerId="ADAL" clId="{DBA3DF51-BC72-40EE-9B0F-1B2BDC2E83F3}" dt="2020-09-22T06:25:44.822" v="1587" actId="478"/>
          <ac:spMkLst>
            <pc:docMk/>
            <pc:sldMk cId="2140787275" sldId="726"/>
            <ac:spMk id="21" creationId="{BA004AAA-6E95-429E-B4C0-EA7B3E9D9CAA}"/>
          </ac:spMkLst>
        </pc:spChg>
        <pc:spChg chg="del">
          <ac:chgData name="Simon Pun (SSE)" userId="6b1ee1f4-4ab1-4ea7-a2d6-b83579485034" providerId="ADAL" clId="{DBA3DF51-BC72-40EE-9B0F-1B2BDC2E83F3}" dt="2020-09-22T06:25:46.854" v="1588" actId="478"/>
          <ac:spMkLst>
            <pc:docMk/>
            <pc:sldMk cId="2140787275" sldId="726"/>
            <ac:spMk id="22" creationId="{9126ED35-54E4-4CB3-AFBA-DA4B50150FA7}"/>
          </ac:spMkLst>
        </pc:spChg>
        <pc:spChg chg="del">
          <ac:chgData name="Simon Pun (SSE)" userId="6b1ee1f4-4ab1-4ea7-a2d6-b83579485034" providerId="ADAL" clId="{DBA3DF51-BC72-40EE-9B0F-1B2BDC2E83F3}" dt="2020-09-22T06:25:49.038" v="1589" actId="478"/>
          <ac:spMkLst>
            <pc:docMk/>
            <pc:sldMk cId="2140787275" sldId="726"/>
            <ac:spMk id="23" creationId="{BA55CBD9-E725-4E03-875E-2497A0D49460}"/>
          </ac:spMkLst>
        </pc:spChg>
        <pc:spChg chg="del mod">
          <ac:chgData name="Simon Pun (SSE)" userId="6b1ee1f4-4ab1-4ea7-a2d6-b83579485034" providerId="ADAL" clId="{DBA3DF51-BC72-40EE-9B0F-1B2BDC2E83F3}" dt="2020-09-22T06:25:16.120" v="1583" actId="478"/>
          <ac:spMkLst>
            <pc:docMk/>
            <pc:sldMk cId="2140787275" sldId="726"/>
            <ac:spMk id="24" creationId="{87AB2DE8-0D61-4664-ACCA-AA767482EFA8}"/>
          </ac:spMkLst>
        </pc:spChg>
        <pc:spChg chg="del">
          <ac:chgData name="Simon Pun (SSE)" userId="6b1ee1f4-4ab1-4ea7-a2d6-b83579485034" providerId="ADAL" clId="{DBA3DF51-BC72-40EE-9B0F-1B2BDC2E83F3}" dt="2020-09-22T06:25:09.848" v="1581" actId="478"/>
          <ac:spMkLst>
            <pc:docMk/>
            <pc:sldMk cId="2140787275" sldId="726"/>
            <ac:spMk id="25" creationId="{FCECE041-E660-4867-A220-AE7F3A56FF84}"/>
          </ac:spMkLst>
        </pc:spChg>
        <pc:spChg chg="del">
          <ac:chgData name="Simon Pun (SSE)" userId="6b1ee1f4-4ab1-4ea7-a2d6-b83579485034" providerId="ADAL" clId="{DBA3DF51-BC72-40EE-9B0F-1B2BDC2E83F3}" dt="2020-09-22T06:25:13.390" v="1582" actId="478"/>
          <ac:spMkLst>
            <pc:docMk/>
            <pc:sldMk cId="2140787275" sldId="726"/>
            <ac:spMk id="26" creationId="{0531CBC0-C444-4A0D-BC1D-7DFD16D4F4E2}"/>
          </ac:spMkLst>
        </pc:spChg>
        <pc:spChg chg="add mod">
          <ac:chgData name="Simon Pun (SSE)" userId="6b1ee1f4-4ab1-4ea7-a2d6-b83579485034" providerId="ADAL" clId="{DBA3DF51-BC72-40EE-9B0F-1B2BDC2E83F3}" dt="2020-09-22T06:46:28.231" v="1709" actId="14100"/>
          <ac:spMkLst>
            <pc:docMk/>
            <pc:sldMk cId="2140787275" sldId="726"/>
            <ac:spMk id="27" creationId="{84FD826A-495A-4562-B771-602E3D674290}"/>
          </ac:spMkLst>
        </pc:spChg>
        <pc:graphicFrameChg chg="mod modGraphic">
          <ac:chgData name="Simon Pun (SSE)" userId="6b1ee1f4-4ab1-4ea7-a2d6-b83579485034" providerId="ADAL" clId="{DBA3DF51-BC72-40EE-9B0F-1B2BDC2E83F3}" dt="2020-09-22T06:43:34.806" v="1683" actId="20577"/>
          <ac:graphicFrameMkLst>
            <pc:docMk/>
            <pc:sldMk cId="2140787275" sldId="726"/>
            <ac:graphicFrameMk id="3" creationId="{64BA7948-466D-4A15-B427-3BF2518A0C57}"/>
          </ac:graphicFrameMkLst>
        </pc:graphicFrameChg>
      </pc:sldChg>
      <pc:sldChg chg="addSp delSp modSp add">
        <pc:chgData name="Simon Pun (SSE)" userId="6b1ee1f4-4ab1-4ea7-a2d6-b83579485034" providerId="ADAL" clId="{DBA3DF51-BC72-40EE-9B0F-1B2BDC2E83F3}" dt="2020-09-22T06:54:36.997" v="1820" actId="14100"/>
        <pc:sldMkLst>
          <pc:docMk/>
          <pc:sldMk cId="942904297" sldId="727"/>
        </pc:sldMkLst>
        <pc:spChg chg="mod">
          <ac:chgData name="Simon Pun (SSE)" userId="6b1ee1f4-4ab1-4ea7-a2d6-b83579485034" providerId="ADAL" clId="{DBA3DF51-BC72-40EE-9B0F-1B2BDC2E83F3}" dt="2020-09-22T06:48:12.097" v="1732" actId="20577"/>
          <ac:spMkLst>
            <pc:docMk/>
            <pc:sldMk cId="942904297" sldId="727"/>
            <ac:spMk id="2" creationId="{00000000-0000-0000-0000-000000000000}"/>
          </ac:spMkLst>
        </pc:spChg>
        <pc:spChg chg="del">
          <ac:chgData name="Simon Pun (SSE)" userId="6b1ee1f4-4ab1-4ea7-a2d6-b83579485034" providerId="ADAL" clId="{DBA3DF51-BC72-40EE-9B0F-1B2BDC2E83F3}" dt="2020-09-22T06:48:20.694" v="1733" actId="478"/>
          <ac:spMkLst>
            <pc:docMk/>
            <pc:sldMk cId="942904297" sldId="727"/>
            <ac:spMk id="4" creationId="{682D8401-DF7A-47D2-ACF4-87B9662781F0}"/>
          </ac:spMkLst>
        </pc:spChg>
        <pc:spChg chg="del">
          <ac:chgData name="Simon Pun (SSE)" userId="6b1ee1f4-4ab1-4ea7-a2d6-b83579485034" providerId="ADAL" clId="{DBA3DF51-BC72-40EE-9B0F-1B2BDC2E83F3}" dt="2020-09-22T06:48:20.694" v="1733" actId="478"/>
          <ac:spMkLst>
            <pc:docMk/>
            <pc:sldMk cId="942904297" sldId="727"/>
            <ac:spMk id="5" creationId="{5FD284BF-65F5-4776-968C-15C4E6309ACE}"/>
          </ac:spMkLst>
        </pc:spChg>
        <pc:spChg chg="del">
          <ac:chgData name="Simon Pun (SSE)" userId="6b1ee1f4-4ab1-4ea7-a2d6-b83579485034" providerId="ADAL" clId="{DBA3DF51-BC72-40EE-9B0F-1B2BDC2E83F3}" dt="2020-09-22T06:48:20.694" v="1733" actId="478"/>
          <ac:spMkLst>
            <pc:docMk/>
            <pc:sldMk cId="942904297" sldId="727"/>
            <ac:spMk id="6" creationId="{BCB3244A-1192-41D7-A04B-458042338D34}"/>
          </ac:spMkLst>
        </pc:spChg>
        <pc:spChg chg="del">
          <ac:chgData name="Simon Pun (SSE)" userId="6b1ee1f4-4ab1-4ea7-a2d6-b83579485034" providerId="ADAL" clId="{DBA3DF51-BC72-40EE-9B0F-1B2BDC2E83F3}" dt="2020-09-22T06:48:20.694" v="1733" actId="478"/>
          <ac:spMkLst>
            <pc:docMk/>
            <pc:sldMk cId="942904297" sldId="727"/>
            <ac:spMk id="7" creationId="{7F507155-EACF-4C2A-BFB1-9CCAD25B95C1}"/>
          </ac:spMkLst>
        </pc:spChg>
        <pc:spChg chg="del">
          <ac:chgData name="Simon Pun (SSE)" userId="6b1ee1f4-4ab1-4ea7-a2d6-b83579485034" providerId="ADAL" clId="{DBA3DF51-BC72-40EE-9B0F-1B2BDC2E83F3}" dt="2020-09-22T06:48:20.694" v="1733" actId="478"/>
          <ac:spMkLst>
            <pc:docMk/>
            <pc:sldMk cId="942904297" sldId="727"/>
            <ac:spMk id="8" creationId="{9BFB5730-78E1-4BED-98F6-391BD67C2A7E}"/>
          </ac:spMkLst>
        </pc:spChg>
        <pc:spChg chg="add mod">
          <ac:chgData name="Simon Pun (SSE)" userId="6b1ee1f4-4ab1-4ea7-a2d6-b83579485034" providerId="ADAL" clId="{DBA3DF51-BC72-40EE-9B0F-1B2BDC2E83F3}" dt="2020-09-22T06:54:18.554" v="1816" actId="1076"/>
          <ac:spMkLst>
            <pc:docMk/>
            <pc:sldMk cId="942904297" sldId="727"/>
            <ac:spMk id="9" creationId="{B9DD3ADA-DB8C-43FD-AFFF-6C0A33DBF813}"/>
          </ac:spMkLst>
        </pc:spChg>
        <pc:spChg chg="add mod">
          <ac:chgData name="Simon Pun (SSE)" userId="6b1ee1f4-4ab1-4ea7-a2d6-b83579485034" providerId="ADAL" clId="{DBA3DF51-BC72-40EE-9B0F-1B2BDC2E83F3}" dt="2020-09-22T06:54:24.015" v="1817" actId="1076"/>
          <ac:spMkLst>
            <pc:docMk/>
            <pc:sldMk cId="942904297" sldId="727"/>
            <ac:spMk id="10" creationId="{63982B78-EBF0-4E3C-9CF6-25F2E7C3AD25}"/>
          </ac:spMkLst>
        </pc:spChg>
        <pc:spChg chg="mod">
          <ac:chgData name="Simon Pun (SSE)" userId="6b1ee1f4-4ab1-4ea7-a2d6-b83579485034" providerId="ADAL" clId="{DBA3DF51-BC72-40EE-9B0F-1B2BDC2E83F3}" dt="2020-09-22T06:48:25.336" v="1735" actId="20577"/>
          <ac:spMkLst>
            <pc:docMk/>
            <pc:sldMk cId="942904297" sldId="727"/>
            <ac:spMk id="16" creationId="{72359628-FF67-4E41-A65B-EAC7D7EDA211}"/>
          </ac:spMkLst>
        </pc:spChg>
        <pc:spChg chg="del mod">
          <ac:chgData name="Simon Pun (SSE)" userId="6b1ee1f4-4ab1-4ea7-a2d6-b83579485034" providerId="ADAL" clId="{DBA3DF51-BC72-40EE-9B0F-1B2BDC2E83F3}" dt="2020-09-22T06:48:53.796" v="1743"/>
          <ac:spMkLst>
            <pc:docMk/>
            <pc:sldMk cId="942904297" sldId="727"/>
            <ac:spMk id="18" creationId="{5A079BFB-D638-4746-AC20-750E6A96E863}"/>
          </ac:spMkLst>
        </pc:spChg>
        <pc:spChg chg="del">
          <ac:chgData name="Simon Pun (SSE)" userId="6b1ee1f4-4ab1-4ea7-a2d6-b83579485034" providerId="ADAL" clId="{DBA3DF51-BC72-40EE-9B0F-1B2BDC2E83F3}" dt="2020-09-22T06:48:20.694" v="1733" actId="478"/>
          <ac:spMkLst>
            <pc:docMk/>
            <pc:sldMk cId="942904297" sldId="727"/>
            <ac:spMk id="19" creationId="{E290CEA9-2AD3-4012-BFE6-85E0E514A58C}"/>
          </ac:spMkLst>
        </pc:spChg>
        <pc:spChg chg="del">
          <ac:chgData name="Simon Pun (SSE)" userId="6b1ee1f4-4ab1-4ea7-a2d6-b83579485034" providerId="ADAL" clId="{DBA3DF51-BC72-40EE-9B0F-1B2BDC2E83F3}" dt="2020-09-22T06:48:20.694" v="1733" actId="478"/>
          <ac:spMkLst>
            <pc:docMk/>
            <pc:sldMk cId="942904297" sldId="727"/>
            <ac:spMk id="20" creationId="{FE31BF4C-6BFA-4EB0-9E6A-02E24A1039F2}"/>
          </ac:spMkLst>
        </pc:spChg>
        <pc:spChg chg="add mod">
          <ac:chgData name="Simon Pun (SSE)" userId="6b1ee1f4-4ab1-4ea7-a2d6-b83579485034" providerId="ADAL" clId="{DBA3DF51-BC72-40EE-9B0F-1B2BDC2E83F3}" dt="2020-09-22T06:54:18.554" v="1816" actId="1076"/>
          <ac:spMkLst>
            <pc:docMk/>
            <pc:sldMk cId="942904297" sldId="727"/>
            <ac:spMk id="21" creationId="{BAFFB4B4-AFC3-4FCC-9DC1-18242D46BDD4}"/>
          </ac:spMkLst>
        </pc:spChg>
        <pc:spChg chg="add mod">
          <ac:chgData name="Simon Pun (SSE)" userId="6b1ee1f4-4ab1-4ea7-a2d6-b83579485034" providerId="ADAL" clId="{DBA3DF51-BC72-40EE-9B0F-1B2BDC2E83F3}" dt="2020-09-22T06:54:18.554" v="1816" actId="1076"/>
          <ac:spMkLst>
            <pc:docMk/>
            <pc:sldMk cId="942904297" sldId="727"/>
            <ac:spMk id="22" creationId="{B6D35DC0-11D3-44AE-B76B-52CC7B146FB3}"/>
          </ac:spMkLst>
        </pc:spChg>
        <pc:spChg chg="add mod">
          <ac:chgData name="Simon Pun (SSE)" userId="6b1ee1f4-4ab1-4ea7-a2d6-b83579485034" providerId="ADAL" clId="{DBA3DF51-BC72-40EE-9B0F-1B2BDC2E83F3}" dt="2020-09-22T06:54:18.554" v="1816" actId="1076"/>
          <ac:spMkLst>
            <pc:docMk/>
            <pc:sldMk cId="942904297" sldId="727"/>
            <ac:spMk id="23" creationId="{2F66B9E7-D3FE-446A-ACD6-B0B0EFE93C17}"/>
          </ac:spMkLst>
        </pc:spChg>
        <pc:spChg chg="add mod">
          <ac:chgData name="Simon Pun (SSE)" userId="6b1ee1f4-4ab1-4ea7-a2d6-b83579485034" providerId="ADAL" clId="{DBA3DF51-BC72-40EE-9B0F-1B2BDC2E83F3}" dt="2020-09-22T06:54:18.554" v="1816" actId="1076"/>
          <ac:spMkLst>
            <pc:docMk/>
            <pc:sldMk cId="942904297" sldId="727"/>
            <ac:spMk id="24" creationId="{78C0D840-F6CB-4DB7-BFEF-91EF3D079D06}"/>
          </ac:spMkLst>
        </pc:spChg>
        <pc:spChg chg="add mod">
          <ac:chgData name="Simon Pun (SSE)" userId="6b1ee1f4-4ab1-4ea7-a2d6-b83579485034" providerId="ADAL" clId="{DBA3DF51-BC72-40EE-9B0F-1B2BDC2E83F3}" dt="2020-09-22T06:54:18.554" v="1816" actId="1076"/>
          <ac:spMkLst>
            <pc:docMk/>
            <pc:sldMk cId="942904297" sldId="727"/>
            <ac:spMk id="25" creationId="{A1A12157-2F2D-45CE-90B7-92B9389B3331}"/>
          </ac:spMkLst>
        </pc:spChg>
        <pc:spChg chg="add mod">
          <ac:chgData name="Simon Pun (SSE)" userId="6b1ee1f4-4ab1-4ea7-a2d6-b83579485034" providerId="ADAL" clId="{DBA3DF51-BC72-40EE-9B0F-1B2BDC2E83F3}" dt="2020-09-22T06:54:18.554" v="1816" actId="1076"/>
          <ac:spMkLst>
            <pc:docMk/>
            <pc:sldMk cId="942904297" sldId="727"/>
            <ac:spMk id="26" creationId="{A63BCA5A-4CF9-4AB1-ADAD-69ED0166350A}"/>
          </ac:spMkLst>
        </pc:spChg>
        <pc:spChg chg="del">
          <ac:chgData name="Simon Pun (SSE)" userId="6b1ee1f4-4ab1-4ea7-a2d6-b83579485034" providerId="ADAL" clId="{DBA3DF51-BC72-40EE-9B0F-1B2BDC2E83F3}" dt="2020-09-22T06:48:20.694" v="1733" actId="478"/>
          <ac:spMkLst>
            <pc:docMk/>
            <pc:sldMk cId="942904297" sldId="727"/>
            <ac:spMk id="27" creationId="{84FD826A-495A-4562-B771-602E3D674290}"/>
          </ac:spMkLst>
        </pc:spChg>
        <pc:spChg chg="add mod">
          <ac:chgData name="Simon Pun (SSE)" userId="6b1ee1f4-4ab1-4ea7-a2d6-b83579485034" providerId="ADAL" clId="{DBA3DF51-BC72-40EE-9B0F-1B2BDC2E83F3}" dt="2020-09-22T06:54:18.554" v="1816" actId="1076"/>
          <ac:spMkLst>
            <pc:docMk/>
            <pc:sldMk cId="942904297" sldId="727"/>
            <ac:spMk id="28" creationId="{933002B1-3D46-4354-8819-36A3CC6DFDE5}"/>
          </ac:spMkLst>
        </pc:spChg>
        <pc:spChg chg="add mod">
          <ac:chgData name="Simon Pun (SSE)" userId="6b1ee1f4-4ab1-4ea7-a2d6-b83579485034" providerId="ADAL" clId="{DBA3DF51-BC72-40EE-9B0F-1B2BDC2E83F3}" dt="2020-09-22T06:54:36.997" v="1820" actId="14100"/>
          <ac:spMkLst>
            <pc:docMk/>
            <pc:sldMk cId="942904297" sldId="727"/>
            <ac:spMk id="29" creationId="{2EA5CF0B-A69F-4B02-8927-49C8FA58DFB6}"/>
          </ac:spMkLst>
        </pc:spChg>
        <pc:graphicFrameChg chg="del">
          <ac:chgData name="Simon Pun (SSE)" userId="6b1ee1f4-4ab1-4ea7-a2d6-b83579485034" providerId="ADAL" clId="{DBA3DF51-BC72-40EE-9B0F-1B2BDC2E83F3}" dt="2020-09-22T06:48:20.694" v="1733" actId="478"/>
          <ac:graphicFrameMkLst>
            <pc:docMk/>
            <pc:sldMk cId="942904297" sldId="727"/>
            <ac:graphicFrameMk id="3" creationId="{64BA7948-466D-4A15-B427-3BF2518A0C57}"/>
          </ac:graphicFrameMkLst>
        </pc:graphicFrameChg>
        <pc:picChg chg="add mod">
          <ac:chgData name="Simon Pun (SSE)" userId="6b1ee1f4-4ab1-4ea7-a2d6-b83579485034" providerId="ADAL" clId="{DBA3DF51-BC72-40EE-9B0F-1B2BDC2E83F3}" dt="2020-09-22T06:54:18.554" v="1816" actId="1076"/>
          <ac:picMkLst>
            <pc:docMk/>
            <pc:sldMk cId="942904297" sldId="727"/>
            <ac:picMk id="17" creationId="{CF450AC0-38E6-40AA-A7D1-8887E99B41EF}"/>
          </ac:picMkLst>
        </pc:picChg>
      </pc:sldChg>
      <pc:sldChg chg="addSp modSp add">
        <pc:chgData name="Simon Pun (SSE)" userId="6b1ee1f4-4ab1-4ea7-a2d6-b83579485034" providerId="ADAL" clId="{DBA3DF51-BC72-40EE-9B0F-1B2BDC2E83F3}" dt="2020-09-22T07:01:21.839" v="1941" actId="1076"/>
        <pc:sldMkLst>
          <pc:docMk/>
          <pc:sldMk cId="2831632508" sldId="728"/>
        </pc:sldMkLst>
        <pc:spChg chg="mod">
          <ac:chgData name="Simon Pun (SSE)" userId="6b1ee1f4-4ab1-4ea7-a2d6-b83579485034" providerId="ADAL" clId="{DBA3DF51-BC72-40EE-9B0F-1B2BDC2E83F3}" dt="2020-09-22T06:58:19.023" v="1866" actId="1076"/>
          <ac:spMkLst>
            <pc:docMk/>
            <pc:sldMk cId="2831632508" sldId="728"/>
            <ac:spMk id="9" creationId="{B9DD3ADA-DB8C-43FD-AFFF-6C0A33DBF813}"/>
          </ac:spMkLst>
        </pc:spChg>
        <pc:spChg chg="mod">
          <ac:chgData name="Simon Pun (SSE)" userId="6b1ee1f4-4ab1-4ea7-a2d6-b83579485034" providerId="ADAL" clId="{DBA3DF51-BC72-40EE-9B0F-1B2BDC2E83F3}" dt="2020-09-22T06:58:03.400" v="1862" actId="1076"/>
          <ac:spMkLst>
            <pc:docMk/>
            <pc:sldMk cId="2831632508" sldId="728"/>
            <ac:spMk id="10" creationId="{63982B78-EBF0-4E3C-9CF6-25F2E7C3AD25}"/>
          </ac:spMkLst>
        </pc:spChg>
        <pc:spChg chg="mod">
          <ac:chgData name="Simon Pun (SSE)" userId="6b1ee1f4-4ab1-4ea7-a2d6-b83579485034" providerId="ADAL" clId="{DBA3DF51-BC72-40EE-9B0F-1B2BDC2E83F3}" dt="2020-09-22T07:01:13.968" v="1938" actId="1076"/>
          <ac:spMkLst>
            <pc:docMk/>
            <pc:sldMk cId="2831632508" sldId="728"/>
            <ac:spMk id="14" creationId="{A20B95AF-1701-44EE-AE1F-9C82289A13C1}"/>
          </ac:spMkLst>
        </pc:spChg>
        <pc:spChg chg="add mod">
          <ac:chgData name="Simon Pun (SSE)" userId="6b1ee1f4-4ab1-4ea7-a2d6-b83579485034" providerId="ADAL" clId="{DBA3DF51-BC72-40EE-9B0F-1B2BDC2E83F3}" dt="2020-09-22T07:01:19.088" v="1940" actId="14100"/>
          <ac:spMkLst>
            <pc:docMk/>
            <pc:sldMk cId="2831632508" sldId="728"/>
            <ac:spMk id="18" creationId="{3639B0D9-BCF3-4E43-AB05-7A1D682AA3C2}"/>
          </ac:spMkLst>
        </pc:spChg>
        <pc:spChg chg="mod">
          <ac:chgData name="Simon Pun (SSE)" userId="6b1ee1f4-4ab1-4ea7-a2d6-b83579485034" providerId="ADAL" clId="{DBA3DF51-BC72-40EE-9B0F-1B2BDC2E83F3}" dt="2020-09-22T06:59:50.455" v="1894" actId="1076"/>
          <ac:spMkLst>
            <pc:docMk/>
            <pc:sldMk cId="2831632508" sldId="728"/>
            <ac:spMk id="21" creationId="{BAFFB4B4-AFC3-4FCC-9DC1-18242D46BDD4}"/>
          </ac:spMkLst>
        </pc:spChg>
        <pc:spChg chg="mod">
          <ac:chgData name="Simon Pun (SSE)" userId="6b1ee1f4-4ab1-4ea7-a2d6-b83579485034" providerId="ADAL" clId="{DBA3DF51-BC72-40EE-9B0F-1B2BDC2E83F3}" dt="2020-09-22T06:59:13.039" v="1884" actId="14100"/>
          <ac:spMkLst>
            <pc:docMk/>
            <pc:sldMk cId="2831632508" sldId="728"/>
            <ac:spMk id="22" creationId="{B6D35DC0-11D3-44AE-B76B-52CC7B146FB3}"/>
          </ac:spMkLst>
        </pc:spChg>
        <pc:spChg chg="mod">
          <ac:chgData name="Simon Pun (SSE)" userId="6b1ee1f4-4ab1-4ea7-a2d6-b83579485034" providerId="ADAL" clId="{DBA3DF51-BC72-40EE-9B0F-1B2BDC2E83F3}" dt="2020-09-22T06:58:44.312" v="1873" actId="1076"/>
          <ac:spMkLst>
            <pc:docMk/>
            <pc:sldMk cId="2831632508" sldId="728"/>
            <ac:spMk id="23" creationId="{2F66B9E7-D3FE-446A-ACD6-B0B0EFE93C17}"/>
          </ac:spMkLst>
        </pc:spChg>
        <pc:spChg chg="mod">
          <ac:chgData name="Simon Pun (SSE)" userId="6b1ee1f4-4ab1-4ea7-a2d6-b83579485034" providerId="ADAL" clId="{DBA3DF51-BC72-40EE-9B0F-1B2BDC2E83F3}" dt="2020-09-22T07:00:26.655" v="1910" actId="1076"/>
          <ac:spMkLst>
            <pc:docMk/>
            <pc:sldMk cId="2831632508" sldId="728"/>
            <ac:spMk id="24" creationId="{78C0D840-F6CB-4DB7-BFEF-91EF3D079D06}"/>
          </ac:spMkLst>
        </pc:spChg>
        <pc:spChg chg="mod">
          <ac:chgData name="Simon Pun (SSE)" userId="6b1ee1f4-4ab1-4ea7-a2d6-b83579485034" providerId="ADAL" clId="{DBA3DF51-BC72-40EE-9B0F-1B2BDC2E83F3}" dt="2020-09-22T06:58:22.783" v="1867" actId="1076"/>
          <ac:spMkLst>
            <pc:docMk/>
            <pc:sldMk cId="2831632508" sldId="728"/>
            <ac:spMk id="25" creationId="{A1A12157-2F2D-45CE-90B7-92B9389B3331}"/>
          </ac:spMkLst>
        </pc:spChg>
        <pc:spChg chg="mod">
          <ac:chgData name="Simon Pun (SSE)" userId="6b1ee1f4-4ab1-4ea7-a2d6-b83579485034" providerId="ADAL" clId="{DBA3DF51-BC72-40EE-9B0F-1B2BDC2E83F3}" dt="2020-09-22T06:58:25.800" v="1868" actId="1076"/>
          <ac:spMkLst>
            <pc:docMk/>
            <pc:sldMk cId="2831632508" sldId="728"/>
            <ac:spMk id="26" creationId="{A63BCA5A-4CF9-4AB1-ADAD-69ED0166350A}"/>
          </ac:spMkLst>
        </pc:spChg>
        <pc:spChg chg="mod">
          <ac:chgData name="Simon Pun (SSE)" userId="6b1ee1f4-4ab1-4ea7-a2d6-b83579485034" providerId="ADAL" clId="{DBA3DF51-BC72-40EE-9B0F-1B2BDC2E83F3}" dt="2020-09-22T06:58:14.864" v="1865" actId="1076"/>
          <ac:spMkLst>
            <pc:docMk/>
            <pc:sldMk cId="2831632508" sldId="728"/>
            <ac:spMk id="28" creationId="{933002B1-3D46-4354-8819-36A3CC6DFDE5}"/>
          </ac:spMkLst>
        </pc:spChg>
        <pc:spChg chg="mod">
          <ac:chgData name="Simon Pun (SSE)" userId="6b1ee1f4-4ab1-4ea7-a2d6-b83579485034" providerId="ADAL" clId="{DBA3DF51-BC72-40EE-9B0F-1B2BDC2E83F3}" dt="2020-09-22T07:01:21.839" v="1941" actId="1076"/>
          <ac:spMkLst>
            <pc:docMk/>
            <pc:sldMk cId="2831632508" sldId="728"/>
            <ac:spMk id="29" creationId="{2EA5CF0B-A69F-4B02-8927-49C8FA58DFB6}"/>
          </ac:spMkLst>
        </pc:spChg>
        <pc:picChg chg="add mod">
          <ac:chgData name="Simon Pun (SSE)" userId="6b1ee1f4-4ab1-4ea7-a2d6-b83579485034" providerId="ADAL" clId="{DBA3DF51-BC72-40EE-9B0F-1B2BDC2E83F3}" dt="2020-09-22T07:01:11.936" v="1936" actId="1076"/>
          <ac:picMkLst>
            <pc:docMk/>
            <pc:sldMk cId="2831632508" sldId="728"/>
            <ac:picMk id="19" creationId="{3161D6A3-279E-4704-AFCB-95C2A54ABC5B}"/>
          </ac:picMkLst>
        </pc:picChg>
      </pc:sldChg>
      <pc:sldChg chg="addSp delSp modSp add">
        <pc:chgData name="Simon Pun (SSE)" userId="6b1ee1f4-4ab1-4ea7-a2d6-b83579485034" providerId="ADAL" clId="{DBA3DF51-BC72-40EE-9B0F-1B2BDC2E83F3}" dt="2020-09-22T07:41:23.761" v="2221" actId="20577"/>
        <pc:sldMkLst>
          <pc:docMk/>
          <pc:sldMk cId="3062391335" sldId="729"/>
        </pc:sldMkLst>
        <pc:spChg chg="mod">
          <ac:chgData name="Simon Pun (SSE)" userId="6b1ee1f4-4ab1-4ea7-a2d6-b83579485034" providerId="ADAL" clId="{DBA3DF51-BC72-40EE-9B0F-1B2BDC2E83F3}" dt="2020-09-22T07:41:17.012" v="2217" actId="20577"/>
          <ac:spMkLst>
            <pc:docMk/>
            <pc:sldMk cId="3062391335" sldId="729"/>
            <ac:spMk id="2" creationId="{00000000-0000-0000-0000-000000000000}"/>
          </ac:spMkLst>
        </pc:spChg>
        <pc:spChg chg="del mod">
          <ac:chgData name="Simon Pun (SSE)" userId="6b1ee1f4-4ab1-4ea7-a2d6-b83579485034" providerId="ADAL" clId="{DBA3DF51-BC72-40EE-9B0F-1B2BDC2E83F3}" dt="2020-09-22T07:02:42.943" v="1947" actId="478"/>
          <ac:spMkLst>
            <pc:docMk/>
            <pc:sldMk cId="3062391335" sldId="729"/>
            <ac:spMk id="4" creationId="{42DC08C1-1CC5-44DB-8001-432C4401D10A}"/>
          </ac:spMkLst>
        </pc:spChg>
        <pc:spChg chg="mod">
          <ac:chgData name="Simon Pun (SSE)" userId="6b1ee1f4-4ab1-4ea7-a2d6-b83579485034" providerId="ADAL" clId="{DBA3DF51-BC72-40EE-9B0F-1B2BDC2E83F3}" dt="2020-09-22T07:20:58.928" v="2190" actId="1076"/>
          <ac:spMkLst>
            <pc:docMk/>
            <pc:sldMk cId="3062391335" sldId="729"/>
            <ac:spMk id="8" creationId="{E9F681A9-1E96-490B-B179-096366390E9D}"/>
          </ac:spMkLst>
        </pc:spChg>
        <pc:spChg chg="del">
          <ac:chgData name="Simon Pun (SSE)" userId="6b1ee1f4-4ab1-4ea7-a2d6-b83579485034" providerId="ADAL" clId="{DBA3DF51-BC72-40EE-9B0F-1B2BDC2E83F3}" dt="2020-09-22T07:02:46.359" v="1950" actId="478"/>
          <ac:spMkLst>
            <pc:docMk/>
            <pc:sldMk cId="3062391335" sldId="729"/>
            <ac:spMk id="9" creationId="{A86E2496-0505-478F-AA11-B28F06ECB03B}"/>
          </ac:spMkLst>
        </pc:spChg>
        <pc:spChg chg="del">
          <ac:chgData name="Simon Pun (SSE)" userId="6b1ee1f4-4ab1-4ea7-a2d6-b83579485034" providerId="ADAL" clId="{DBA3DF51-BC72-40EE-9B0F-1B2BDC2E83F3}" dt="2020-09-22T07:02:48.536" v="1951" actId="478"/>
          <ac:spMkLst>
            <pc:docMk/>
            <pc:sldMk cId="3062391335" sldId="729"/>
            <ac:spMk id="10" creationId="{3D23641E-63FF-4125-8140-EBA0333B9866}"/>
          </ac:spMkLst>
        </pc:spChg>
        <pc:spChg chg="del">
          <ac:chgData name="Simon Pun (SSE)" userId="6b1ee1f4-4ab1-4ea7-a2d6-b83579485034" providerId="ADAL" clId="{DBA3DF51-BC72-40EE-9B0F-1B2BDC2E83F3}" dt="2020-09-22T07:02:48.536" v="1951" actId="478"/>
          <ac:spMkLst>
            <pc:docMk/>
            <pc:sldMk cId="3062391335" sldId="729"/>
            <ac:spMk id="11" creationId="{D292630C-A619-4D95-AE98-280AC4A48EE6}"/>
          </ac:spMkLst>
        </pc:spChg>
        <pc:spChg chg="del">
          <ac:chgData name="Simon Pun (SSE)" userId="6b1ee1f4-4ab1-4ea7-a2d6-b83579485034" providerId="ADAL" clId="{DBA3DF51-BC72-40EE-9B0F-1B2BDC2E83F3}" dt="2020-09-22T07:02:48.536" v="1951" actId="478"/>
          <ac:spMkLst>
            <pc:docMk/>
            <pc:sldMk cId="3062391335" sldId="729"/>
            <ac:spMk id="12" creationId="{33E26196-7168-4E8F-9FA6-A3720CF1C18C}"/>
          </ac:spMkLst>
        </pc:spChg>
        <pc:spChg chg="del">
          <ac:chgData name="Simon Pun (SSE)" userId="6b1ee1f4-4ab1-4ea7-a2d6-b83579485034" providerId="ADAL" clId="{DBA3DF51-BC72-40EE-9B0F-1B2BDC2E83F3}" dt="2020-09-22T07:02:48.536" v="1951" actId="478"/>
          <ac:spMkLst>
            <pc:docMk/>
            <pc:sldMk cId="3062391335" sldId="729"/>
            <ac:spMk id="13" creationId="{4BB0007E-1C22-499C-AF48-B06CA377C27E}"/>
          </ac:spMkLst>
        </pc:spChg>
        <pc:spChg chg="add mod">
          <ac:chgData name="Simon Pun (SSE)" userId="6b1ee1f4-4ab1-4ea7-a2d6-b83579485034" providerId="ADAL" clId="{DBA3DF51-BC72-40EE-9B0F-1B2BDC2E83F3}" dt="2020-09-22T07:41:21.177" v="2219" actId="20577"/>
          <ac:spMkLst>
            <pc:docMk/>
            <pc:sldMk cId="3062391335" sldId="729"/>
            <ac:spMk id="14" creationId="{DD8C6867-6DC4-4871-A80F-52AC22139162}"/>
          </ac:spMkLst>
        </pc:spChg>
        <pc:spChg chg="add mod">
          <ac:chgData name="Simon Pun (SSE)" userId="6b1ee1f4-4ab1-4ea7-a2d6-b83579485034" providerId="ADAL" clId="{DBA3DF51-BC72-40EE-9B0F-1B2BDC2E83F3}" dt="2020-09-22T07:41:23.761" v="2221" actId="20577"/>
          <ac:spMkLst>
            <pc:docMk/>
            <pc:sldMk cId="3062391335" sldId="729"/>
            <ac:spMk id="15" creationId="{A43E48F9-473A-4A2D-ADF4-A8F9B08D4AF7}"/>
          </ac:spMkLst>
        </pc:spChg>
        <pc:picChg chg="add mod">
          <ac:chgData name="Simon Pun (SSE)" userId="6b1ee1f4-4ab1-4ea7-a2d6-b83579485034" providerId="ADAL" clId="{DBA3DF51-BC72-40EE-9B0F-1B2BDC2E83F3}" dt="2020-09-22T07:20:53.840" v="2189" actId="1076"/>
          <ac:picMkLst>
            <pc:docMk/>
            <pc:sldMk cId="3062391335" sldId="729"/>
            <ac:picMk id="3" creationId="{06FE586B-2656-4E84-BC73-BB154519F231}"/>
          </ac:picMkLst>
        </pc:picChg>
        <pc:picChg chg="del">
          <ac:chgData name="Simon Pun (SSE)" userId="6b1ee1f4-4ab1-4ea7-a2d6-b83579485034" providerId="ADAL" clId="{DBA3DF51-BC72-40EE-9B0F-1B2BDC2E83F3}" dt="2020-09-22T07:02:43.736" v="1948" actId="478"/>
          <ac:picMkLst>
            <pc:docMk/>
            <pc:sldMk cId="3062391335" sldId="729"/>
            <ac:picMk id="5" creationId="{184E68D2-3F4E-40DB-BB6B-B488376FABE2}"/>
          </ac:picMkLst>
        </pc:picChg>
        <pc:picChg chg="del">
          <ac:chgData name="Simon Pun (SSE)" userId="6b1ee1f4-4ab1-4ea7-a2d6-b83579485034" providerId="ADAL" clId="{DBA3DF51-BC72-40EE-9B0F-1B2BDC2E83F3}" dt="2020-09-22T07:02:44.535" v="1949" actId="478"/>
          <ac:picMkLst>
            <pc:docMk/>
            <pc:sldMk cId="3062391335" sldId="729"/>
            <ac:picMk id="6" creationId="{DB7B1F36-DAFC-4C58-8F66-4C895B971443}"/>
          </ac:picMkLst>
        </pc:picChg>
        <pc:picChg chg="add mod">
          <ac:chgData name="Simon Pun (SSE)" userId="6b1ee1f4-4ab1-4ea7-a2d6-b83579485034" providerId="ADAL" clId="{DBA3DF51-BC72-40EE-9B0F-1B2BDC2E83F3}" dt="2020-09-22T07:40:54.113" v="2197" actId="1076"/>
          <ac:picMkLst>
            <pc:docMk/>
            <pc:sldMk cId="3062391335" sldId="729"/>
            <ac:picMk id="7" creationId="{8DCBF351-0E18-4FB6-9A4A-215384EE907D}"/>
          </ac:picMkLst>
        </pc:picChg>
      </pc:sldChg>
      <pc:sldChg chg="addSp delSp modSp add">
        <pc:chgData name="Simon Pun (SSE)" userId="6b1ee1f4-4ab1-4ea7-a2d6-b83579485034" providerId="ADAL" clId="{DBA3DF51-BC72-40EE-9B0F-1B2BDC2E83F3}" dt="2020-09-22T10:09:46.131" v="2673" actId="1076"/>
        <pc:sldMkLst>
          <pc:docMk/>
          <pc:sldMk cId="2589430442" sldId="730"/>
        </pc:sldMkLst>
        <pc:spChg chg="mod">
          <ac:chgData name="Simon Pun (SSE)" userId="6b1ee1f4-4ab1-4ea7-a2d6-b83579485034" providerId="ADAL" clId="{DBA3DF51-BC72-40EE-9B0F-1B2BDC2E83F3}" dt="2020-09-22T10:02:20.410" v="2586" actId="20577"/>
          <ac:spMkLst>
            <pc:docMk/>
            <pc:sldMk cId="2589430442" sldId="730"/>
            <ac:spMk id="2" creationId="{00000000-0000-0000-0000-000000000000}"/>
          </ac:spMkLst>
        </pc:spChg>
        <pc:spChg chg="del">
          <ac:chgData name="Simon Pun (SSE)" userId="6b1ee1f4-4ab1-4ea7-a2d6-b83579485034" providerId="ADAL" clId="{DBA3DF51-BC72-40EE-9B0F-1B2BDC2E83F3}" dt="2020-09-22T07:42:23.299" v="2224" actId="478"/>
          <ac:spMkLst>
            <pc:docMk/>
            <pc:sldMk cId="2589430442" sldId="730"/>
            <ac:spMk id="8" creationId="{E9F681A9-1E96-490B-B179-096366390E9D}"/>
          </ac:spMkLst>
        </pc:spChg>
        <pc:spChg chg="add mod">
          <ac:chgData name="Simon Pun (SSE)" userId="6b1ee1f4-4ab1-4ea7-a2d6-b83579485034" providerId="ADAL" clId="{DBA3DF51-BC72-40EE-9B0F-1B2BDC2E83F3}" dt="2020-09-22T10:09:46.131" v="2673" actId="1076"/>
          <ac:spMkLst>
            <pc:docMk/>
            <pc:sldMk cId="2589430442" sldId="730"/>
            <ac:spMk id="9" creationId="{A653729B-CF50-45A4-9B31-E938A0436045}"/>
          </ac:spMkLst>
        </pc:spChg>
        <pc:spChg chg="add del mod">
          <ac:chgData name="Simon Pun (SSE)" userId="6b1ee1f4-4ab1-4ea7-a2d6-b83579485034" providerId="ADAL" clId="{DBA3DF51-BC72-40EE-9B0F-1B2BDC2E83F3}" dt="2020-09-22T10:03:18.695" v="2600" actId="478"/>
          <ac:spMkLst>
            <pc:docMk/>
            <pc:sldMk cId="2589430442" sldId="730"/>
            <ac:spMk id="10" creationId="{29A9690E-C453-4CA1-8A4A-08D1D0ACA617}"/>
          </ac:spMkLst>
        </pc:spChg>
        <pc:spChg chg="add mod">
          <ac:chgData name="Simon Pun (SSE)" userId="6b1ee1f4-4ab1-4ea7-a2d6-b83579485034" providerId="ADAL" clId="{DBA3DF51-BC72-40EE-9B0F-1B2BDC2E83F3}" dt="2020-09-22T10:09:46.131" v="2673" actId="1076"/>
          <ac:spMkLst>
            <pc:docMk/>
            <pc:sldMk cId="2589430442" sldId="730"/>
            <ac:spMk id="11" creationId="{F09C5921-B3E7-4523-B2E9-15A4D9CD030A}"/>
          </ac:spMkLst>
        </pc:spChg>
        <pc:spChg chg="add del">
          <ac:chgData name="Simon Pun (SSE)" userId="6b1ee1f4-4ab1-4ea7-a2d6-b83579485034" providerId="ADAL" clId="{DBA3DF51-BC72-40EE-9B0F-1B2BDC2E83F3}" dt="2020-09-22T07:43:06.235" v="2235" actId="478"/>
          <ac:spMkLst>
            <pc:docMk/>
            <pc:sldMk cId="2589430442" sldId="730"/>
            <ac:spMk id="13" creationId="{B7734496-520D-41A3-B8A6-787657F4E64C}"/>
          </ac:spMkLst>
        </pc:spChg>
        <pc:spChg chg="del">
          <ac:chgData name="Simon Pun (SSE)" userId="6b1ee1f4-4ab1-4ea7-a2d6-b83579485034" providerId="ADAL" clId="{DBA3DF51-BC72-40EE-9B0F-1B2BDC2E83F3}" dt="2020-09-22T07:42:23.299" v="2224" actId="478"/>
          <ac:spMkLst>
            <pc:docMk/>
            <pc:sldMk cId="2589430442" sldId="730"/>
            <ac:spMk id="14" creationId="{DD8C6867-6DC4-4871-A80F-52AC22139162}"/>
          </ac:spMkLst>
        </pc:spChg>
        <pc:spChg chg="del">
          <ac:chgData name="Simon Pun (SSE)" userId="6b1ee1f4-4ab1-4ea7-a2d6-b83579485034" providerId="ADAL" clId="{DBA3DF51-BC72-40EE-9B0F-1B2BDC2E83F3}" dt="2020-09-22T07:42:23.299" v="2224" actId="478"/>
          <ac:spMkLst>
            <pc:docMk/>
            <pc:sldMk cId="2589430442" sldId="730"/>
            <ac:spMk id="15" creationId="{A43E48F9-473A-4A2D-ADF4-A8F9B08D4AF7}"/>
          </ac:spMkLst>
        </pc:spChg>
        <pc:spChg chg="add del">
          <ac:chgData name="Simon Pun (SSE)" userId="6b1ee1f4-4ab1-4ea7-a2d6-b83579485034" providerId="ADAL" clId="{DBA3DF51-BC72-40EE-9B0F-1B2BDC2E83F3}" dt="2020-09-22T07:43:06.235" v="2235" actId="478"/>
          <ac:spMkLst>
            <pc:docMk/>
            <pc:sldMk cId="2589430442" sldId="730"/>
            <ac:spMk id="16" creationId="{F88AC8C0-63D5-40BB-B61F-0DDEC82CA147}"/>
          </ac:spMkLst>
        </pc:spChg>
        <pc:spChg chg="add del">
          <ac:chgData name="Simon Pun (SSE)" userId="6b1ee1f4-4ab1-4ea7-a2d6-b83579485034" providerId="ADAL" clId="{DBA3DF51-BC72-40EE-9B0F-1B2BDC2E83F3}" dt="2020-09-22T07:43:06.235" v="2235" actId="478"/>
          <ac:spMkLst>
            <pc:docMk/>
            <pc:sldMk cId="2589430442" sldId="730"/>
            <ac:spMk id="17" creationId="{67AF86BC-D571-42A5-BE23-EF75A7A2AFC4}"/>
          </ac:spMkLst>
        </pc:spChg>
        <pc:spChg chg="add del">
          <ac:chgData name="Simon Pun (SSE)" userId="6b1ee1f4-4ab1-4ea7-a2d6-b83579485034" providerId="ADAL" clId="{DBA3DF51-BC72-40EE-9B0F-1B2BDC2E83F3}" dt="2020-09-22T07:43:06.235" v="2235" actId="478"/>
          <ac:spMkLst>
            <pc:docMk/>
            <pc:sldMk cId="2589430442" sldId="730"/>
            <ac:spMk id="18" creationId="{2E64BE82-6E23-4822-B9A6-EEC68C90DA8C}"/>
          </ac:spMkLst>
        </pc:spChg>
        <pc:spChg chg="add del">
          <ac:chgData name="Simon Pun (SSE)" userId="6b1ee1f4-4ab1-4ea7-a2d6-b83579485034" providerId="ADAL" clId="{DBA3DF51-BC72-40EE-9B0F-1B2BDC2E83F3}" dt="2020-09-22T07:43:06.235" v="2235" actId="478"/>
          <ac:spMkLst>
            <pc:docMk/>
            <pc:sldMk cId="2589430442" sldId="730"/>
            <ac:spMk id="19" creationId="{87FED2C9-C3E3-4DF6-AD76-8212E9B2A7A1}"/>
          </ac:spMkLst>
        </pc:spChg>
        <pc:spChg chg="add del">
          <ac:chgData name="Simon Pun (SSE)" userId="6b1ee1f4-4ab1-4ea7-a2d6-b83579485034" providerId="ADAL" clId="{DBA3DF51-BC72-40EE-9B0F-1B2BDC2E83F3}" dt="2020-09-22T07:43:06.235" v="2235" actId="478"/>
          <ac:spMkLst>
            <pc:docMk/>
            <pc:sldMk cId="2589430442" sldId="730"/>
            <ac:spMk id="20" creationId="{9B9ED7EF-A296-4ADA-9CB2-31538BE10ADF}"/>
          </ac:spMkLst>
        </pc:spChg>
        <pc:spChg chg="add del">
          <ac:chgData name="Simon Pun (SSE)" userId="6b1ee1f4-4ab1-4ea7-a2d6-b83579485034" providerId="ADAL" clId="{DBA3DF51-BC72-40EE-9B0F-1B2BDC2E83F3}" dt="2020-09-22T07:43:06.235" v="2235" actId="478"/>
          <ac:spMkLst>
            <pc:docMk/>
            <pc:sldMk cId="2589430442" sldId="730"/>
            <ac:spMk id="21" creationId="{DA29B14D-EB27-4DB9-9BA7-AC5395515A9B}"/>
          </ac:spMkLst>
        </pc:spChg>
        <pc:spChg chg="add del">
          <ac:chgData name="Simon Pun (SSE)" userId="6b1ee1f4-4ab1-4ea7-a2d6-b83579485034" providerId="ADAL" clId="{DBA3DF51-BC72-40EE-9B0F-1B2BDC2E83F3}" dt="2020-09-22T07:43:06.235" v="2235" actId="478"/>
          <ac:spMkLst>
            <pc:docMk/>
            <pc:sldMk cId="2589430442" sldId="730"/>
            <ac:spMk id="22" creationId="{0D82CACA-916E-4673-8657-990C4F5834E1}"/>
          </ac:spMkLst>
        </pc:spChg>
        <pc:spChg chg="add del">
          <ac:chgData name="Simon Pun (SSE)" userId="6b1ee1f4-4ab1-4ea7-a2d6-b83579485034" providerId="ADAL" clId="{DBA3DF51-BC72-40EE-9B0F-1B2BDC2E83F3}" dt="2020-09-22T07:43:06.235" v="2235" actId="478"/>
          <ac:spMkLst>
            <pc:docMk/>
            <pc:sldMk cId="2589430442" sldId="730"/>
            <ac:spMk id="23" creationId="{6A78C539-274E-4F53-84A5-BF6DD3842284}"/>
          </ac:spMkLst>
        </pc:spChg>
        <pc:spChg chg="add del">
          <ac:chgData name="Simon Pun (SSE)" userId="6b1ee1f4-4ab1-4ea7-a2d6-b83579485034" providerId="ADAL" clId="{DBA3DF51-BC72-40EE-9B0F-1B2BDC2E83F3}" dt="2020-09-22T07:43:06.235" v="2235" actId="478"/>
          <ac:spMkLst>
            <pc:docMk/>
            <pc:sldMk cId="2589430442" sldId="730"/>
            <ac:spMk id="24" creationId="{4C819023-1941-446D-A590-6532BB2B35F3}"/>
          </ac:spMkLst>
        </pc:spChg>
        <pc:spChg chg="add del">
          <ac:chgData name="Simon Pun (SSE)" userId="6b1ee1f4-4ab1-4ea7-a2d6-b83579485034" providerId="ADAL" clId="{DBA3DF51-BC72-40EE-9B0F-1B2BDC2E83F3}" dt="2020-09-22T07:43:06.235" v="2235" actId="478"/>
          <ac:spMkLst>
            <pc:docMk/>
            <pc:sldMk cId="2589430442" sldId="730"/>
            <ac:spMk id="25" creationId="{D7AA4E79-DE31-4CDA-943F-7D47ED582617}"/>
          </ac:spMkLst>
        </pc:spChg>
        <pc:spChg chg="add del mod">
          <ac:chgData name="Simon Pun (SSE)" userId="6b1ee1f4-4ab1-4ea7-a2d6-b83579485034" providerId="ADAL" clId="{DBA3DF51-BC72-40EE-9B0F-1B2BDC2E83F3}" dt="2020-09-22T10:03:15.920" v="2599" actId="478"/>
          <ac:spMkLst>
            <pc:docMk/>
            <pc:sldMk cId="2589430442" sldId="730"/>
            <ac:spMk id="27" creationId="{FDB10FD1-A644-4770-8F91-916E20BEA110}"/>
          </ac:spMkLst>
        </pc:spChg>
        <pc:spChg chg="add del mod">
          <ac:chgData name="Simon Pun (SSE)" userId="6b1ee1f4-4ab1-4ea7-a2d6-b83579485034" providerId="ADAL" clId="{DBA3DF51-BC72-40EE-9B0F-1B2BDC2E83F3}" dt="2020-09-22T10:09:27.817" v="2670" actId="478"/>
          <ac:spMkLst>
            <pc:docMk/>
            <pc:sldMk cId="2589430442" sldId="730"/>
            <ac:spMk id="31" creationId="{49CB45F8-F952-47F2-816A-8F1F79D6DC3A}"/>
          </ac:spMkLst>
        </pc:spChg>
        <pc:spChg chg="add del mod">
          <ac:chgData name="Simon Pun (SSE)" userId="6b1ee1f4-4ab1-4ea7-a2d6-b83579485034" providerId="ADAL" clId="{DBA3DF51-BC72-40EE-9B0F-1B2BDC2E83F3}" dt="2020-09-22T10:09:27.817" v="2670" actId="478"/>
          <ac:spMkLst>
            <pc:docMk/>
            <pc:sldMk cId="2589430442" sldId="730"/>
            <ac:spMk id="32" creationId="{3F8FA8AD-0835-4798-8049-85AEF1533B86}"/>
          </ac:spMkLst>
        </pc:spChg>
        <pc:spChg chg="add mod">
          <ac:chgData name="Simon Pun (SSE)" userId="6b1ee1f4-4ab1-4ea7-a2d6-b83579485034" providerId="ADAL" clId="{DBA3DF51-BC72-40EE-9B0F-1B2BDC2E83F3}" dt="2020-09-22T10:09:46.131" v="2673" actId="1076"/>
          <ac:spMkLst>
            <pc:docMk/>
            <pc:sldMk cId="2589430442" sldId="730"/>
            <ac:spMk id="36" creationId="{71DE08C7-20C0-4553-8E50-39BA783AFC06}"/>
          </ac:spMkLst>
        </pc:spChg>
        <pc:spChg chg="add mod">
          <ac:chgData name="Simon Pun (SSE)" userId="6b1ee1f4-4ab1-4ea7-a2d6-b83579485034" providerId="ADAL" clId="{DBA3DF51-BC72-40EE-9B0F-1B2BDC2E83F3}" dt="2020-09-22T10:09:46.131" v="2673" actId="1076"/>
          <ac:spMkLst>
            <pc:docMk/>
            <pc:sldMk cId="2589430442" sldId="730"/>
            <ac:spMk id="38" creationId="{E7F03950-8536-452E-BFD6-5A9CDF4C8AB9}"/>
          </ac:spMkLst>
        </pc:spChg>
        <pc:spChg chg="add del mod">
          <ac:chgData name="Simon Pun (SSE)" userId="6b1ee1f4-4ab1-4ea7-a2d6-b83579485034" providerId="ADAL" clId="{DBA3DF51-BC72-40EE-9B0F-1B2BDC2E83F3}" dt="2020-09-22T10:09:40.080" v="2672" actId="478"/>
          <ac:spMkLst>
            <pc:docMk/>
            <pc:sldMk cId="2589430442" sldId="730"/>
            <ac:spMk id="41" creationId="{FDA4AB8A-936D-4CDF-A8B9-22280A401D98}"/>
          </ac:spMkLst>
        </pc:spChg>
        <pc:spChg chg="add del mod">
          <ac:chgData name="Simon Pun (SSE)" userId="6b1ee1f4-4ab1-4ea7-a2d6-b83579485034" providerId="ADAL" clId="{DBA3DF51-BC72-40EE-9B0F-1B2BDC2E83F3}" dt="2020-09-22T10:07:30.664" v="2642" actId="478"/>
          <ac:spMkLst>
            <pc:docMk/>
            <pc:sldMk cId="2589430442" sldId="730"/>
            <ac:spMk id="42" creationId="{CA14E469-8E8C-4D5A-A2CA-3509C7BC399C}"/>
          </ac:spMkLst>
        </pc:spChg>
        <pc:spChg chg="add mod">
          <ac:chgData name="Simon Pun (SSE)" userId="6b1ee1f4-4ab1-4ea7-a2d6-b83579485034" providerId="ADAL" clId="{DBA3DF51-BC72-40EE-9B0F-1B2BDC2E83F3}" dt="2020-09-22T10:09:46.131" v="2673" actId="1076"/>
          <ac:spMkLst>
            <pc:docMk/>
            <pc:sldMk cId="2589430442" sldId="730"/>
            <ac:spMk id="43" creationId="{B403CFB5-680E-4DD6-81C3-266C220C6BA0}"/>
          </ac:spMkLst>
        </pc:spChg>
        <pc:picChg chg="del">
          <ac:chgData name="Simon Pun (SSE)" userId="6b1ee1f4-4ab1-4ea7-a2d6-b83579485034" providerId="ADAL" clId="{DBA3DF51-BC72-40EE-9B0F-1B2BDC2E83F3}" dt="2020-09-22T07:42:23.299" v="2224" actId="478"/>
          <ac:picMkLst>
            <pc:docMk/>
            <pc:sldMk cId="2589430442" sldId="730"/>
            <ac:picMk id="3" creationId="{06FE586B-2656-4E84-BC73-BB154519F231}"/>
          </ac:picMkLst>
        </pc:picChg>
        <pc:picChg chg="add del mod">
          <ac:chgData name="Simon Pun (SSE)" userId="6b1ee1f4-4ab1-4ea7-a2d6-b83579485034" providerId="ADAL" clId="{DBA3DF51-BC72-40EE-9B0F-1B2BDC2E83F3}" dt="2020-09-22T10:02:32.897" v="2587" actId="478"/>
          <ac:picMkLst>
            <pc:docMk/>
            <pc:sldMk cId="2589430442" sldId="730"/>
            <ac:picMk id="4" creationId="{45474B8B-1A20-4F28-8241-8CBCDA4D6835}"/>
          </ac:picMkLst>
        </pc:picChg>
        <pc:picChg chg="add mod">
          <ac:chgData name="Simon Pun (SSE)" userId="6b1ee1f4-4ab1-4ea7-a2d6-b83579485034" providerId="ADAL" clId="{DBA3DF51-BC72-40EE-9B0F-1B2BDC2E83F3}" dt="2020-09-22T10:09:46.131" v="2673" actId="1076"/>
          <ac:picMkLst>
            <pc:docMk/>
            <pc:sldMk cId="2589430442" sldId="730"/>
            <ac:picMk id="5" creationId="{2B2FD475-F951-4693-B8C2-9F9F45205FE0}"/>
          </ac:picMkLst>
        </pc:picChg>
        <pc:picChg chg="add mod">
          <ac:chgData name="Simon Pun (SSE)" userId="6b1ee1f4-4ab1-4ea7-a2d6-b83579485034" providerId="ADAL" clId="{DBA3DF51-BC72-40EE-9B0F-1B2BDC2E83F3}" dt="2020-09-22T10:09:46.131" v="2673" actId="1076"/>
          <ac:picMkLst>
            <pc:docMk/>
            <pc:sldMk cId="2589430442" sldId="730"/>
            <ac:picMk id="6" creationId="{6DF29849-CBA3-4740-8C5A-E0CAD028CC7B}"/>
          </ac:picMkLst>
        </pc:picChg>
        <pc:picChg chg="del">
          <ac:chgData name="Simon Pun (SSE)" userId="6b1ee1f4-4ab1-4ea7-a2d6-b83579485034" providerId="ADAL" clId="{DBA3DF51-BC72-40EE-9B0F-1B2BDC2E83F3}" dt="2020-09-22T07:42:23.299" v="2224" actId="478"/>
          <ac:picMkLst>
            <pc:docMk/>
            <pc:sldMk cId="2589430442" sldId="730"/>
            <ac:picMk id="7" creationId="{8DCBF351-0E18-4FB6-9A4A-215384EE907D}"/>
          </ac:picMkLst>
        </pc:picChg>
        <pc:picChg chg="add del">
          <ac:chgData name="Simon Pun (SSE)" userId="6b1ee1f4-4ab1-4ea7-a2d6-b83579485034" providerId="ADAL" clId="{DBA3DF51-BC72-40EE-9B0F-1B2BDC2E83F3}" dt="2020-09-22T07:43:06.235" v="2235" actId="478"/>
          <ac:picMkLst>
            <pc:docMk/>
            <pc:sldMk cId="2589430442" sldId="730"/>
            <ac:picMk id="12" creationId="{424E3B05-53FD-48D5-8EAF-E0D7F443EF5F}"/>
          </ac:picMkLst>
        </pc:picChg>
        <pc:picChg chg="add del">
          <ac:chgData name="Simon Pun (SSE)" userId="6b1ee1f4-4ab1-4ea7-a2d6-b83579485034" providerId="ADAL" clId="{DBA3DF51-BC72-40EE-9B0F-1B2BDC2E83F3}" dt="2020-09-22T07:43:06.235" v="2235" actId="478"/>
          <ac:picMkLst>
            <pc:docMk/>
            <pc:sldMk cId="2589430442" sldId="730"/>
            <ac:picMk id="26" creationId="{8D9D489E-015F-4D2B-B54A-5D276B752DF9}"/>
          </ac:picMkLst>
        </pc:picChg>
        <pc:picChg chg="add del mod">
          <ac:chgData name="Simon Pun (SSE)" userId="6b1ee1f4-4ab1-4ea7-a2d6-b83579485034" providerId="ADAL" clId="{DBA3DF51-BC72-40EE-9B0F-1B2BDC2E83F3}" dt="2020-09-22T07:48:16.681" v="2276" actId="478"/>
          <ac:picMkLst>
            <pc:docMk/>
            <pc:sldMk cId="2589430442" sldId="730"/>
            <ac:picMk id="28" creationId="{B7EFA477-4AFD-436C-9333-C3864C878F38}"/>
          </ac:picMkLst>
        </pc:picChg>
        <pc:picChg chg="add del mod">
          <ac:chgData name="Simon Pun (SSE)" userId="6b1ee1f4-4ab1-4ea7-a2d6-b83579485034" providerId="ADAL" clId="{DBA3DF51-BC72-40EE-9B0F-1B2BDC2E83F3}" dt="2020-09-22T07:51:50.660" v="2281" actId="478"/>
          <ac:picMkLst>
            <pc:docMk/>
            <pc:sldMk cId="2589430442" sldId="730"/>
            <ac:picMk id="29" creationId="{CD00D067-BB97-4554-A9BC-D65C94C6D9EF}"/>
          </ac:picMkLst>
        </pc:picChg>
        <pc:picChg chg="add del mod">
          <ac:chgData name="Simon Pun (SSE)" userId="6b1ee1f4-4ab1-4ea7-a2d6-b83579485034" providerId="ADAL" clId="{DBA3DF51-BC72-40EE-9B0F-1B2BDC2E83F3}" dt="2020-09-22T10:02:53.369" v="2588" actId="478"/>
          <ac:picMkLst>
            <pc:docMk/>
            <pc:sldMk cId="2589430442" sldId="730"/>
            <ac:picMk id="30" creationId="{07ECABDD-0B10-49AE-B92E-4CD9088C665A}"/>
          </ac:picMkLst>
        </pc:picChg>
        <pc:cxnChg chg="add mod">
          <ac:chgData name="Simon Pun (SSE)" userId="6b1ee1f4-4ab1-4ea7-a2d6-b83579485034" providerId="ADAL" clId="{DBA3DF51-BC72-40EE-9B0F-1B2BDC2E83F3}" dt="2020-09-22T10:09:46.131" v="2673" actId="1076"/>
          <ac:cxnSpMkLst>
            <pc:docMk/>
            <pc:sldMk cId="2589430442" sldId="730"/>
            <ac:cxnSpMk id="33" creationId="{FCF2D985-A009-4232-9E88-9410AD42ECDF}"/>
          </ac:cxnSpMkLst>
        </pc:cxnChg>
        <pc:cxnChg chg="add mod">
          <ac:chgData name="Simon Pun (SSE)" userId="6b1ee1f4-4ab1-4ea7-a2d6-b83579485034" providerId="ADAL" clId="{DBA3DF51-BC72-40EE-9B0F-1B2BDC2E83F3}" dt="2020-09-22T10:09:46.131" v="2673" actId="1076"/>
          <ac:cxnSpMkLst>
            <pc:docMk/>
            <pc:sldMk cId="2589430442" sldId="730"/>
            <ac:cxnSpMk id="34" creationId="{6A93A2A6-E281-4CF9-9936-20839E4D8CBA}"/>
          </ac:cxnSpMkLst>
        </pc:cxnChg>
        <pc:cxnChg chg="add del mod">
          <ac:chgData name="Simon Pun (SSE)" userId="6b1ee1f4-4ab1-4ea7-a2d6-b83579485034" providerId="ADAL" clId="{DBA3DF51-BC72-40EE-9B0F-1B2BDC2E83F3}" dt="2020-09-22T10:09:27.817" v="2670" actId="478"/>
          <ac:cxnSpMkLst>
            <pc:docMk/>
            <pc:sldMk cId="2589430442" sldId="730"/>
            <ac:cxnSpMk id="35" creationId="{BC12C19A-1714-42CA-A188-C065817160F3}"/>
          </ac:cxnSpMkLst>
        </pc:cxnChg>
        <pc:cxnChg chg="add mod">
          <ac:chgData name="Simon Pun (SSE)" userId="6b1ee1f4-4ab1-4ea7-a2d6-b83579485034" providerId="ADAL" clId="{DBA3DF51-BC72-40EE-9B0F-1B2BDC2E83F3}" dt="2020-09-22T10:09:46.131" v="2673" actId="1076"/>
          <ac:cxnSpMkLst>
            <pc:docMk/>
            <pc:sldMk cId="2589430442" sldId="730"/>
            <ac:cxnSpMk id="37" creationId="{2195B297-EC66-4193-A3D9-05350F75F027}"/>
          </ac:cxnSpMkLst>
        </pc:cxnChg>
        <pc:cxnChg chg="add mod">
          <ac:chgData name="Simon Pun (SSE)" userId="6b1ee1f4-4ab1-4ea7-a2d6-b83579485034" providerId="ADAL" clId="{DBA3DF51-BC72-40EE-9B0F-1B2BDC2E83F3}" dt="2020-09-22T10:09:46.131" v="2673" actId="1076"/>
          <ac:cxnSpMkLst>
            <pc:docMk/>
            <pc:sldMk cId="2589430442" sldId="730"/>
            <ac:cxnSpMk id="40" creationId="{2CA23384-862A-4404-A66F-8EC602585621}"/>
          </ac:cxnSpMkLst>
        </pc:cxnChg>
      </pc:sldChg>
      <pc:sldChg chg="addSp delSp modSp add ord">
        <pc:chgData name="Simon Pun (SSE)" userId="6b1ee1f4-4ab1-4ea7-a2d6-b83579485034" providerId="ADAL" clId="{DBA3DF51-BC72-40EE-9B0F-1B2BDC2E83F3}" dt="2020-09-22T09:53:17.543" v="2456" actId="14100"/>
        <pc:sldMkLst>
          <pc:docMk/>
          <pc:sldMk cId="1137783713" sldId="731"/>
        </pc:sldMkLst>
        <pc:spChg chg="mod">
          <ac:chgData name="Simon Pun (SSE)" userId="6b1ee1f4-4ab1-4ea7-a2d6-b83579485034" providerId="ADAL" clId="{DBA3DF51-BC72-40EE-9B0F-1B2BDC2E83F3}" dt="2020-09-22T09:42:37.159" v="2333" actId="20577"/>
          <ac:spMkLst>
            <pc:docMk/>
            <pc:sldMk cId="1137783713" sldId="731"/>
            <ac:spMk id="2" creationId="{00000000-0000-0000-0000-000000000000}"/>
          </ac:spMkLst>
        </pc:spChg>
        <pc:spChg chg="add mod">
          <ac:chgData name="Simon Pun (SSE)" userId="6b1ee1f4-4ab1-4ea7-a2d6-b83579485034" providerId="ADAL" clId="{DBA3DF51-BC72-40EE-9B0F-1B2BDC2E83F3}" dt="2020-09-22T09:53:08.945" v="2454" actId="1076"/>
          <ac:spMkLst>
            <pc:docMk/>
            <pc:sldMk cId="1137783713" sldId="731"/>
            <ac:spMk id="6" creationId="{BEA9C51E-3210-4E5A-A358-C91C8BF8093B}"/>
          </ac:spMkLst>
        </pc:spChg>
        <pc:spChg chg="mod">
          <ac:chgData name="Simon Pun (SSE)" userId="6b1ee1f4-4ab1-4ea7-a2d6-b83579485034" providerId="ADAL" clId="{DBA3DF51-BC72-40EE-9B0F-1B2BDC2E83F3}" dt="2020-09-22T09:53:17.543" v="2456" actId="14100"/>
          <ac:spMkLst>
            <pc:docMk/>
            <pc:sldMk cId="1137783713" sldId="731"/>
            <ac:spMk id="9" creationId="{A653729B-CF50-45A4-9B31-E938A0436045}"/>
          </ac:spMkLst>
        </pc:spChg>
        <pc:spChg chg="del">
          <ac:chgData name="Simon Pun (SSE)" userId="6b1ee1f4-4ab1-4ea7-a2d6-b83579485034" providerId="ADAL" clId="{DBA3DF51-BC72-40EE-9B0F-1B2BDC2E83F3}" dt="2020-09-22T09:52:51.746" v="2451" actId="478"/>
          <ac:spMkLst>
            <pc:docMk/>
            <pc:sldMk cId="1137783713" sldId="731"/>
            <ac:spMk id="10" creationId="{29A9690E-C453-4CA1-8A4A-08D1D0ACA617}"/>
          </ac:spMkLst>
        </pc:spChg>
        <pc:spChg chg="del">
          <ac:chgData name="Simon Pun (SSE)" userId="6b1ee1f4-4ab1-4ea7-a2d6-b83579485034" providerId="ADAL" clId="{DBA3DF51-BC72-40EE-9B0F-1B2BDC2E83F3}" dt="2020-09-22T09:00:17.057" v="2304"/>
          <ac:spMkLst>
            <pc:docMk/>
            <pc:sldMk cId="1137783713" sldId="731"/>
            <ac:spMk id="11" creationId="{F09C5921-B3E7-4523-B2E9-15A4D9CD030A}"/>
          </ac:spMkLst>
        </pc:spChg>
        <pc:spChg chg="add mod">
          <ac:chgData name="Simon Pun (SSE)" userId="6b1ee1f4-4ab1-4ea7-a2d6-b83579485034" providerId="ADAL" clId="{DBA3DF51-BC72-40EE-9B0F-1B2BDC2E83F3}" dt="2020-09-22T09:52:59.185" v="2452" actId="1076"/>
          <ac:spMkLst>
            <pc:docMk/>
            <pc:sldMk cId="1137783713" sldId="731"/>
            <ac:spMk id="12" creationId="{10FE402F-A2B8-405B-9929-AEA9CFE72F46}"/>
          </ac:spMkLst>
        </pc:spChg>
        <pc:spChg chg="add mod">
          <ac:chgData name="Simon Pun (SSE)" userId="6b1ee1f4-4ab1-4ea7-a2d6-b83579485034" providerId="ADAL" clId="{DBA3DF51-BC72-40EE-9B0F-1B2BDC2E83F3}" dt="2020-09-22T09:52:59.185" v="2452" actId="1076"/>
          <ac:spMkLst>
            <pc:docMk/>
            <pc:sldMk cId="1137783713" sldId="731"/>
            <ac:spMk id="13" creationId="{FF05183D-9678-44DF-B8FC-83A3792DD4FF}"/>
          </ac:spMkLst>
        </pc:spChg>
        <pc:spChg chg="add mod">
          <ac:chgData name="Simon Pun (SSE)" userId="6b1ee1f4-4ab1-4ea7-a2d6-b83579485034" providerId="ADAL" clId="{DBA3DF51-BC72-40EE-9B0F-1B2BDC2E83F3}" dt="2020-09-22T09:53:08.945" v="2454" actId="1076"/>
          <ac:spMkLst>
            <pc:docMk/>
            <pc:sldMk cId="1137783713" sldId="731"/>
            <ac:spMk id="15" creationId="{A8E090D1-861E-4862-A0C7-35E8FF956230}"/>
          </ac:spMkLst>
        </pc:spChg>
        <pc:spChg chg="add del mod">
          <ac:chgData name="Simon Pun (SSE)" userId="6b1ee1f4-4ab1-4ea7-a2d6-b83579485034" providerId="ADAL" clId="{DBA3DF51-BC72-40EE-9B0F-1B2BDC2E83F3}" dt="2020-09-22T09:50:33.380" v="2422"/>
          <ac:spMkLst>
            <pc:docMk/>
            <pc:sldMk cId="1137783713" sldId="731"/>
            <ac:spMk id="16" creationId="{EF3C6B37-27F3-4D5C-80BD-093A1ED97A49}"/>
          </ac:spMkLst>
        </pc:spChg>
        <pc:spChg chg="add mod">
          <ac:chgData name="Simon Pun (SSE)" userId="6b1ee1f4-4ab1-4ea7-a2d6-b83579485034" providerId="ADAL" clId="{DBA3DF51-BC72-40EE-9B0F-1B2BDC2E83F3}" dt="2020-09-22T09:53:08.945" v="2454" actId="1076"/>
          <ac:spMkLst>
            <pc:docMk/>
            <pc:sldMk cId="1137783713" sldId="731"/>
            <ac:spMk id="17" creationId="{86492128-C523-40AE-B08D-499AF11CAB4B}"/>
          </ac:spMkLst>
        </pc:spChg>
        <pc:spChg chg="add mod">
          <ac:chgData name="Simon Pun (SSE)" userId="6b1ee1f4-4ab1-4ea7-a2d6-b83579485034" providerId="ADAL" clId="{DBA3DF51-BC72-40EE-9B0F-1B2BDC2E83F3}" dt="2020-09-22T09:52:59.185" v="2452" actId="1076"/>
          <ac:spMkLst>
            <pc:docMk/>
            <pc:sldMk cId="1137783713" sldId="731"/>
            <ac:spMk id="19" creationId="{9CFC1E28-A3B0-4E8A-868C-AFA642A9FACF}"/>
          </ac:spMkLst>
        </pc:spChg>
        <pc:spChg chg="add mod">
          <ac:chgData name="Simon Pun (SSE)" userId="6b1ee1f4-4ab1-4ea7-a2d6-b83579485034" providerId="ADAL" clId="{DBA3DF51-BC72-40EE-9B0F-1B2BDC2E83F3}" dt="2020-09-22T09:52:59.185" v="2452" actId="1076"/>
          <ac:spMkLst>
            <pc:docMk/>
            <pc:sldMk cId="1137783713" sldId="731"/>
            <ac:spMk id="20" creationId="{114A0D95-D6A6-403B-AF31-0310929950C7}"/>
          </ac:spMkLst>
        </pc:spChg>
        <pc:spChg chg="add mod">
          <ac:chgData name="Simon Pun (SSE)" userId="6b1ee1f4-4ab1-4ea7-a2d6-b83579485034" providerId="ADAL" clId="{DBA3DF51-BC72-40EE-9B0F-1B2BDC2E83F3}" dt="2020-09-22T09:52:59.185" v="2452" actId="1076"/>
          <ac:spMkLst>
            <pc:docMk/>
            <pc:sldMk cId="1137783713" sldId="731"/>
            <ac:spMk id="25" creationId="{68140184-65CA-46EE-92CC-E959B7F1871B}"/>
          </ac:spMkLst>
        </pc:spChg>
        <pc:spChg chg="add mod">
          <ac:chgData name="Simon Pun (SSE)" userId="6b1ee1f4-4ab1-4ea7-a2d6-b83579485034" providerId="ADAL" clId="{DBA3DF51-BC72-40EE-9B0F-1B2BDC2E83F3}" dt="2020-09-22T09:52:59.185" v="2452" actId="1076"/>
          <ac:spMkLst>
            <pc:docMk/>
            <pc:sldMk cId="1137783713" sldId="731"/>
            <ac:spMk id="26" creationId="{2CA60055-9637-4E3D-A016-51CAB0378B6B}"/>
          </ac:spMkLst>
        </pc:spChg>
        <pc:spChg chg="del mod">
          <ac:chgData name="Simon Pun (SSE)" userId="6b1ee1f4-4ab1-4ea7-a2d6-b83579485034" providerId="ADAL" clId="{DBA3DF51-BC72-40EE-9B0F-1B2BDC2E83F3}" dt="2020-09-22T09:00:17.057" v="2304"/>
          <ac:spMkLst>
            <pc:docMk/>
            <pc:sldMk cId="1137783713" sldId="731"/>
            <ac:spMk id="27" creationId="{FDB10FD1-A644-4770-8F91-916E20BEA110}"/>
          </ac:spMkLst>
        </pc:spChg>
        <pc:spChg chg="add del mod">
          <ac:chgData name="Simon Pun (SSE)" userId="6b1ee1f4-4ab1-4ea7-a2d6-b83579485034" providerId="ADAL" clId="{DBA3DF51-BC72-40EE-9B0F-1B2BDC2E83F3}" dt="2020-09-22T09:47:23.312" v="2388" actId="478"/>
          <ac:spMkLst>
            <pc:docMk/>
            <pc:sldMk cId="1137783713" sldId="731"/>
            <ac:spMk id="30" creationId="{E43F5CDB-6B59-4C5E-9FD6-1CA074BC96F0}"/>
          </ac:spMkLst>
        </pc:spChg>
        <pc:spChg chg="add mod">
          <ac:chgData name="Simon Pun (SSE)" userId="6b1ee1f4-4ab1-4ea7-a2d6-b83579485034" providerId="ADAL" clId="{DBA3DF51-BC72-40EE-9B0F-1B2BDC2E83F3}" dt="2020-09-22T09:52:59.185" v="2452" actId="1076"/>
          <ac:spMkLst>
            <pc:docMk/>
            <pc:sldMk cId="1137783713" sldId="731"/>
            <ac:spMk id="31" creationId="{43AEF7FE-4223-46AF-B6E2-0E726A533F55}"/>
          </ac:spMkLst>
        </pc:spChg>
        <pc:spChg chg="add mod">
          <ac:chgData name="Simon Pun (SSE)" userId="6b1ee1f4-4ab1-4ea7-a2d6-b83579485034" providerId="ADAL" clId="{DBA3DF51-BC72-40EE-9B0F-1B2BDC2E83F3}" dt="2020-09-22T09:52:59.185" v="2452" actId="1076"/>
          <ac:spMkLst>
            <pc:docMk/>
            <pc:sldMk cId="1137783713" sldId="731"/>
            <ac:spMk id="32" creationId="{3B44C697-42A2-4107-B890-208174673B14}"/>
          </ac:spMkLst>
        </pc:spChg>
        <pc:spChg chg="add mod">
          <ac:chgData name="Simon Pun (SSE)" userId="6b1ee1f4-4ab1-4ea7-a2d6-b83579485034" providerId="ADAL" clId="{DBA3DF51-BC72-40EE-9B0F-1B2BDC2E83F3}" dt="2020-09-22T09:52:59.185" v="2452" actId="1076"/>
          <ac:spMkLst>
            <pc:docMk/>
            <pc:sldMk cId="1137783713" sldId="731"/>
            <ac:spMk id="33" creationId="{554784A8-BCB2-41F3-B715-96F6D60F1E96}"/>
          </ac:spMkLst>
        </pc:spChg>
        <pc:picChg chg="add del mod">
          <ac:chgData name="Simon Pun (SSE)" userId="6b1ee1f4-4ab1-4ea7-a2d6-b83579485034" providerId="ADAL" clId="{DBA3DF51-BC72-40EE-9B0F-1B2BDC2E83F3}" dt="2020-09-22T09:41:46.944" v="2322" actId="478"/>
          <ac:picMkLst>
            <pc:docMk/>
            <pc:sldMk cId="1137783713" sldId="731"/>
            <ac:picMk id="3" creationId="{44422F4A-360E-4DF3-AB0A-29551C8C36A5}"/>
          </ac:picMkLst>
        </pc:picChg>
        <pc:picChg chg="add mod">
          <ac:chgData name="Simon Pun (SSE)" userId="6b1ee1f4-4ab1-4ea7-a2d6-b83579485034" providerId="ADAL" clId="{DBA3DF51-BC72-40EE-9B0F-1B2BDC2E83F3}" dt="2020-09-22T09:53:08.945" v="2454" actId="1076"/>
          <ac:picMkLst>
            <pc:docMk/>
            <pc:sldMk cId="1137783713" sldId="731"/>
            <ac:picMk id="4" creationId="{B54A622D-5F9F-422E-977A-A01F9DCFB475}"/>
          </ac:picMkLst>
        </pc:picChg>
        <pc:picChg chg="add mod">
          <ac:chgData name="Simon Pun (SSE)" userId="6b1ee1f4-4ab1-4ea7-a2d6-b83579485034" providerId="ADAL" clId="{DBA3DF51-BC72-40EE-9B0F-1B2BDC2E83F3}" dt="2020-09-22T09:53:08.945" v="2454" actId="1076"/>
          <ac:picMkLst>
            <pc:docMk/>
            <pc:sldMk cId="1137783713" sldId="731"/>
            <ac:picMk id="5" creationId="{82DA88A5-1767-4571-B27F-2D93A57E9F91}"/>
          </ac:picMkLst>
        </pc:picChg>
        <pc:picChg chg="del mod">
          <ac:chgData name="Simon Pun (SSE)" userId="6b1ee1f4-4ab1-4ea7-a2d6-b83579485034" providerId="ADAL" clId="{DBA3DF51-BC72-40EE-9B0F-1B2BDC2E83F3}" dt="2020-09-22T09:40:46.073" v="2312" actId="478"/>
          <ac:picMkLst>
            <pc:docMk/>
            <pc:sldMk cId="1137783713" sldId="731"/>
            <ac:picMk id="28" creationId="{B7EFA477-4AFD-436C-9333-C3864C878F38}"/>
          </ac:picMkLst>
        </pc:picChg>
        <pc:picChg chg="del">
          <ac:chgData name="Simon Pun (SSE)" userId="6b1ee1f4-4ab1-4ea7-a2d6-b83579485034" providerId="ADAL" clId="{DBA3DF51-BC72-40EE-9B0F-1B2BDC2E83F3}" dt="2020-09-22T07:46:34.483" v="2265" actId="478"/>
          <ac:picMkLst>
            <pc:docMk/>
            <pc:sldMk cId="1137783713" sldId="731"/>
            <ac:picMk id="29" creationId="{CD00D067-BB97-4554-A9BC-D65C94C6D9EF}"/>
          </ac:picMkLst>
        </pc:picChg>
        <pc:cxnChg chg="add mod">
          <ac:chgData name="Simon Pun (SSE)" userId="6b1ee1f4-4ab1-4ea7-a2d6-b83579485034" providerId="ADAL" clId="{DBA3DF51-BC72-40EE-9B0F-1B2BDC2E83F3}" dt="2020-09-22T09:53:08.945" v="2454" actId="1076"/>
          <ac:cxnSpMkLst>
            <pc:docMk/>
            <pc:sldMk cId="1137783713" sldId="731"/>
            <ac:cxnSpMk id="8" creationId="{9A2FFB24-7D86-4E1E-AE41-23B8FD5CE4A6}"/>
          </ac:cxnSpMkLst>
        </pc:cxnChg>
        <pc:cxnChg chg="add mod">
          <ac:chgData name="Simon Pun (SSE)" userId="6b1ee1f4-4ab1-4ea7-a2d6-b83579485034" providerId="ADAL" clId="{DBA3DF51-BC72-40EE-9B0F-1B2BDC2E83F3}" dt="2020-09-22T09:53:08.945" v="2454" actId="1076"/>
          <ac:cxnSpMkLst>
            <pc:docMk/>
            <pc:sldMk cId="1137783713" sldId="731"/>
            <ac:cxnSpMk id="21" creationId="{BE7148A4-A2DF-45AC-85B9-2DED27673C6A}"/>
          </ac:cxnSpMkLst>
        </pc:cxnChg>
        <pc:cxnChg chg="add mod">
          <ac:chgData name="Simon Pun (SSE)" userId="6b1ee1f4-4ab1-4ea7-a2d6-b83579485034" providerId="ADAL" clId="{DBA3DF51-BC72-40EE-9B0F-1B2BDC2E83F3}" dt="2020-09-22T09:53:08.945" v="2454" actId="1076"/>
          <ac:cxnSpMkLst>
            <pc:docMk/>
            <pc:sldMk cId="1137783713" sldId="731"/>
            <ac:cxnSpMk id="22" creationId="{FA7500CB-BC35-4352-812A-93A7878DEDFB}"/>
          </ac:cxnSpMkLst>
        </pc:cxnChg>
      </pc:sldChg>
      <pc:sldChg chg="addSp delSp modSp add">
        <pc:chgData name="Simon Pun (SSE)" userId="6b1ee1f4-4ab1-4ea7-a2d6-b83579485034" providerId="ADAL" clId="{DBA3DF51-BC72-40EE-9B0F-1B2BDC2E83F3}" dt="2020-09-22T10:02:04.746" v="2574" actId="1076"/>
        <pc:sldMkLst>
          <pc:docMk/>
          <pc:sldMk cId="515024883" sldId="732"/>
        </pc:sldMkLst>
        <pc:spChg chg="mod">
          <ac:chgData name="Simon Pun (SSE)" userId="6b1ee1f4-4ab1-4ea7-a2d6-b83579485034" providerId="ADAL" clId="{DBA3DF51-BC72-40EE-9B0F-1B2BDC2E83F3}" dt="2020-09-22T09:53:31.162" v="2458" actId="20577"/>
          <ac:spMkLst>
            <pc:docMk/>
            <pc:sldMk cId="515024883" sldId="732"/>
            <ac:spMk id="2" creationId="{00000000-0000-0000-0000-000000000000}"/>
          </ac:spMkLst>
        </pc:spChg>
        <pc:spChg chg="mod">
          <ac:chgData name="Simon Pun (SSE)" userId="6b1ee1f4-4ab1-4ea7-a2d6-b83579485034" providerId="ADAL" clId="{DBA3DF51-BC72-40EE-9B0F-1B2BDC2E83F3}" dt="2020-09-22T10:02:04.746" v="2574" actId="1076"/>
          <ac:spMkLst>
            <pc:docMk/>
            <pc:sldMk cId="515024883" sldId="732"/>
            <ac:spMk id="6" creationId="{BEA9C51E-3210-4E5A-A358-C91C8BF8093B}"/>
          </ac:spMkLst>
        </pc:spChg>
        <pc:spChg chg="mod ord">
          <ac:chgData name="Simon Pun (SSE)" userId="6b1ee1f4-4ab1-4ea7-a2d6-b83579485034" providerId="ADAL" clId="{DBA3DF51-BC72-40EE-9B0F-1B2BDC2E83F3}" dt="2020-09-22T10:02:04.746" v="2574" actId="1076"/>
          <ac:spMkLst>
            <pc:docMk/>
            <pc:sldMk cId="515024883" sldId="732"/>
            <ac:spMk id="9" creationId="{A653729B-CF50-45A4-9B31-E938A0436045}"/>
          </ac:spMkLst>
        </pc:spChg>
        <pc:spChg chg="mod">
          <ac:chgData name="Simon Pun (SSE)" userId="6b1ee1f4-4ab1-4ea7-a2d6-b83579485034" providerId="ADAL" clId="{DBA3DF51-BC72-40EE-9B0F-1B2BDC2E83F3}" dt="2020-09-22T09:57:28.024" v="2514" actId="1076"/>
          <ac:spMkLst>
            <pc:docMk/>
            <pc:sldMk cId="515024883" sldId="732"/>
            <ac:spMk id="13" creationId="{FF05183D-9678-44DF-B8FC-83A3792DD4FF}"/>
          </ac:spMkLst>
        </pc:spChg>
        <pc:spChg chg="mod">
          <ac:chgData name="Simon Pun (SSE)" userId="6b1ee1f4-4ab1-4ea7-a2d6-b83579485034" providerId="ADAL" clId="{DBA3DF51-BC72-40EE-9B0F-1B2BDC2E83F3}" dt="2020-09-22T10:02:04.746" v="2574" actId="1076"/>
          <ac:spMkLst>
            <pc:docMk/>
            <pc:sldMk cId="515024883" sldId="732"/>
            <ac:spMk id="15" creationId="{A8E090D1-861E-4862-A0C7-35E8FF956230}"/>
          </ac:spMkLst>
        </pc:spChg>
        <pc:spChg chg="mod">
          <ac:chgData name="Simon Pun (SSE)" userId="6b1ee1f4-4ab1-4ea7-a2d6-b83579485034" providerId="ADAL" clId="{DBA3DF51-BC72-40EE-9B0F-1B2BDC2E83F3}" dt="2020-09-22T10:02:04.746" v="2574" actId="1076"/>
          <ac:spMkLst>
            <pc:docMk/>
            <pc:sldMk cId="515024883" sldId="732"/>
            <ac:spMk id="17" creationId="{86492128-C523-40AE-B08D-499AF11CAB4B}"/>
          </ac:spMkLst>
        </pc:spChg>
        <pc:spChg chg="mod">
          <ac:chgData name="Simon Pun (SSE)" userId="6b1ee1f4-4ab1-4ea7-a2d6-b83579485034" providerId="ADAL" clId="{DBA3DF51-BC72-40EE-9B0F-1B2BDC2E83F3}" dt="2020-09-22T10:02:04.746" v="2574" actId="1076"/>
          <ac:spMkLst>
            <pc:docMk/>
            <pc:sldMk cId="515024883" sldId="732"/>
            <ac:spMk id="19" creationId="{9CFC1E28-A3B0-4E8A-868C-AFA642A9FACF}"/>
          </ac:spMkLst>
        </pc:spChg>
        <pc:spChg chg="del mod">
          <ac:chgData name="Simon Pun (SSE)" userId="6b1ee1f4-4ab1-4ea7-a2d6-b83579485034" providerId="ADAL" clId="{DBA3DF51-BC72-40EE-9B0F-1B2BDC2E83F3}" dt="2020-09-22T10:01:58.057" v="2573" actId="478"/>
          <ac:spMkLst>
            <pc:docMk/>
            <pc:sldMk cId="515024883" sldId="732"/>
            <ac:spMk id="20" creationId="{114A0D95-D6A6-403B-AF31-0310929950C7}"/>
          </ac:spMkLst>
        </pc:spChg>
        <pc:spChg chg="add mod">
          <ac:chgData name="Simon Pun (SSE)" userId="6b1ee1f4-4ab1-4ea7-a2d6-b83579485034" providerId="ADAL" clId="{DBA3DF51-BC72-40EE-9B0F-1B2BDC2E83F3}" dt="2020-09-22T10:02:04.746" v="2574" actId="1076"/>
          <ac:spMkLst>
            <pc:docMk/>
            <pc:sldMk cId="515024883" sldId="732"/>
            <ac:spMk id="23" creationId="{FE52B824-12B1-4A44-AAA5-E966933BF6BF}"/>
          </ac:spMkLst>
        </pc:spChg>
        <pc:spChg chg="del mod">
          <ac:chgData name="Simon Pun (SSE)" userId="6b1ee1f4-4ab1-4ea7-a2d6-b83579485034" providerId="ADAL" clId="{DBA3DF51-BC72-40EE-9B0F-1B2BDC2E83F3}" dt="2020-09-22T10:00:58.431" v="2557" actId="478"/>
          <ac:spMkLst>
            <pc:docMk/>
            <pc:sldMk cId="515024883" sldId="732"/>
            <ac:spMk id="25" creationId="{68140184-65CA-46EE-92CC-E959B7F1871B}"/>
          </ac:spMkLst>
        </pc:spChg>
        <pc:spChg chg="del mod">
          <ac:chgData name="Simon Pun (SSE)" userId="6b1ee1f4-4ab1-4ea7-a2d6-b83579485034" providerId="ADAL" clId="{DBA3DF51-BC72-40EE-9B0F-1B2BDC2E83F3}" dt="2020-09-22T10:01:58.057" v="2573" actId="478"/>
          <ac:spMkLst>
            <pc:docMk/>
            <pc:sldMk cId="515024883" sldId="732"/>
            <ac:spMk id="26" creationId="{2CA60055-9637-4E3D-A016-51CAB0378B6B}"/>
          </ac:spMkLst>
        </pc:spChg>
        <pc:spChg chg="add mod">
          <ac:chgData name="Simon Pun (SSE)" userId="6b1ee1f4-4ab1-4ea7-a2d6-b83579485034" providerId="ADAL" clId="{DBA3DF51-BC72-40EE-9B0F-1B2BDC2E83F3}" dt="2020-09-22T10:02:04.746" v="2574" actId="1076"/>
          <ac:spMkLst>
            <pc:docMk/>
            <pc:sldMk cId="515024883" sldId="732"/>
            <ac:spMk id="28" creationId="{C47756FC-F240-489F-9F6E-D7F213EA91D6}"/>
          </ac:spMkLst>
        </pc:spChg>
        <pc:spChg chg="del mod">
          <ac:chgData name="Simon Pun (SSE)" userId="6b1ee1f4-4ab1-4ea7-a2d6-b83579485034" providerId="ADAL" clId="{DBA3DF51-BC72-40EE-9B0F-1B2BDC2E83F3}" dt="2020-09-22T10:01:58.057" v="2573" actId="478"/>
          <ac:spMkLst>
            <pc:docMk/>
            <pc:sldMk cId="515024883" sldId="732"/>
            <ac:spMk id="31" creationId="{43AEF7FE-4223-46AF-B6E2-0E726A533F55}"/>
          </ac:spMkLst>
        </pc:spChg>
        <pc:spChg chg="del mod">
          <ac:chgData name="Simon Pun (SSE)" userId="6b1ee1f4-4ab1-4ea7-a2d6-b83579485034" providerId="ADAL" clId="{DBA3DF51-BC72-40EE-9B0F-1B2BDC2E83F3}" dt="2020-09-22T10:01:58.057" v="2573" actId="478"/>
          <ac:spMkLst>
            <pc:docMk/>
            <pc:sldMk cId="515024883" sldId="732"/>
            <ac:spMk id="32" creationId="{3B44C697-42A2-4107-B890-208174673B14}"/>
          </ac:spMkLst>
        </pc:spChg>
        <pc:spChg chg="mod">
          <ac:chgData name="Simon Pun (SSE)" userId="6b1ee1f4-4ab1-4ea7-a2d6-b83579485034" providerId="ADAL" clId="{DBA3DF51-BC72-40EE-9B0F-1B2BDC2E83F3}" dt="2020-09-22T10:01:54.728" v="2572" actId="1076"/>
          <ac:spMkLst>
            <pc:docMk/>
            <pc:sldMk cId="515024883" sldId="732"/>
            <ac:spMk id="33" creationId="{554784A8-BCB2-41F3-B715-96F6D60F1E96}"/>
          </ac:spMkLst>
        </pc:spChg>
        <pc:spChg chg="add mod">
          <ac:chgData name="Simon Pun (SSE)" userId="6b1ee1f4-4ab1-4ea7-a2d6-b83579485034" providerId="ADAL" clId="{DBA3DF51-BC72-40EE-9B0F-1B2BDC2E83F3}" dt="2020-09-22T10:02:04.746" v="2574" actId="1076"/>
          <ac:spMkLst>
            <pc:docMk/>
            <pc:sldMk cId="515024883" sldId="732"/>
            <ac:spMk id="34" creationId="{0803920C-3C16-4241-B0F2-F3FEA96085A1}"/>
          </ac:spMkLst>
        </pc:spChg>
        <pc:picChg chg="add mod">
          <ac:chgData name="Simon Pun (SSE)" userId="6b1ee1f4-4ab1-4ea7-a2d6-b83579485034" providerId="ADAL" clId="{DBA3DF51-BC72-40EE-9B0F-1B2BDC2E83F3}" dt="2020-09-22T10:02:04.746" v="2574" actId="1076"/>
          <ac:picMkLst>
            <pc:docMk/>
            <pc:sldMk cId="515024883" sldId="732"/>
            <ac:picMk id="3" creationId="{2F38602C-40E9-4A71-AB37-9E33A8CA54D7}"/>
          </ac:picMkLst>
        </pc:picChg>
        <pc:picChg chg="del">
          <ac:chgData name="Simon Pun (SSE)" userId="6b1ee1f4-4ab1-4ea7-a2d6-b83579485034" providerId="ADAL" clId="{DBA3DF51-BC72-40EE-9B0F-1B2BDC2E83F3}" dt="2020-09-22T09:53:53.369" v="2459" actId="478"/>
          <ac:picMkLst>
            <pc:docMk/>
            <pc:sldMk cId="515024883" sldId="732"/>
            <ac:picMk id="4" creationId="{B54A622D-5F9F-422E-977A-A01F9DCFB475}"/>
          </ac:picMkLst>
        </pc:picChg>
        <pc:picChg chg="del">
          <ac:chgData name="Simon Pun (SSE)" userId="6b1ee1f4-4ab1-4ea7-a2d6-b83579485034" providerId="ADAL" clId="{DBA3DF51-BC72-40EE-9B0F-1B2BDC2E83F3}" dt="2020-09-22T09:54:18.584" v="2463" actId="478"/>
          <ac:picMkLst>
            <pc:docMk/>
            <pc:sldMk cId="515024883" sldId="732"/>
            <ac:picMk id="5" creationId="{82DA88A5-1767-4571-B27F-2D93A57E9F91}"/>
          </ac:picMkLst>
        </pc:picChg>
        <pc:picChg chg="add mod ord">
          <ac:chgData name="Simon Pun (SSE)" userId="6b1ee1f4-4ab1-4ea7-a2d6-b83579485034" providerId="ADAL" clId="{DBA3DF51-BC72-40EE-9B0F-1B2BDC2E83F3}" dt="2020-09-22T10:02:04.746" v="2574" actId="1076"/>
          <ac:picMkLst>
            <pc:docMk/>
            <pc:sldMk cId="515024883" sldId="732"/>
            <ac:picMk id="7" creationId="{D46051E7-64E3-4DA2-9775-36DF73EA4815}"/>
          </ac:picMkLst>
        </pc:picChg>
        <pc:cxnChg chg="mod">
          <ac:chgData name="Simon Pun (SSE)" userId="6b1ee1f4-4ab1-4ea7-a2d6-b83579485034" providerId="ADAL" clId="{DBA3DF51-BC72-40EE-9B0F-1B2BDC2E83F3}" dt="2020-09-22T10:02:04.746" v="2574" actId="1076"/>
          <ac:cxnSpMkLst>
            <pc:docMk/>
            <pc:sldMk cId="515024883" sldId="732"/>
            <ac:cxnSpMk id="8" creationId="{9A2FFB24-7D86-4E1E-AE41-23B8FD5CE4A6}"/>
          </ac:cxnSpMkLst>
        </pc:cxnChg>
        <pc:cxnChg chg="mod">
          <ac:chgData name="Simon Pun (SSE)" userId="6b1ee1f4-4ab1-4ea7-a2d6-b83579485034" providerId="ADAL" clId="{DBA3DF51-BC72-40EE-9B0F-1B2BDC2E83F3}" dt="2020-09-22T10:02:04.746" v="2574" actId="1076"/>
          <ac:cxnSpMkLst>
            <pc:docMk/>
            <pc:sldMk cId="515024883" sldId="732"/>
            <ac:cxnSpMk id="21" creationId="{BE7148A4-A2DF-45AC-85B9-2DED27673C6A}"/>
          </ac:cxnSpMkLst>
        </pc:cxnChg>
        <pc:cxnChg chg="mod">
          <ac:chgData name="Simon Pun (SSE)" userId="6b1ee1f4-4ab1-4ea7-a2d6-b83579485034" providerId="ADAL" clId="{DBA3DF51-BC72-40EE-9B0F-1B2BDC2E83F3}" dt="2020-09-22T10:02:04.746" v="2574" actId="1076"/>
          <ac:cxnSpMkLst>
            <pc:docMk/>
            <pc:sldMk cId="515024883" sldId="732"/>
            <ac:cxnSpMk id="22" creationId="{FA7500CB-BC35-4352-812A-93A7878DEDFB}"/>
          </ac:cxnSpMkLst>
        </pc:cxnChg>
        <pc:cxnChg chg="add mod">
          <ac:chgData name="Simon Pun (SSE)" userId="6b1ee1f4-4ab1-4ea7-a2d6-b83579485034" providerId="ADAL" clId="{DBA3DF51-BC72-40EE-9B0F-1B2BDC2E83F3}" dt="2020-09-22T10:02:04.746" v="2574" actId="1076"/>
          <ac:cxnSpMkLst>
            <pc:docMk/>
            <pc:sldMk cId="515024883" sldId="732"/>
            <ac:cxnSpMk id="27" creationId="{515181C6-B426-415D-8855-B9C19EAD8C6F}"/>
          </ac:cxnSpMkLst>
        </pc:cxnChg>
      </pc:sldChg>
      <pc:sldChg chg="addSp delSp modSp add">
        <pc:chgData name="Simon Pun (SSE)" userId="6b1ee1f4-4ab1-4ea7-a2d6-b83579485034" providerId="ADAL" clId="{DBA3DF51-BC72-40EE-9B0F-1B2BDC2E83F3}" dt="2020-09-22T10:28:18.038" v="2688"/>
        <pc:sldMkLst>
          <pc:docMk/>
          <pc:sldMk cId="2862268374" sldId="733"/>
        </pc:sldMkLst>
        <pc:spChg chg="mod">
          <ac:chgData name="Simon Pun (SSE)" userId="6b1ee1f4-4ab1-4ea7-a2d6-b83579485034" providerId="ADAL" clId="{DBA3DF51-BC72-40EE-9B0F-1B2BDC2E83F3}" dt="2020-09-22T10:27:02.003" v="2675"/>
          <ac:spMkLst>
            <pc:docMk/>
            <pc:sldMk cId="2862268374" sldId="733"/>
            <ac:spMk id="2" creationId="{00000000-0000-0000-0000-000000000000}"/>
          </ac:spMkLst>
        </pc:spChg>
        <pc:spChg chg="add del">
          <ac:chgData name="Simon Pun (SSE)" userId="6b1ee1f4-4ab1-4ea7-a2d6-b83579485034" providerId="ADAL" clId="{DBA3DF51-BC72-40EE-9B0F-1B2BDC2E83F3}" dt="2020-09-22T10:28:18.038" v="2688"/>
          <ac:spMkLst>
            <pc:docMk/>
            <pc:sldMk cId="2862268374" sldId="733"/>
            <ac:spMk id="3" creationId="{B9B0B5E5-5812-4657-BCE4-900CA0573232}"/>
          </ac:spMkLst>
        </pc:spChg>
        <pc:spChg chg="mod">
          <ac:chgData name="Simon Pun (SSE)" userId="6b1ee1f4-4ab1-4ea7-a2d6-b83579485034" providerId="ADAL" clId="{DBA3DF51-BC72-40EE-9B0F-1B2BDC2E83F3}" dt="2020-09-22T10:28:03.776" v="2686" actId="14100"/>
          <ac:spMkLst>
            <pc:docMk/>
            <pc:sldMk cId="2862268374" sldId="733"/>
            <ac:spMk id="9" creationId="{A653729B-CF50-45A4-9B31-E938A0436045}"/>
          </ac:spMkLst>
        </pc:spChg>
        <pc:spChg chg="del">
          <ac:chgData name="Simon Pun (SSE)" userId="6b1ee1f4-4ab1-4ea7-a2d6-b83579485034" providerId="ADAL" clId="{DBA3DF51-BC72-40EE-9B0F-1B2BDC2E83F3}" dt="2020-09-22T10:27:51.354" v="2681" actId="478"/>
          <ac:spMkLst>
            <pc:docMk/>
            <pc:sldMk cId="2862268374" sldId="733"/>
            <ac:spMk id="11" creationId="{F09C5921-B3E7-4523-B2E9-15A4D9CD030A}"/>
          </ac:spMkLst>
        </pc:spChg>
        <pc:spChg chg="del">
          <ac:chgData name="Simon Pun (SSE)" userId="6b1ee1f4-4ab1-4ea7-a2d6-b83579485034" providerId="ADAL" clId="{DBA3DF51-BC72-40EE-9B0F-1B2BDC2E83F3}" dt="2020-09-22T10:27:18.738" v="2678" actId="478"/>
          <ac:spMkLst>
            <pc:docMk/>
            <pc:sldMk cId="2862268374" sldId="733"/>
            <ac:spMk id="36" creationId="{71DE08C7-20C0-4553-8E50-39BA783AFC06}"/>
          </ac:spMkLst>
        </pc:spChg>
        <pc:spChg chg="del">
          <ac:chgData name="Simon Pun (SSE)" userId="6b1ee1f4-4ab1-4ea7-a2d6-b83579485034" providerId="ADAL" clId="{DBA3DF51-BC72-40EE-9B0F-1B2BDC2E83F3}" dt="2020-09-22T10:27:18.738" v="2678" actId="478"/>
          <ac:spMkLst>
            <pc:docMk/>
            <pc:sldMk cId="2862268374" sldId="733"/>
            <ac:spMk id="38" creationId="{E7F03950-8536-452E-BFD6-5A9CDF4C8AB9}"/>
          </ac:spMkLst>
        </pc:spChg>
        <pc:spChg chg="del">
          <ac:chgData name="Simon Pun (SSE)" userId="6b1ee1f4-4ab1-4ea7-a2d6-b83579485034" providerId="ADAL" clId="{DBA3DF51-BC72-40EE-9B0F-1B2BDC2E83F3}" dt="2020-09-22T10:27:18.738" v="2678" actId="478"/>
          <ac:spMkLst>
            <pc:docMk/>
            <pc:sldMk cId="2862268374" sldId="733"/>
            <ac:spMk id="43" creationId="{B403CFB5-680E-4DD6-81C3-266C220C6BA0}"/>
          </ac:spMkLst>
        </pc:spChg>
        <pc:picChg chg="del">
          <ac:chgData name="Simon Pun (SSE)" userId="6b1ee1f4-4ab1-4ea7-a2d6-b83579485034" providerId="ADAL" clId="{DBA3DF51-BC72-40EE-9B0F-1B2BDC2E83F3}" dt="2020-09-22T10:27:16.274" v="2676" actId="478"/>
          <ac:picMkLst>
            <pc:docMk/>
            <pc:sldMk cId="2862268374" sldId="733"/>
            <ac:picMk id="5" creationId="{2B2FD475-F951-4693-B8C2-9F9F45205FE0}"/>
          </ac:picMkLst>
        </pc:picChg>
        <pc:picChg chg="del">
          <ac:chgData name="Simon Pun (SSE)" userId="6b1ee1f4-4ab1-4ea7-a2d6-b83579485034" providerId="ADAL" clId="{DBA3DF51-BC72-40EE-9B0F-1B2BDC2E83F3}" dt="2020-09-22T10:27:16.913" v="2677" actId="478"/>
          <ac:picMkLst>
            <pc:docMk/>
            <pc:sldMk cId="2862268374" sldId="733"/>
            <ac:picMk id="6" creationId="{6DF29849-CBA3-4740-8C5A-E0CAD028CC7B}"/>
          </ac:picMkLst>
        </pc:picChg>
        <pc:picChg chg="add mod">
          <ac:chgData name="Simon Pun (SSE)" userId="6b1ee1f4-4ab1-4ea7-a2d6-b83579485034" providerId="ADAL" clId="{DBA3DF51-BC72-40EE-9B0F-1B2BDC2E83F3}" dt="2020-09-22T10:27:59.617" v="2685" actId="1076"/>
          <ac:picMkLst>
            <pc:docMk/>
            <pc:sldMk cId="2862268374" sldId="733"/>
            <ac:picMk id="14" creationId="{C7CB6413-5E12-4072-8544-92D8E8A8DD41}"/>
          </ac:picMkLst>
        </pc:picChg>
        <pc:cxnChg chg="del">
          <ac:chgData name="Simon Pun (SSE)" userId="6b1ee1f4-4ab1-4ea7-a2d6-b83579485034" providerId="ADAL" clId="{DBA3DF51-BC72-40EE-9B0F-1B2BDC2E83F3}" dt="2020-09-22T10:27:18.738" v="2678" actId="478"/>
          <ac:cxnSpMkLst>
            <pc:docMk/>
            <pc:sldMk cId="2862268374" sldId="733"/>
            <ac:cxnSpMk id="33" creationId="{FCF2D985-A009-4232-9E88-9410AD42ECDF}"/>
          </ac:cxnSpMkLst>
        </pc:cxnChg>
        <pc:cxnChg chg="del">
          <ac:chgData name="Simon Pun (SSE)" userId="6b1ee1f4-4ab1-4ea7-a2d6-b83579485034" providerId="ADAL" clId="{DBA3DF51-BC72-40EE-9B0F-1B2BDC2E83F3}" dt="2020-09-22T10:27:18.738" v="2678" actId="478"/>
          <ac:cxnSpMkLst>
            <pc:docMk/>
            <pc:sldMk cId="2862268374" sldId="733"/>
            <ac:cxnSpMk id="34" creationId="{6A93A2A6-E281-4CF9-9936-20839E4D8CBA}"/>
          </ac:cxnSpMkLst>
        </pc:cxnChg>
        <pc:cxnChg chg="del">
          <ac:chgData name="Simon Pun (SSE)" userId="6b1ee1f4-4ab1-4ea7-a2d6-b83579485034" providerId="ADAL" clId="{DBA3DF51-BC72-40EE-9B0F-1B2BDC2E83F3}" dt="2020-09-22T10:27:18.738" v="2678" actId="478"/>
          <ac:cxnSpMkLst>
            <pc:docMk/>
            <pc:sldMk cId="2862268374" sldId="733"/>
            <ac:cxnSpMk id="37" creationId="{2195B297-EC66-4193-A3D9-05350F75F027}"/>
          </ac:cxnSpMkLst>
        </pc:cxnChg>
        <pc:cxnChg chg="del">
          <ac:chgData name="Simon Pun (SSE)" userId="6b1ee1f4-4ab1-4ea7-a2d6-b83579485034" providerId="ADAL" clId="{DBA3DF51-BC72-40EE-9B0F-1B2BDC2E83F3}" dt="2020-09-22T10:27:18.738" v="2678" actId="478"/>
          <ac:cxnSpMkLst>
            <pc:docMk/>
            <pc:sldMk cId="2862268374" sldId="733"/>
            <ac:cxnSpMk id="40" creationId="{2CA23384-862A-4404-A66F-8EC602585621}"/>
          </ac:cxnSpMkLst>
        </pc:cxnChg>
      </pc:sldChg>
      <pc:sldChg chg="addSp delSp modSp add">
        <pc:chgData name="Simon Pun (SSE)" userId="6b1ee1f4-4ab1-4ea7-a2d6-b83579485034" providerId="ADAL" clId="{DBA3DF51-BC72-40EE-9B0F-1B2BDC2E83F3}" dt="2020-09-22T10:33:03.914" v="2763" actId="14100"/>
        <pc:sldMkLst>
          <pc:docMk/>
          <pc:sldMk cId="774764019" sldId="734"/>
        </pc:sldMkLst>
        <pc:spChg chg="mod">
          <ac:chgData name="Simon Pun (SSE)" userId="6b1ee1f4-4ab1-4ea7-a2d6-b83579485034" providerId="ADAL" clId="{DBA3DF51-BC72-40EE-9B0F-1B2BDC2E83F3}" dt="2020-09-22T10:28:29.857" v="2690"/>
          <ac:spMkLst>
            <pc:docMk/>
            <pc:sldMk cId="774764019" sldId="734"/>
            <ac:spMk id="2" creationId="{00000000-0000-0000-0000-000000000000}"/>
          </ac:spMkLst>
        </pc:spChg>
        <pc:spChg chg="add del">
          <ac:chgData name="Simon Pun (SSE)" userId="6b1ee1f4-4ab1-4ea7-a2d6-b83579485034" providerId="ADAL" clId="{DBA3DF51-BC72-40EE-9B0F-1B2BDC2E83F3}" dt="2020-09-22T10:30:19.650" v="2702"/>
          <ac:spMkLst>
            <pc:docMk/>
            <pc:sldMk cId="774764019" sldId="734"/>
            <ac:spMk id="3" creationId="{4255EC26-C6B6-41C6-BA89-FED4A4FC69AB}"/>
          </ac:spMkLst>
        </pc:spChg>
        <pc:spChg chg="add mod">
          <ac:chgData name="Simon Pun (SSE)" userId="6b1ee1f4-4ab1-4ea7-a2d6-b83579485034" providerId="ADAL" clId="{DBA3DF51-BC72-40EE-9B0F-1B2BDC2E83F3}" dt="2020-09-22T10:32:54.760" v="2761" actId="14100"/>
          <ac:spMkLst>
            <pc:docMk/>
            <pc:sldMk cId="774764019" sldId="734"/>
            <ac:spMk id="7" creationId="{45281015-E148-4E6C-9D70-1FD27B5262A3}"/>
          </ac:spMkLst>
        </pc:spChg>
        <pc:spChg chg="mod">
          <ac:chgData name="Simon Pun (SSE)" userId="6b1ee1f4-4ab1-4ea7-a2d6-b83579485034" providerId="ADAL" clId="{DBA3DF51-BC72-40EE-9B0F-1B2BDC2E83F3}" dt="2020-09-22T10:33:03.914" v="2763" actId="14100"/>
          <ac:spMkLst>
            <pc:docMk/>
            <pc:sldMk cId="774764019" sldId="734"/>
            <ac:spMk id="9" creationId="{A653729B-CF50-45A4-9B31-E938A0436045}"/>
          </ac:spMkLst>
        </pc:spChg>
        <pc:picChg chg="add mod">
          <ac:chgData name="Simon Pun (SSE)" userId="6b1ee1f4-4ab1-4ea7-a2d6-b83579485034" providerId="ADAL" clId="{DBA3DF51-BC72-40EE-9B0F-1B2BDC2E83F3}" dt="2020-09-22T10:33:01.097" v="2762" actId="1076"/>
          <ac:picMkLst>
            <pc:docMk/>
            <pc:sldMk cId="774764019" sldId="734"/>
            <ac:picMk id="5" creationId="{35430109-7585-42D9-A590-CF0212B07B8B}"/>
          </ac:picMkLst>
        </pc:picChg>
        <pc:picChg chg="del">
          <ac:chgData name="Simon Pun (SSE)" userId="6b1ee1f4-4ab1-4ea7-a2d6-b83579485034" providerId="ADAL" clId="{DBA3DF51-BC72-40EE-9B0F-1B2BDC2E83F3}" dt="2020-09-22T10:28:32.105" v="2691" actId="478"/>
          <ac:picMkLst>
            <pc:docMk/>
            <pc:sldMk cId="774764019" sldId="734"/>
            <ac:picMk id="14" creationId="{C7CB6413-5E12-4072-8544-92D8E8A8DD41}"/>
          </ac:picMkLst>
        </pc:picChg>
      </pc:sldChg>
      <pc:sldChg chg="addSp delSp modSp add">
        <pc:chgData name="Simon Pun (SSE)" userId="6b1ee1f4-4ab1-4ea7-a2d6-b83579485034" providerId="ADAL" clId="{DBA3DF51-BC72-40EE-9B0F-1B2BDC2E83F3}" dt="2020-09-22T11:50:40.913" v="3079"/>
        <pc:sldMkLst>
          <pc:docMk/>
          <pc:sldMk cId="2513712159" sldId="735"/>
        </pc:sldMkLst>
        <pc:spChg chg="mod">
          <ac:chgData name="Simon Pun (SSE)" userId="6b1ee1f4-4ab1-4ea7-a2d6-b83579485034" providerId="ADAL" clId="{DBA3DF51-BC72-40EE-9B0F-1B2BDC2E83F3}" dt="2020-09-22T11:39:11.054" v="2853" actId="20577"/>
          <ac:spMkLst>
            <pc:docMk/>
            <pc:sldMk cId="2513712159" sldId="735"/>
            <ac:spMk id="2" creationId="{00000000-0000-0000-0000-000000000000}"/>
          </ac:spMkLst>
        </pc:spChg>
        <pc:spChg chg="del">
          <ac:chgData name="Simon Pun (SSE)" userId="6b1ee1f4-4ab1-4ea7-a2d6-b83579485034" providerId="ADAL" clId="{DBA3DF51-BC72-40EE-9B0F-1B2BDC2E83F3}" dt="2020-09-22T10:33:42.921" v="2767" actId="478"/>
          <ac:spMkLst>
            <pc:docMk/>
            <pc:sldMk cId="2513712159" sldId="735"/>
            <ac:spMk id="7" creationId="{45281015-E148-4E6C-9D70-1FD27B5262A3}"/>
          </ac:spMkLst>
        </pc:spChg>
        <pc:spChg chg="mod">
          <ac:chgData name="Simon Pun (SSE)" userId="6b1ee1f4-4ab1-4ea7-a2d6-b83579485034" providerId="ADAL" clId="{DBA3DF51-BC72-40EE-9B0F-1B2BDC2E83F3}" dt="2020-09-22T11:41:07.927" v="2874" actId="14100"/>
          <ac:spMkLst>
            <pc:docMk/>
            <pc:sldMk cId="2513712159" sldId="735"/>
            <ac:spMk id="9" creationId="{A653729B-CF50-45A4-9B31-E938A0436045}"/>
          </ac:spMkLst>
        </pc:spChg>
        <pc:spChg chg="add del">
          <ac:chgData name="Simon Pun (SSE)" userId="6b1ee1f4-4ab1-4ea7-a2d6-b83579485034" providerId="ADAL" clId="{DBA3DF51-BC72-40EE-9B0F-1B2BDC2E83F3}" dt="2020-09-22T11:29:08.187" v="2786" actId="478"/>
          <ac:spMkLst>
            <pc:docMk/>
            <pc:sldMk cId="2513712159" sldId="735"/>
            <ac:spMk id="11" creationId="{D5E3E43D-ED2C-459F-B644-8EFF40676A4B}"/>
          </ac:spMkLst>
        </pc:spChg>
        <pc:spChg chg="add del">
          <ac:chgData name="Simon Pun (SSE)" userId="6b1ee1f4-4ab1-4ea7-a2d6-b83579485034" providerId="ADAL" clId="{DBA3DF51-BC72-40EE-9B0F-1B2BDC2E83F3}" dt="2020-09-22T11:29:08.187" v="2786" actId="478"/>
          <ac:spMkLst>
            <pc:docMk/>
            <pc:sldMk cId="2513712159" sldId="735"/>
            <ac:spMk id="12" creationId="{20167ECC-3C92-4DF4-B90A-CAB3A514593F}"/>
          </ac:spMkLst>
        </pc:spChg>
        <pc:spChg chg="add del">
          <ac:chgData name="Simon Pun (SSE)" userId="6b1ee1f4-4ab1-4ea7-a2d6-b83579485034" providerId="ADAL" clId="{DBA3DF51-BC72-40EE-9B0F-1B2BDC2E83F3}" dt="2020-09-22T11:29:08.187" v="2786" actId="478"/>
          <ac:spMkLst>
            <pc:docMk/>
            <pc:sldMk cId="2513712159" sldId="735"/>
            <ac:spMk id="13" creationId="{087A8805-9F1A-4298-8435-D98CA5D0B9B6}"/>
          </ac:spMkLst>
        </pc:spChg>
        <pc:spChg chg="add del">
          <ac:chgData name="Simon Pun (SSE)" userId="6b1ee1f4-4ab1-4ea7-a2d6-b83579485034" providerId="ADAL" clId="{DBA3DF51-BC72-40EE-9B0F-1B2BDC2E83F3}" dt="2020-09-22T11:29:08.187" v="2786" actId="478"/>
          <ac:spMkLst>
            <pc:docMk/>
            <pc:sldMk cId="2513712159" sldId="735"/>
            <ac:spMk id="14" creationId="{D3331A2A-4078-492F-AC7B-1F2BA8BC9FEC}"/>
          </ac:spMkLst>
        </pc:spChg>
        <pc:spChg chg="add del">
          <ac:chgData name="Simon Pun (SSE)" userId="6b1ee1f4-4ab1-4ea7-a2d6-b83579485034" providerId="ADAL" clId="{DBA3DF51-BC72-40EE-9B0F-1B2BDC2E83F3}" dt="2020-09-22T11:29:08.187" v="2786" actId="478"/>
          <ac:spMkLst>
            <pc:docMk/>
            <pc:sldMk cId="2513712159" sldId="735"/>
            <ac:spMk id="15" creationId="{BCDD8C6B-622C-42D1-9D3D-03BD7A48F8E0}"/>
          </ac:spMkLst>
        </pc:spChg>
        <pc:spChg chg="add del">
          <ac:chgData name="Simon Pun (SSE)" userId="6b1ee1f4-4ab1-4ea7-a2d6-b83579485034" providerId="ADAL" clId="{DBA3DF51-BC72-40EE-9B0F-1B2BDC2E83F3}" dt="2020-09-22T11:29:11.204" v="2787" actId="478"/>
          <ac:spMkLst>
            <pc:docMk/>
            <pc:sldMk cId="2513712159" sldId="735"/>
            <ac:spMk id="16" creationId="{1A9BDADB-01C0-4B73-8648-E3EB3C601A55}"/>
          </ac:spMkLst>
        </pc:spChg>
        <pc:spChg chg="add del">
          <ac:chgData name="Simon Pun (SSE)" userId="6b1ee1f4-4ab1-4ea7-a2d6-b83579485034" providerId="ADAL" clId="{DBA3DF51-BC72-40EE-9B0F-1B2BDC2E83F3}" dt="2020-09-22T11:29:03.275" v="2785" actId="478"/>
          <ac:spMkLst>
            <pc:docMk/>
            <pc:sldMk cId="2513712159" sldId="735"/>
            <ac:spMk id="17" creationId="{0FB40ACD-EE60-4957-AE97-5714B348C9D6}"/>
          </ac:spMkLst>
        </pc:spChg>
        <pc:spChg chg="add del">
          <ac:chgData name="Simon Pun (SSE)" userId="6b1ee1f4-4ab1-4ea7-a2d6-b83579485034" providerId="ADAL" clId="{DBA3DF51-BC72-40EE-9B0F-1B2BDC2E83F3}" dt="2020-09-22T11:29:01.485" v="2784" actId="478"/>
          <ac:spMkLst>
            <pc:docMk/>
            <pc:sldMk cId="2513712159" sldId="735"/>
            <ac:spMk id="18" creationId="{664255AB-3EF1-484E-8AD4-5BB65B4D352E}"/>
          </ac:spMkLst>
        </pc:spChg>
        <pc:spChg chg="add mod">
          <ac:chgData name="Simon Pun (SSE)" userId="6b1ee1f4-4ab1-4ea7-a2d6-b83579485034" providerId="ADAL" clId="{DBA3DF51-BC72-40EE-9B0F-1B2BDC2E83F3}" dt="2020-09-22T11:46:50.133" v="2992" actId="208"/>
          <ac:spMkLst>
            <pc:docMk/>
            <pc:sldMk cId="2513712159" sldId="735"/>
            <ac:spMk id="21" creationId="{36363B76-9F2A-4BC3-8CE2-FED10CD87F7B}"/>
          </ac:spMkLst>
        </pc:spChg>
        <pc:spChg chg="add del">
          <ac:chgData name="Simon Pun (SSE)" userId="6b1ee1f4-4ab1-4ea7-a2d6-b83579485034" providerId="ADAL" clId="{DBA3DF51-BC72-40EE-9B0F-1B2BDC2E83F3}" dt="2020-09-22T11:39:29.827" v="2857"/>
          <ac:spMkLst>
            <pc:docMk/>
            <pc:sldMk cId="2513712159" sldId="735"/>
            <ac:spMk id="22" creationId="{2AE5830B-5D59-42C2-BE28-347632275845}"/>
          </ac:spMkLst>
        </pc:spChg>
        <pc:spChg chg="add del mod">
          <ac:chgData name="Simon Pun (SSE)" userId="6b1ee1f4-4ab1-4ea7-a2d6-b83579485034" providerId="ADAL" clId="{DBA3DF51-BC72-40EE-9B0F-1B2BDC2E83F3}" dt="2020-09-22T11:40:24.512" v="2865"/>
          <ac:spMkLst>
            <pc:docMk/>
            <pc:sldMk cId="2513712159" sldId="735"/>
            <ac:spMk id="23" creationId="{45AC1F17-BBF6-44AA-A4D8-2D375DF00EC3}"/>
          </ac:spMkLst>
        </pc:spChg>
        <pc:spChg chg="add mod">
          <ac:chgData name="Simon Pun (SSE)" userId="6b1ee1f4-4ab1-4ea7-a2d6-b83579485034" providerId="ADAL" clId="{DBA3DF51-BC72-40EE-9B0F-1B2BDC2E83F3}" dt="2020-09-22T11:41:01.262" v="2873" actId="1076"/>
          <ac:spMkLst>
            <pc:docMk/>
            <pc:sldMk cId="2513712159" sldId="735"/>
            <ac:spMk id="25" creationId="{5C5C2D32-35FB-40C6-AC0C-47A05F805182}"/>
          </ac:spMkLst>
        </pc:spChg>
        <pc:spChg chg="add mod">
          <ac:chgData name="Simon Pun (SSE)" userId="6b1ee1f4-4ab1-4ea7-a2d6-b83579485034" providerId="ADAL" clId="{DBA3DF51-BC72-40EE-9B0F-1B2BDC2E83F3}" dt="2020-09-22T11:43:12.892" v="2910" actId="1076"/>
          <ac:spMkLst>
            <pc:docMk/>
            <pc:sldMk cId="2513712159" sldId="735"/>
            <ac:spMk id="26" creationId="{B32E6EEE-0395-4470-9553-6580F3D93E53}"/>
          </ac:spMkLst>
        </pc:spChg>
        <pc:spChg chg="add mod">
          <ac:chgData name="Simon Pun (SSE)" userId="6b1ee1f4-4ab1-4ea7-a2d6-b83579485034" providerId="ADAL" clId="{DBA3DF51-BC72-40EE-9B0F-1B2BDC2E83F3}" dt="2020-09-22T11:43:26.848" v="2917" actId="6549"/>
          <ac:spMkLst>
            <pc:docMk/>
            <pc:sldMk cId="2513712159" sldId="735"/>
            <ac:spMk id="27" creationId="{6997ACAF-6F91-43CD-A359-E7EB3281BF01}"/>
          </ac:spMkLst>
        </pc:spChg>
        <pc:spChg chg="add del mod">
          <ac:chgData name="Simon Pun (SSE)" userId="6b1ee1f4-4ab1-4ea7-a2d6-b83579485034" providerId="ADAL" clId="{DBA3DF51-BC72-40EE-9B0F-1B2BDC2E83F3}" dt="2020-09-22T11:43:16.088" v="2911" actId="478"/>
          <ac:spMkLst>
            <pc:docMk/>
            <pc:sldMk cId="2513712159" sldId="735"/>
            <ac:spMk id="28" creationId="{2A754C93-430C-4727-9613-949A31CBE0CA}"/>
          </ac:spMkLst>
        </pc:spChg>
        <pc:spChg chg="add del mod">
          <ac:chgData name="Simon Pun (SSE)" userId="6b1ee1f4-4ab1-4ea7-a2d6-b83579485034" providerId="ADAL" clId="{DBA3DF51-BC72-40EE-9B0F-1B2BDC2E83F3}" dt="2020-09-22T11:43:16.088" v="2911" actId="478"/>
          <ac:spMkLst>
            <pc:docMk/>
            <pc:sldMk cId="2513712159" sldId="735"/>
            <ac:spMk id="29" creationId="{2C7F3586-56BD-493B-A576-F6920FD963D5}"/>
          </ac:spMkLst>
        </pc:spChg>
        <pc:spChg chg="add del mod">
          <ac:chgData name="Simon Pun (SSE)" userId="6b1ee1f4-4ab1-4ea7-a2d6-b83579485034" providerId="ADAL" clId="{DBA3DF51-BC72-40EE-9B0F-1B2BDC2E83F3}" dt="2020-09-22T11:43:16.088" v="2911" actId="478"/>
          <ac:spMkLst>
            <pc:docMk/>
            <pc:sldMk cId="2513712159" sldId="735"/>
            <ac:spMk id="30" creationId="{44D8E626-A61E-4189-903E-49ADB5693E31}"/>
          </ac:spMkLst>
        </pc:spChg>
        <pc:spChg chg="add del mod">
          <ac:chgData name="Simon Pun (SSE)" userId="6b1ee1f4-4ab1-4ea7-a2d6-b83579485034" providerId="ADAL" clId="{DBA3DF51-BC72-40EE-9B0F-1B2BDC2E83F3}" dt="2020-09-22T11:43:16.088" v="2911" actId="478"/>
          <ac:spMkLst>
            <pc:docMk/>
            <pc:sldMk cId="2513712159" sldId="735"/>
            <ac:spMk id="31" creationId="{9579719B-96BC-4B49-B50B-1F99C754172D}"/>
          </ac:spMkLst>
        </pc:spChg>
        <pc:spChg chg="add del mod">
          <ac:chgData name="Simon Pun (SSE)" userId="6b1ee1f4-4ab1-4ea7-a2d6-b83579485034" providerId="ADAL" clId="{DBA3DF51-BC72-40EE-9B0F-1B2BDC2E83F3}" dt="2020-09-22T11:43:16.088" v="2911" actId="478"/>
          <ac:spMkLst>
            <pc:docMk/>
            <pc:sldMk cId="2513712159" sldId="735"/>
            <ac:spMk id="32" creationId="{89D06D61-D1D4-4A9F-9A2F-466006FD07B4}"/>
          </ac:spMkLst>
        </pc:spChg>
        <pc:spChg chg="add del mod">
          <ac:chgData name="Simon Pun (SSE)" userId="6b1ee1f4-4ab1-4ea7-a2d6-b83579485034" providerId="ADAL" clId="{DBA3DF51-BC72-40EE-9B0F-1B2BDC2E83F3}" dt="2020-09-22T11:43:16.088" v="2911" actId="478"/>
          <ac:spMkLst>
            <pc:docMk/>
            <pc:sldMk cId="2513712159" sldId="735"/>
            <ac:spMk id="33" creationId="{FBBAC04D-6EB1-4B6E-B2E7-B6FF7D064467}"/>
          </ac:spMkLst>
        </pc:spChg>
        <pc:spChg chg="add del mod">
          <ac:chgData name="Simon Pun (SSE)" userId="6b1ee1f4-4ab1-4ea7-a2d6-b83579485034" providerId="ADAL" clId="{DBA3DF51-BC72-40EE-9B0F-1B2BDC2E83F3}" dt="2020-09-22T11:43:16.088" v="2911" actId="478"/>
          <ac:spMkLst>
            <pc:docMk/>
            <pc:sldMk cId="2513712159" sldId="735"/>
            <ac:spMk id="34" creationId="{B418E05A-6886-46C6-A379-D748B26705F2}"/>
          </ac:spMkLst>
        </pc:spChg>
        <pc:spChg chg="add del mod">
          <ac:chgData name="Simon Pun (SSE)" userId="6b1ee1f4-4ab1-4ea7-a2d6-b83579485034" providerId="ADAL" clId="{DBA3DF51-BC72-40EE-9B0F-1B2BDC2E83F3}" dt="2020-09-22T11:43:16.088" v="2911" actId="478"/>
          <ac:spMkLst>
            <pc:docMk/>
            <pc:sldMk cId="2513712159" sldId="735"/>
            <ac:spMk id="35" creationId="{0E4DA02B-3618-4716-B6DD-3304184DE6BC}"/>
          </ac:spMkLst>
        </pc:spChg>
        <pc:spChg chg="add del mod">
          <ac:chgData name="Simon Pun (SSE)" userId="6b1ee1f4-4ab1-4ea7-a2d6-b83579485034" providerId="ADAL" clId="{DBA3DF51-BC72-40EE-9B0F-1B2BDC2E83F3}" dt="2020-09-22T11:43:16.088" v="2911" actId="478"/>
          <ac:spMkLst>
            <pc:docMk/>
            <pc:sldMk cId="2513712159" sldId="735"/>
            <ac:spMk id="36" creationId="{74FEDA83-7C51-45A2-92C5-5B38F262FA3A}"/>
          </ac:spMkLst>
        </pc:spChg>
        <pc:spChg chg="add mod">
          <ac:chgData name="Simon Pun (SSE)" userId="6b1ee1f4-4ab1-4ea7-a2d6-b83579485034" providerId="ADAL" clId="{DBA3DF51-BC72-40EE-9B0F-1B2BDC2E83F3}" dt="2020-09-22T11:43:55.117" v="2928" actId="20577"/>
          <ac:spMkLst>
            <pc:docMk/>
            <pc:sldMk cId="2513712159" sldId="735"/>
            <ac:spMk id="37" creationId="{14319C0C-87FB-4FC9-9432-7FA5468828C8}"/>
          </ac:spMkLst>
        </pc:spChg>
        <pc:spChg chg="add mod">
          <ac:chgData name="Simon Pun (SSE)" userId="6b1ee1f4-4ab1-4ea7-a2d6-b83579485034" providerId="ADAL" clId="{DBA3DF51-BC72-40EE-9B0F-1B2BDC2E83F3}" dt="2020-09-22T11:43:58.798" v="2930" actId="20577"/>
          <ac:spMkLst>
            <pc:docMk/>
            <pc:sldMk cId="2513712159" sldId="735"/>
            <ac:spMk id="38" creationId="{7B8B1250-F65A-41DF-839B-6F0EC5CDE18C}"/>
          </ac:spMkLst>
        </pc:spChg>
        <pc:spChg chg="add mod">
          <ac:chgData name="Simon Pun (SSE)" userId="6b1ee1f4-4ab1-4ea7-a2d6-b83579485034" providerId="ADAL" clId="{DBA3DF51-BC72-40EE-9B0F-1B2BDC2E83F3}" dt="2020-09-22T11:45:06.780" v="2973" actId="1037"/>
          <ac:spMkLst>
            <pc:docMk/>
            <pc:sldMk cId="2513712159" sldId="735"/>
            <ac:spMk id="39" creationId="{BDE6E80E-5278-4FD2-A60A-9E7702A4E0F4}"/>
          </ac:spMkLst>
        </pc:spChg>
        <pc:spChg chg="add mod">
          <ac:chgData name="Simon Pun (SSE)" userId="6b1ee1f4-4ab1-4ea7-a2d6-b83579485034" providerId="ADAL" clId="{DBA3DF51-BC72-40EE-9B0F-1B2BDC2E83F3}" dt="2020-09-22T11:45:01.677" v="2971" actId="1038"/>
          <ac:spMkLst>
            <pc:docMk/>
            <pc:sldMk cId="2513712159" sldId="735"/>
            <ac:spMk id="40" creationId="{694CC2E6-F9E6-40AB-AD1F-57AC8B2CCD01}"/>
          </ac:spMkLst>
        </pc:spChg>
        <pc:spChg chg="add mod">
          <ac:chgData name="Simon Pun (SSE)" userId="6b1ee1f4-4ab1-4ea7-a2d6-b83579485034" providerId="ADAL" clId="{DBA3DF51-BC72-40EE-9B0F-1B2BDC2E83F3}" dt="2020-09-22T11:45:01.677" v="2971" actId="1038"/>
          <ac:spMkLst>
            <pc:docMk/>
            <pc:sldMk cId="2513712159" sldId="735"/>
            <ac:spMk id="41" creationId="{55420011-ECEA-4647-8753-13A07E922788}"/>
          </ac:spMkLst>
        </pc:spChg>
        <pc:spChg chg="add mod">
          <ac:chgData name="Simon Pun (SSE)" userId="6b1ee1f4-4ab1-4ea7-a2d6-b83579485034" providerId="ADAL" clId="{DBA3DF51-BC72-40EE-9B0F-1B2BDC2E83F3}" dt="2020-09-22T11:45:01.677" v="2971" actId="1038"/>
          <ac:spMkLst>
            <pc:docMk/>
            <pc:sldMk cId="2513712159" sldId="735"/>
            <ac:spMk id="42" creationId="{0FC0C012-A9FA-4EBC-9D95-64CFA9DDA3EA}"/>
          </ac:spMkLst>
        </pc:spChg>
        <pc:spChg chg="add mod">
          <ac:chgData name="Simon Pun (SSE)" userId="6b1ee1f4-4ab1-4ea7-a2d6-b83579485034" providerId="ADAL" clId="{DBA3DF51-BC72-40EE-9B0F-1B2BDC2E83F3}" dt="2020-09-22T11:45:01.677" v="2971" actId="1038"/>
          <ac:spMkLst>
            <pc:docMk/>
            <pc:sldMk cId="2513712159" sldId="735"/>
            <ac:spMk id="43" creationId="{25B17DDD-72A4-4650-8A85-54F9F747F03A}"/>
          </ac:spMkLst>
        </pc:spChg>
        <pc:spChg chg="add mod">
          <ac:chgData name="Simon Pun (SSE)" userId="6b1ee1f4-4ab1-4ea7-a2d6-b83579485034" providerId="ADAL" clId="{DBA3DF51-BC72-40EE-9B0F-1B2BDC2E83F3}" dt="2020-09-22T11:45:13.630" v="2975" actId="1037"/>
          <ac:spMkLst>
            <pc:docMk/>
            <pc:sldMk cId="2513712159" sldId="735"/>
            <ac:spMk id="44" creationId="{4A7A40B3-D8A1-4FBA-9D9E-3B12FB97D0BE}"/>
          </ac:spMkLst>
        </pc:spChg>
        <pc:spChg chg="add mod">
          <ac:chgData name="Simon Pun (SSE)" userId="6b1ee1f4-4ab1-4ea7-a2d6-b83579485034" providerId="ADAL" clId="{DBA3DF51-BC72-40EE-9B0F-1B2BDC2E83F3}" dt="2020-09-22T11:45:13.630" v="2975" actId="1037"/>
          <ac:spMkLst>
            <pc:docMk/>
            <pc:sldMk cId="2513712159" sldId="735"/>
            <ac:spMk id="45" creationId="{B4CC52EF-E7C0-4CA2-84A4-2CCDE633BCBB}"/>
          </ac:spMkLst>
        </pc:spChg>
        <pc:spChg chg="add mod">
          <ac:chgData name="Simon Pun (SSE)" userId="6b1ee1f4-4ab1-4ea7-a2d6-b83579485034" providerId="ADAL" clId="{DBA3DF51-BC72-40EE-9B0F-1B2BDC2E83F3}" dt="2020-09-22T11:46:55.742" v="2993" actId="14100"/>
          <ac:spMkLst>
            <pc:docMk/>
            <pc:sldMk cId="2513712159" sldId="735"/>
            <ac:spMk id="46" creationId="{F7FDAF92-5E07-48DE-AEEF-ED8D2DDEEC73}"/>
          </ac:spMkLst>
        </pc:spChg>
        <pc:spChg chg="add del mod">
          <ac:chgData name="Simon Pun (SSE)" userId="6b1ee1f4-4ab1-4ea7-a2d6-b83579485034" providerId="ADAL" clId="{DBA3DF51-BC72-40EE-9B0F-1B2BDC2E83F3}" dt="2020-09-22T11:50:40.913" v="3079"/>
          <ac:spMkLst>
            <pc:docMk/>
            <pc:sldMk cId="2513712159" sldId="735"/>
            <ac:spMk id="51" creationId="{A63AEBF2-8F2C-49E4-9AB8-458BBBB2989E}"/>
          </ac:spMkLst>
        </pc:spChg>
        <pc:spChg chg="add del mod">
          <ac:chgData name="Simon Pun (SSE)" userId="6b1ee1f4-4ab1-4ea7-a2d6-b83579485034" providerId="ADAL" clId="{DBA3DF51-BC72-40EE-9B0F-1B2BDC2E83F3}" dt="2020-09-22T11:50:40.913" v="3079"/>
          <ac:spMkLst>
            <pc:docMk/>
            <pc:sldMk cId="2513712159" sldId="735"/>
            <ac:spMk id="52" creationId="{99D506DE-4195-467D-974F-D1505B383994}"/>
          </ac:spMkLst>
        </pc:spChg>
        <pc:graphicFrameChg chg="add del mod modGraphic">
          <ac:chgData name="Simon Pun (SSE)" userId="6b1ee1f4-4ab1-4ea7-a2d6-b83579485034" providerId="ADAL" clId="{DBA3DF51-BC72-40EE-9B0F-1B2BDC2E83F3}" dt="2020-09-22T11:35:00.172" v="2824" actId="478"/>
          <ac:graphicFrameMkLst>
            <pc:docMk/>
            <pc:sldMk cId="2513712159" sldId="735"/>
            <ac:graphicFrameMk id="10" creationId="{9BE48476-E573-4478-A94D-E4556E9A11E3}"/>
          </ac:graphicFrameMkLst>
        </pc:graphicFrameChg>
        <pc:graphicFrameChg chg="add del">
          <ac:chgData name="Simon Pun (SSE)" userId="6b1ee1f4-4ab1-4ea7-a2d6-b83579485034" providerId="ADAL" clId="{DBA3DF51-BC72-40EE-9B0F-1B2BDC2E83F3}" dt="2020-09-22T11:47:32.952" v="2997" actId="3680"/>
          <ac:graphicFrameMkLst>
            <pc:docMk/>
            <pc:sldMk cId="2513712159" sldId="735"/>
            <ac:graphicFrameMk id="47" creationId="{0AC442E1-325D-4641-9882-86F62823F50C}"/>
          </ac:graphicFrameMkLst>
        </pc:graphicFrameChg>
        <pc:graphicFrameChg chg="add del mod modGraphic">
          <ac:chgData name="Simon Pun (SSE)" userId="6b1ee1f4-4ab1-4ea7-a2d6-b83579485034" providerId="ADAL" clId="{DBA3DF51-BC72-40EE-9B0F-1B2BDC2E83F3}" dt="2020-09-22T11:50:40.913" v="3079"/>
          <ac:graphicFrameMkLst>
            <pc:docMk/>
            <pc:sldMk cId="2513712159" sldId="735"/>
            <ac:graphicFrameMk id="49" creationId="{5137CC1B-0B8F-47A6-B4AB-C11FCCF52411}"/>
          </ac:graphicFrameMkLst>
        </pc:graphicFrameChg>
        <pc:picChg chg="add del mod">
          <ac:chgData name="Simon Pun (SSE)" userId="6b1ee1f4-4ab1-4ea7-a2d6-b83579485034" providerId="ADAL" clId="{DBA3DF51-BC72-40EE-9B0F-1B2BDC2E83F3}" dt="2020-09-22T11:35:55.917" v="2831" actId="478"/>
          <ac:picMkLst>
            <pc:docMk/>
            <pc:sldMk cId="2513712159" sldId="735"/>
            <ac:picMk id="4" creationId="{758EB56D-7448-414F-98FA-51607883A93B}"/>
          </ac:picMkLst>
        </pc:picChg>
        <pc:picChg chg="del">
          <ac:chgData name="Simon Pun (SSE)" userId="6b1ee1f4-4ab1-4ea7-a2d6-b83579485034" providerId="ADAL" clId="{DBA3DF51-BC72-40EE-9B0F-1B2BDC2E83F3}" dt="2020-09-22T10:33:39.761" v="2766" actId="478"/>
          <ac:picMkLst>
            <pc:docMk/>
            <pc:sldMk cId="2513712159" sldId="735"/>
            <ac:picMk id="5" creationId="{35430109-7585-42D9-A590-CF0212B07B8B}"/>
          </ac:picMkLst>
        </pc:picChg>
        <pc:picChg chg="add mod">
          <ac:chgData name="Simon Pun (SSE)" userId="6b1ee1f4-4ab1-4ea7-a2d6-b83579485034" providerId="ADAL" clId="{DBA3DF51-BC72-40EE-9B0F-1B2BDC2E83F3}" dt="2020-09-22T11:41:01.262" v="2873" actId="1076"/>
          <ac:picMkLst>
            <pc:docMk/>
            <pc:sldMk cId="2513712159" sldId="735"/>
            <ac:picMk id="6" creationId="{E132A002-480C-4606-8692-D9A50FCC7BD8}"/>
          </ac:picMkLst>
        </pc:picChg>
        <pc:picChg chg="add del mod">
          <ac:chgData name="Simon Pun (SSE)" userId="6b1ee1f4-4ab1-4ea7-a2d6-b83579485034" providerId="ADAL" clId="{DBA3DF51-BC72-40EE-9B0F-1B2BDC2E83F3}" dt="2020-09-22T11:39:18.157" v="2855" actId="478"/>
          <ac:picMkLst>
            <pc:docMk/>
            <pc:sldMk cId="2513712159" sldId="735"/>
            <ac:picMk id="8" creationId="{56C7B379-14DF-4884-9843-772D49A483C7}"/>
          </ac:picMkLst>
        </pc:picChg>
        <pc:picChg chg="add mod">
          <ac:chgData name="Simon Pun (SSE)" userId="6b1ee1f4-4ab1-4ea7-a2d6-b83579485034" providerId="ADAL" clId="{DBA3DF51-BC72-40EE-9B0F-1B2BDC2E83F3}" dt="2020-09-22T11:41:01.262" v="2873" actId="1076"/>
          <ac:picMkLst>
            <pc:docMk/>
            <pc:sldMk cId="2513712159" sldId="735"/>
            <ac:picMk id="20" creationId="{2370069C-E6D2-4E4A-9CE5-86E3C7313018}"/>
          </ac:picMkLst>
        </pc:picChg>
        <pc:picChg chg="add mod">
          <ac:chgData name="Simon Pun (SSE)" userId="6b1ee1f4-4ab1-4ea7-a2d6-b83579485034" providerId="ADAL" clId="{DBA3DF51-BC72-40EE-9B0F-1B2BDC2E83F3}" dt="2020-09-22T11:41:01.262" v="2873" actId="1076"/>
          <ac:picMkLst>
            <pc:docMk/>
            <pc:sldMk cId="2513712159" sldId="735"/>
            <ac:picMk id="24" creationId="{FFE3979E-6849-4F5F-9E88-83F1E78837D7}"/>
          </ac:picMkLst>
        </pc:picChg>
      </pc:sldChg>
      <pc:sldChg chg="addSp delSp modSp add">
        <pc:chgData name="Simon Pun (SSE)" userId="6b1ee1f4-4ab1-4ea7-a2d6-b83579485034" providerId="ADAL" clId="{DBA3DF51-BC72-40EE-9B0F-1B2BDC2E83F3}" dt="2020-09-22T12:00:16.291" v="3261"/>
        <pc:sldMkLst>
          <pc:docMk/>
          <pc:sldMk cId="1196872992" sldId="736"/>
        </pc:sldMkLst>
        <pc:spChg chg="mod">
          <ac:chgData name="Simon Pun (SSE)" userId="6b1ee1f4-4ab1-4ea7-a2d6-b83579485034" providerId="ADAL" clId="{DBA3DF51-BC72-40EE-9B0F-1B2BDC2E83F3}" dt="2020-09-22T11:57:48.038" v="3216" actId="1076"/>
          <ac:spMkLst>
            <pc:docMk/>
            <pc:sldMk cId="1196872992" sldId="736"/>
            <ac:spMk id="2" creationId="{00000000-0000-0000-0000-000000000000}"/>
          </ac:spMkLst>
        </pc:spChg>
        <pc:spChg chg="add mod">
          <ac:chgData name="Simon Pun (SSE)" userId="6b1ee1f4-4ab1-4ea7-a2d6-b83579485034" providerId="ADAL" clId="{DBA3DF51-BC72-40EE-9B0F-1B2BDC2E83F3}" dt="2020-09-22T11:57:55.374" v="3219" actId="1076"/>
          <ac:spMkLst>
            <pc:docMk/>
            <pc:sldMk cId="1196872992" sldId="736"/>
            <ac:spMk id="7" creationId="{564683A5-2B57-4C5B-A4A6-8DC99AC96803}"/>
          </ac:spMkLst>
        </pc:spChg>
        <pc:spChg chg="mod">
          <ac:chgData name="Simon Pun (SSE)" userId="6b1ee1f4-4ab1-4ea7-a2d6-b83579485034" providerId="ADAL" clId="{DBA3DF51-BC72-40EE-9B0F-1B2BDC2E83F3}" dt="2020-09-22T11:57:09.157" v="3202" actId="14100"/>
          <ac:spMkLst>
            <pc:docMk/>
            <pc:sldMk cId="1196872992" sldId="736"/>
            <ac:spMk id="9" creationId="{A653729B-CF50-45A4-9B31-E938A0436045}"/>
          </ac:spMkLst>
        </pc:spChg>
        <pc:spChg chg="add mod">
          <ac:chgData name="Simon Pun (SSE)" userId="6b1ee1f4-4ab1-4ea7-a2d6-b83579485034" providerId="ADAL" clId="{DBA3DF51-BC72-40EE-9B0F-1B2BDC2E83F3}" dt="2020-09-22T11:58:13.293" v="3225" actId="14100"/>
          <ac:spMkLst>
            <pc:docMk/>
            <pc:sldMk cId="1196872992" sldId="736"/>
            <ac:spMk id="12" creationId="{9DB776FA-9224-43AB-8173-76B4346E024B}"/>
          </ac:spMkLst>
        </pc:spChg>
        <pc:spChg chg="add mod">
          <ac:chgData name="Simon Pun (SSE)" userId="6b1ee1f4-4ab1-4ea7-a2d6-b83579485034" providerId="ADAL" clId="{DBA3DF51-BC72-40EE-9B0F-1B2BDC2E83F3}" dt="2020-09-22T11:58:05.445" v="3222" actId="14100"/>
          <ac:spMkLst>
            <pc:docMk/>
            <pc:sldMk cId="1196872992" sldId="736"/>
            <ac:spMk id="13" creationId="{2A50B9FD-71BD-456A-95B0-7F7024673CD1}"/>
          </ac:spMkLst>
        </pc:spChg>
        <pc:spChg chg="add mod">
          <ac:chgData name="Simon Pun (SSE)" userId="6b1ee1f4-4ab1-4ea7-a2d6-b83579485034" providerId="ADAL" clId="{DBA3DF51-BC72-40EE-9B0F-1B2BDC2E83F3}" dt="2020-09-22T11:56:31.365" v="3192" actId="1076"/>
          <ac:spMkLst>
            <pc:docMk/>
            <pc:sldMk cId="1196872992" sldId="736"/>
            <ac:spMk id="15" creationId="{B9A7278C-305D-4FB5-BDE3-6AC21F7959F3}"/>
          </ac:spMkLst>
        </pc:spChg>
        <pc:spChg chg="add mod">
          <ac:chgData name="Simon Pun (SSE)" userId="6b1ee1f4-4ab1-4ea7-a2d6-b83579485034" providerId="ADAL" clId="{DBA3DF51-BC72-40EE-9B0F-1B2BDC2E83F3}" dt="2020-09-22T11:56:31.365" v="3192" actId="1076"/>
          <ac:spMkLst>
            <pc:docMk/>
            <pc:sldMk cId="1196872992" sldId="736"/>
            <ac:spMk id="16" creationId="{62D4E11D-A42E-4F87-A230-CAA4338FE425}"/>
          </ac:spMkLst>
        </pc:spChg>
        <pc:spChg chg="add mod">
          <ac:chgData name="Simon Pun (SSE)" userId="6b1ee1f4-4ab1-4ea7-a2d6-b83579485034" providerId="ADAL" clId="{DBA3DF51-BC72-40EE-9B0F-1B2BDC2E83F3}" dt="2020-09-22T11:56:38.718" v="3195" actId="1076"/>
          <ac:spMkLst>
            <pc:docMk/>
            <pc:sldMk cId="1196872992" sldId="736"/>
            <ac:spMk id="18" creationId="{9AB5C7C6-7519-4C8D-B420-6F071B364DAE}"/>
          </ac:spMkLst>
        </pc:spChg>
        <pc:spChg chg="add del mod">
          <ac:chgData name="Simon Pun (SSE)" userId="6b1ee1f4-4ab1-4ea7-a2d6-b83579485034" providerId="ADAL" clId="{DBA3DF51-BC72-40EE-9B0F-1B2BDC2E83F3}" dt="2020-09-22T12:00:16.291" v="3261"/>
          <ac:spMkLst>
            <pc:docMk/>
            <pc:sldMk cId="1196872992" sldId="736"/>
            <ac:spMk id="19" creationId="{571949B0-1806-4390-9A33-202A88D28159}"/>
          </ac:spMkLst>
        </pc:spChg>
        <pc:spChg chg="del">
          <ac:chgData name="Simon Pun (SSE)" userId="6b1ee1f4-4ab1-4ea7-a2d6-b83579485034" providerId="ADAL" clId="{DBA3DF51-BC72-40EE-9B0F-1B2BDC2E83F3}" dt="2020-09-22T11:45:47.448" v="2977" actId="478"/>
          <ac:spMkLst>
            <pc:docMk/>
            <pc:sldMk cId="1196872992" sldId="736"/>
            <ac:spMk id="21" creationId="{36363B76-9F2A-4BC3-8CE2-FED10CD87F7B}"/>
          </ac:spMkLst>
        </pc:spChg>
        <pc:spChg chg="add mod">
          <ac:chgData name="Simon Pun (SSE)" userId="6b1ee1f4-4ab1-4ea7-a2d6-b83579485034" providerId="ADAL" clId="{DBA3DF51-BC72-40EE-9B0F-1B2BDC2E83F3}" dt="2020-09-22T11:56:31.365" v="3192" actId="1076"/>
          <ac:spMkLst>
            <pc:docMk/>
            <pc:sldMk cId="1196872992" sldId="736"/>
            <ac:spMk id="22" creationId="{555F88A4-DCA9-411B-94B1-43609E004363}"/>
          </ac:spMkLst>
        </pc:spChg>
        <pc:spChg chg="add mod">
          <ac:chgData name="Simon Pun (SSE)" userId="6b1ee1f4-4ab1-4ea7-a2d6-b83579485034" providerId="ADAL" clId="{DBA3DF51-BC72-40EE-9B0F-1B2BDC2E83F3}" dt="2020-09-22T11:56:31.365" v="3192" actId="1076"/>
          <ac:spMkLst>
            <pc:docMk/>
            <pc:sldMk cId="1196872992" sldId="736"/>
            <ac:spMk id="23" creationId="{B0253BB6-1DCF-455C-854D-B3718B71FEF8}"/>
          </ac:spMkLst>
        </pc:spChg>
        <pc:spChg chg="add mod">
          <ac:chgData name="Simon Pun (SSE)" userId="6b1ee1f4-4ab1-4ea7-a2d6-b83579485034" providerId="ADAL" clId="{DBA3DF51-BC72-40EE-9B0F-1B2BDC2E83F3}" dt="2020-09-22T11:56:31.365" v="3192" actId="1076"/>
          <ac:spMkLst>
            <pc:docMk/>
            <pc:sldMk cId="1196872992" sldId="736"/>
            <ac:spMk id="24" creationId="{42A22E6A-76C8-480B-B25D-C71029995B70}"/>
          </ac:spMkLst>
        </pc:spChg>
        <pc:spChg chg="add mod">
          <ac:chgData name="Simon Pun (SSE)" userId="6b1ee1f4-4ab1-4ea7-a2d6-b83579485034" providerId="ADAL" clId="{DBA3DF51-BC72-40EE-9B0F-1B2BDC2E83F3}" dt="2020-09-22T11:56:31.365" v="3192" actId="1076"/>
          <ac:spMkLst>
            <pc:docMk/>
            <pc:sldMk cId="1196872992" sldId="736"/>
            <ac:spMk id="25" creationId="{A7195F0C-C7E2-4D65-BD6E-FB2A87874559}"/>
          </ac:spMkLst>
        </pc:spChg>
        <pc:spChg chg="add mod">
          <ac:chgData name="Simon Pun (SSE)" userId="6b1ee1f4-4ab1-4ea7-a2d6-b83579485034" providerId="ADAL" clId="{DBA3DF51-BC72-40EE-9B0F-1B2BDC2E83F3}" dt="2020-09-22T11:56:31.365" v="3192" actId="1076"/>
          <ac:spMkLst>
            <pc:docMk/>
            <pc:sldMk cId="1196872992" sldId="736"/>
            <ac:spMk id="26" creationId="{3DB266E2-FC92-42E8-B243-143F6A989EE4}"/>
          </ac:spMkLst>
        </pc:spChg>
        <pc:spChg chg="add mod">
          <ac:chgData name="Simon Pun (SSE)" userId="6b1ee1f4-4ab1-4ea7-a2d6-b83579485034" providerId="ADAL" clId="{DBA3DF51-BC72-40EE-9B0F-1B2BDC2E83F3}" dt="2020-09-22T11:56:31.365" v="3192" actId="1076"/>
          <ac:spMkLst>
            <pc:docMk/>
            <pc:sldMk cId="1196872992" sldId="736"/>
            <ac:spMk id="27" creationId="{41D6AEA0-8409-4944-A27B-A0A24E03F520}"/>
          </ac:spMkLst>
        </pc:spChg>
        <pc:spChg chg="add mod">
          <ac:chgData name="Simon Pun (SSE)" userId="6b1ee1f4-4ab1-4ea7-a2d6-b83579485034" providerId="ADAL" clId="{DBA3DF51-BC72-40EE-9B0F-1B2BDC2E83F3}" dt="2020-09-22T11:56:31.365" v="3192" actId="1076"/>
          <ac:spMkLst>
            <pc:docMk/>
            <pc:sldMk cId="1196872992" sldId="736"/>
            <ac:spMk id="28" creationId="{24D3396B-2ACF-4ADB-9D7D-CC1635F383F7}"/>
          </ac:spMkLst>
        </pc:spChg>
        <pc:spChg chg="add mod">
          <ac:chgData name="Simon Pun (SSE)" userId="6b1ee1f4-4ab1-4ea7-a2d6-b83579485034" providerId="ADAL" clId="{DBA3DF51-BC72-40EE-9B0F-1B2BDC2E83F3}" dt="2020-09-22T11:56:31.365" v="3192" actId="1076"/>
          <ac:spMkLst>
            <pc:docMk/>
            <pc:sldMk cId="1196872992" sldId="736"/>
            <ac:spMk id="29" creationId="{F58A0CBF-39A9-4534-BC43-F2F8A43954FF}"/>
          </ac:spMkLst>
        </pc:spChg>
        <pc:spChg chg="add del mod">
          <ac:chgData name="Simon Pun (SSE)" userId="6b1ee1f4-4ab1-4ea7-a2d6-b83579485034" providerId="ADAL" clId="{DBA3DF51-BC72-40EE-9B0F-1B2BDC2E83F3}" dt="2020-09-22T11:53:32.668" v="3155" actId="478"/>
          <ac:spMkLst>
            <pc:docMk/>
            <pc:sldMk cId="1196872992" sldId="736"/>
            <ac:spMk id="30" creationId="{0645D522-6B01-49BF-A120-5BAF063B9A26}"/>
          </ac:spMkLst>
        </pc:spChg>
        <pc:graphicFrameChg chg="add mod modGraphic">
          <ac:chgData name="Simon Pun (SSE)" userId="6b1ee1f4-4ab1-4ea7-a2d6-b83579485034" providerId="ADAL" clId="{DBA3DF51-BC72-40EE-9B0F-1B2BDC2E83F3}" dt="2020-09-22T11:56:31.365" v="3192" actId="1076"/>
          <ac:graphicFrameMkLst>
            <pc:docMk/>
            <pc:sldMk cId="1196872992" sldId="736"/>
            <ac:graphicFrameMk id="3" creationId="{D0848AD1-B305-4051-931D-45F199408848}"/>
          </ac:graphicFrameMkLst>
        </pc:graphicFrameChg>
        <pc:graphicFrameChg chg="add del mod">
          <ac:chgData name="Simon Pun (SSE)" userId="6b1ee1f4-4ab1-4ea7-a2d6-b83579485034" providerId="ADAL" clId="{DBA3DF51-BC72-40EE-9B0F-1B2BDC2E83F3}" dt="2020-09-22T11:46:11.249" v="2985"/>
          <ac:graphicFrameMkLst>
            <pc:docMk/>
            <pc:sldMk cId="1196872992" sldId="736"/>
            <ac:graphicFrameMk id="5" creationId="{B90F44C6-B29A-4F0F-A777-FFF1CA25046F}"/>
          </ac:graphicFrameMkLst>
        </pc:graphicFrameChg>
        <pc:graphicFrameChg chg="add mod modGraphic">
          <ac:chgData name="Simon Pun (SSE)" userId="6b1ee1f4-4ab1-4ea7-a2d6-b83579485034" providerId="ADAL" clId="{DBA3DF51-BC72-40EE-9B0F-1B2BDC2E83F3}" dt="2020-09-22T11:59:11.237" v="3258" actId="20577"/>
          <ac:graphicFrameMkLst>
            <pc:docMk/>
            <pc:sldMk cId="1196872992" sldId="736"/>
            <ac:graphicFrameMk id="11" creationId="{8755A125-70C6-4E19-8C81-49EB97BE942A}"/>
          </ac:graphicFrameMkLst>
        </pc:graphicFrameChg>
        <pc:picChg chg="del">
          <ac:chgData name="Simon Pun (SSE)" userId="6b1ee1f4-4ab1-4ea7-a2d6-b83579485034" providerId="ADAL" clId="{DBA3DF51-BC72-40EE-9B0F-1B2BDC2E83F3}" dt="2020-09-22T11:45:47.448" v="2977" actId="478"/>
          <ac:picMkLst>
            <pc:docMk/>
            <pc:sldMk cId="1196872992" sldId="736"/>
            <ac:picMk id="6" creationId="{E132A002-480C-4606-8692-D9A50FCC7BD8}"/>
          </ac:picMkLst>
        </pc:picChg>
        <pc:picChg chg="mod">
          <ac:chgData name="Simon Pun (SSE)" userId="6b1ee1f4-4ab1-4ea7-a2d6-b83579485034" providerId="ADAL" clId="{DBA3DF51-BC72-40EE-9B0F-1B2BDC2E83F3}" dt="2020-09-22T11:51:55.053" v="3127" actId="1076"/>
          <ac:picMkLst>
            <pc:docMk/>
            <pc:sldMk cId="1196872992" sldId="736"/>
            <ac:picMk id="8" creationId="{56C7B379-14DF-4884-9843-772D49A483C7}"/>
          </ac:picMkLst>
        </pc:picChg>
        <pc:picChg chg="del">
          <ac:chgData name="Simon Pun (SSE)" userId="6b1ee1f4-4ab1-4ea7-a2d6-b83579485034" providerId="ADAL" clId="{DBA3DF51-BC72-40EE-9B0F-1B2BDC2E83F3}" dt="2020-09-22T11:45:47.448" v="2977" actId="478"/>
          <ac:picMkLst>
            <pc:docMk/>
            <pc:sldMk cId="1196872992" sldId="736"/>
            <ac:picMk id="20" creationId="{2370069C-E6D2-4E4A-9CE5-86E3C7313018}"/>
          </ac:picMkLst>
        </pc:picChg>
        <pc:cxnChg chg="add mod">
          <ac:chgData name="Simon Pun (SSE)" userId="6b1ee1f4-4ab1-4ea7-a2d6-b83579485034" providerId="ADAL" clId="{DBA3DF51-BC72-40EE-9B0F-1B2BDC2E83F3}" dt="2020-09-22T11:56:31.365" v="3192" actId="1076"/>
          <ac:cxnSpMkLst>
            <pc:docMk/>
            <pc:sldMk cId="1196872992" sldId="736"/>
            <ac:cxnSpMk id="14" creationId="{20780127-793C-499E-BA93-E3DA068486EF}"/>
          </ac:cxnSpMkLst>
        </pc:cxnChg>
      </pc:sldChg>
      <pc:sldChg chg="addSp delSp modSp add">
        <pc:chgData name="Simon Pun (SSE)" userId="6b1ee1f4-4ab1-4ea7-a2d6-b83579485034" providerId="ADAL" clId="{DBA3DF51-BC72-40EE-9B0F-1B2BDC2E83F3}" dt="2020-09-22T14:49:36.567" v="3461" actId="20577"/>
        <pc:sldMkLst>
          <pc:docMk/>
          <pc:sldMk cId="764469122" sldId="737"/>
        </pc:sldMkLst>
        <pc:spChg chg="mod">
          <ac:chgData name="Simon Pun (SSE)" userId="6b1ee1f4-4ab1-4ea7-a2d6-b83579485034" providerId="ADAL" clId="{DBA3DF51-BC72-40EE-9B0F-1B2BDC2E83F3}" dt="2020-09-22T14:49:36.567" v="3461" actId="20577"/>
          <ac:spMkLst>
            <pc:docMk/>
            <pc:sldMk cId="764469122" sldId="737"/>
            <ac:spMk id="2" creationId="{00000000-0000-0000-0000-000000000000}"/>
          </ac:spMkLst>
        </pc:spChg>
        <pc:spChg chg="del">
          <ac:chgData name="Simon Pun (SSE)" userId="6b1ee1f4-4ab1-4ea7-a2d6-b83579485034" providerId="ADAL" clId="{DBA3DF51-BC72-40EE-9B0F-1B2BDC2E83F3}" dt="2020-09-22T14:44:04.760" v="3437" actId="478"/>
          <ac:spMkLst>
            <pc:docMk/>
            <pc:sldMk cId="764469122" sldId="737"/>
            <ac:spMk id="6" creationId="{BEA9C51E-3210-4E5A-A358-C91C8BF8093B}"/>
          </ac:spMkLst>
        </pc:spChg>
        <pc:spChg chg="del mod">
          <ac:chgData name="Simon Pun (SSE)" userId="6b1ee1f4-4ab1-4ea7-a2d6-b83579485034" providerId="ADAL" clId="{DBA3DF51-BC72-40EE-9B0F-1B2BDC2E83F3}" dt="2020-09-22T14:44:04.760" v="3437" actId="478"/>
          <ac:spMkLst>
            <pc:docMk/>
            <pc:sldMk cId="764469122" sldId="737"/>
            <ac:spMk id="12" creationId="{10FE402F-A2B8-405B-9929-AEA9CFE72F46}"/>
          </ac:spMkLst>
        </pc:spChg>
        <pc:spChg chg="del mod">
          <ac:chgData name="Simon Pun (SSE)" userId="6b1ee1f4-4ab1-4ea7-a2d6-b83579485034" providerId="ADAL" clId="{DBA3DF51-BC72-40EE-9B0F-1B2BDC2E83F3}" dt="2020-09-22T14:44:04.760" v="3437" actId="478"/>
          <ac:spMkLst>
            <pc:docMk/>
            <pc:sldMk cId="764469122" sldId="737"/>
            <ac:spMk id="13" creationId="{FF05183D-9678-44DF-B8FC-83A3792DD4FF}"/>
          </ac:spMkLst>
        </pc:spChg>
        <pc:spChg chg="del">
          <ac:chgData name="Simon Pun (SSE)" userId="6b1ee1f4-4ab1-4ea7-a2d6-b83579485034" providerId="ADAL" clId="{DBA3DF51-BC72-40EE-9B0F-1B2BDC2E83F3}" dt="2020-09-22T14:44:04.760" v="3437" actId="478"/>
          <ac:spMkLst>
            <pc:docMk/>
            <pc:sldMk cId="764469122" sldId="737"/>
            <ac:spMk id="15" creationId="{A8E090D1-861E-4862-A0C7-35E8FF956230}"/>
          </ac:spMkLst>
        </pc:spChg>
        <pc:spChg chg="del">
          <ac:chgData name="Simon Pun (SSE)" userId="6b1ee1f4-4ab1-4ea7-a2d6-b83579485034" providerId="ADAL" clId="{DBA3DF51-BC72-40EE-9B0F-1B2BDC2E83F3}" dt="2020-09-22T14:44:04.760" v="3437" actId="478"/>
          <ac:spMkLst>
            <pc:docMk/>
            <pc:sldMk cId="764469122" sldId="737"/>
            <ac:spMk id="17" creationId="{86492128-C523-40AE-B08D-499AF11CAB4B}"/>
          </ac:spMkLst>
        </pc:spChg>
        <pc:spChg chg="del">
          <ac:chgData name="Simon Pun (SSE)" userId="6b1ee1f4-4ab1-4ea7-a2d6-b83579485034" providerId="ADAL" clId="{DBA3DF51-BC72-40EE-9B0F-1B2BDC2E83F3}" dt="2020-09-22T14:44:04.760" v="3437" actId="478"/>
          <ac:spMkLst>
            <pc:docMk/>
            <pc:sldMk cId="764469122" sldId="737"/>
            <ac:spMk id="19" creationId="{9CFC1E28-A3B0-4E8A-868C-AFA642A9FACF}"/>
          </ac:spMkLst>
        </pc:spChg>
        <pc:spChg chg="add mod">
          <ac:chgData name="Simon Pun (SSE)" userId="6b1ee1f4-4ab1-4ea7-a2d6-b83579485034" providerId="ADAL" clId="{DBA3DF51-BC72-40EE-9B0F-1B2BDC2E83F3}" dt="2020-09-22T14:45:30.137" v="3457" actId="207"/>
          <ac:spMkLst>
            <pc:docMk/>
            <pc:sldMk cId="764469122" sldId="737"/>
            <ac:spMk id="20" creationId="{6F83E9C1-4CBA-4F25-8997-B6F2DD8143DD}"/>
          </ac:spMkLst>
        </pc:spChg>
        <pc:spChg chg="del">
          <ac:chgData name="Simon Pun (SSE)" userId="6b1ee1f4-4ab1-4ea7-a2d6-b83579485034" providerId="ADAL" clId="{DBA3DF51-BC72-40EE-9B0F-1B2BDC2E83F3}" dt="2020-09-22T14:44:04.760" v="3437" actId="478"/>
          <ac:spMkLst>
            <pc:docMk/>
            <pc:sldMk cId="764469122" sldId="737"/>
            <ac:spMk id="23" creationId="{FE52B824-12B1-4A44-AAA5-E966933BF6BF}"/>
          </ac:spMkLst>
        </pc:spChg>
        <pc:spChg chg="add del mod">
          <ac:chgData name="Simon Pun (SSE)" userId="6b1ee1f4-4ab1-4ea7-a2d6-b83579485034" providerId="ADAL" clId="{DBA3DF51-BC72-40EE-9B0F-1B2BDC2E83F3}" dt="2020-09-22T14:44:17.254" v="3442"/>
          <ac:spMkLst>
            <pc:docMk/>
            <pc:sldMk cId="764469122" sldId="737"/>
            <ac:spMk id="25" creationId="{DBAB1ED4-5F91-45EB-8E4F-42245AD6F2E1}"/>
          </ac:spMkLst>
        </pc:spChg>
        <pc:spChg chg="add del mod">
          <ac:chgData name="Simon Pun (SSE)" userId="6b1ee1f4-4ab1-4ea7-a2d6-b83579485034" providerId="ADAL" clId="{DBA3DF51-BC72-40EE-9B0F-1B2BDC2E83F3}" dt="2020-09-22T14:44:19.206" v="3445"/>
          <ac:spMkLst>
            <pc:docMk/>
            <pc:sldMk cId="764469122" sldId="737"/>
            <ac:spMk id="26" creationId="{E055E995-F3E2-4D50-A320-20BD278845C2}"/>
          </ac:spMkLst>
        </pc:spChg>
        <pc:spChg chg="del">
          <ac:chgData name="Simon Pun (SSE)" userId="6b1ee1f4-4ab1-4ea7-a2d6-b83579485034" providerId="ADAL" clId="{DBA3DF51-BC72-40EE-9B0F-1B2BDC2E83F3}" dt="2020-09-22T14:44:04.760" v="3437" actId="478"/>
          <ac:spMkLst>
            <pc:docMk/>
            <pc:sldMk cId="764469122" sldId="737"/>
            <ac:spMk id="28" creationId="{C47756FC-F240-489F-9F6E-D7F213EA91D6}"/>
          </ac:spMkLst>
        </pc:spChg>
        <pc:spChg chg="add del mod">
          <ac:chgData name="Simon Pun (SSE)" userId="6b1ee1f4-4ab1-4ea7-a2d6-b83579485034" providerId="ADAL" clId="{DBA3DF51-BC72-40EE-9B0F-1B2BDC2E83F3}" dt="2020-09-22T14:44:22.126" v="3448"/>
          <ac:spMkLst>
            <pc:docMk/>
            <pc:sldMk cId="764469122" sldId="737"/>
            <ac:spMk id="29" creationId="{CE89A973-D04C-4ACB-9F65-BC5585644AE0}"/>
          </ac:spMkLst>
        </pc:spChg>
        <pc:spChg chg="add mod">
          <ac:chgData name="Simon Pun (SSE)" userId="6b1ee1f4-4ab1-4ea7-a2d6-b83579485034" providerId="ADAL" clId="{DBA3DF51-BC72-40EE-9B0F-1B2BDC2E83F3}" dt="2020-09-22T14:44:33.528" v="3452" actId="1076"/>
          <ac:spMkLst>
            <pc:docMk/>
            <pc:sldMk cId="764469122" sldId="737"/>
            <ac:spMk id="30" creationId="{B61C1544-6724-4BD0-AD23-8C684D8B2379}"/>
          </ac:spMkLst>
        </pc:spChg>
        <pc:spChg chg="del mod">
          <ac:chgData name="Simon Pun (SSE)" userId="6b1ee1f4-4ab1-4ea7-a2d6-b83579485034" providerId="ADAL" clId="{DBA3DF51-BC72-40EE-9B0F-1B2BDC2E83F3}" dt="2020-09-22T14:44:04.760" v="3437" actId="478"/>
          <ac:spMkLst>
            <pc:docMk/>
            <pc:sldMk cId="764469122" sldId="737"/>
            <ac:spMk id="33" creationId="{554784A8-BCB2-41F3-B715-96F6D60F1E96}"/>
          </ac:spMkLst>
        </pc:spChg>
        <pc:spChg chg="del">
          <ac:chgData name="Simon Pun (SSE)" userId="6b1ee1f4-4ab1-4ea7-a2d6-b83579485034" providerId="ADAL" clId="{DBA3DF51-BC72-40EE-9B0F-1B2BDC2E83F3}" dt="2020-09-22T14:44:04.760" v="3437" actId="478"/>
          <ac:spMkLst>
            <pc:docMk/>
            <pc:sldMk cId="764469122" sldId="737"/>
            <ac:spMk id="34" creationId="{0803920C-3C16-4241-B0F2-F3FEA96085A1}"/>
          </ac:spMkLst>
        </pc:spChg>
        <pc:picChg chg="del">
          <ac:chgData name="Simon Pun (SSE)" userId="6b1ee1f4-4ab1-4ea7-a2d6-b83579485034" providerId="ADAL" clId="{DBA3DF51-BC72-40EE-9B0F-1B2BDC2E83F3}" dt="2020-09-22T12:02:02.814" v="3264" actId="478"/>
          <ac:picMkLst>
            <pc:docMk/>
            <pc:sldMk cId="764469122" sldId="737"/>
            <ac:picMk id="3" creationId="{2F38602C-40E9-4A71-AB37-9E33A8CA54D7}"/>
          </ac:picMkLst>
        </pc:picChg>
        <pc:picChg chg="del">
          <ac:chgData name="Simon Pun (SSE)" userId="6b1ee1f4-4ab1-4ea7-a2d6-b83579485034" providerId="ADAL" clId="{DBA3DF51-BC72-40EE-9B0F-1B2BDC2E83F3}" dt="2020-09-22T12:02:03.608" v="3265" actId="478"/>
          <ac:picMkLst>
            <pc:docMk/>
            <pc:sldMk cId="764469122" sldId="737"/>
            <ac:picMk id="7" creationId="{D46051E7-64E3-4DA2-9775-36DF73EA4815}"/>
          </ac:picMkLst>
        </pc:picChg>
        <pc:picChg chg="add mod">
          <ac:chgData name="Simon Pun (SSE)" userId="6b1ee1f4-4ab1-4ea7-a2d6-b83579485034" providerId="ADAL" clId="{DBA3DF51-BC72-40EE-9B0F-1B2BDC2E83F3}" dt="2020-09-22T14:44:07.519" v="3439" actId="1076"/>
          <ac:picMkLst>
            <pc:docMk/>
            <pc:sldMk cId="764469122" sldId="737"/>
            <ac:picMk id="24" creationId="{791F9D6C-0338-4A27-B19D-20FEAEE15995}"/>
          </ac:picMkLst>
        </pc:picChg>
        <pc:cxnChg chg="del">
          <ac:chgData name="Simon Pun (SSE)" userId="6b1ee1f4-4ab1-4ea7-a2d6-b83579485034" providerId="ADAL" clId="{DBA3DF51-BC72-40EE-9B0F-1B2BDC2E83F3}" dt="2020-09-22T14:44:04.760" v="3437" actId="478"/>
          <ac:cxnSpMkLst>
            <pc:docMk/>
            <pc:sldMk cId="764469122" sldId="737"/>
            <ac:cxnSpMk id="8" creationId="{9A2FFB24-7D86-4E1E-AE41-23B8FD5CE4A6}"/>
          </ac:cxnSpMkLst>
        </pc:cxnChg>
        <pc:cxnChg chg="del">
          <ac:chgData name="Simon Pun (SSE)" userId="6b1ee1f4-4ab1-4ea7-a2d6-b83579485034" providerId="ADAL" clId="{DBA3DF51-BC72-40EE-9B0F-1B2BDC2E83F3}" dt="2020-09-22T14:44:04.760" v="3437" actId="478"/>
          <ac:cxnSpMkLst>
            <pc:docMk/>
            <pc:sldMk cId="764469122" sldId="737"/>
            <ac:cxnSpMk id="21" creationId="{BE7148A4-A2DF-45AC-85B9-2DED27673C6A}"/>
          </ac:cxnSpMkLst>
        </pc:cxnChg>
        <pc:cxnChg chg="del">
          <ac:chgData name="Simon Pun (SSE)" userId="6b1ee1f4-4ab1-4ea7-a2d6-b83579485034" providerId="ADAL" clId="{DBA3DF51-BC72-40EE-9B0F-1B2BDC2E83F3}" dt="2020-09-22T14:44:04.760" v="3437" actId="478"/>
          <ac:cxnSpMkLst>
            <pc:docMk/>
            <pc:sldMk cId="764469122" sldId="737"/>
            <ac:cxnSpMk id="22" creationId="{FA7500CB-BC35-4352-812A-93A7878DEDFB}"/>
          </ac:cxnSpMkLst>
        </pc:cxnChg>
        <pc:cxnChg chg="del">
          <ac:chgData name="Simon Pun (SSE)" userId="6b1ee1f4-4ab1-4ea7-a2d6-b83579485034" providerId="ADAL" clId="{DBA3DF51-BC72-40EE-9B0F-1B2BDC2E83F3}" dt="2020-09-22T14:44:04.760" v="3437" actId="478"/>
          <ac:cxnSpMkLst>
            <pc:docMk/>
            <pc:sldMk cId="764469122" sldId="737"/>
            <ac:cxnSpMk id="27" creationId="{515181C6-B426-415D-8855-B9C19EAD8C6F}"/>
          </ac:cxnSpMkLst>
        </pc:cxnChg>
      </pc:sldChg>
      <pc:sldChg chg="addSp delSp modSp add">
        <pc:chgData name="Simon Pun (SSE)" userId="6b1ee1f4-4ab1-4ea7-a2d6-b83579485034" providerId="ADAL" clId="{DBA3DF51-BC72-40EE-9B0F-1B2BDC2E83F3}" dt="2020-09-22T15:00:53.015" v="3646" actId="6549"/>
        <pc:sldMkLst>
          <pc:docMk/>
          <pc:sldMk cId="146436329" sldId="738"/>
        </pc:sldMkLst>
        <pc:spChg chg="mod">
          <ac:chgData name="Simon Pun (SSE)" userId="6b1ee1f4-4ab1-4ea7-a2d6-b83579485034" providerId="ADAL" clId="{DBA3DF51-BC72-40EE-9B0F-1B2BDC2E83F3}" dt="2020-09-22T14:49:43.254" v="3463" actId="20577"/>
          <ac:spMkLst>
            <pc:docMk/>
            <pc:sldMk cId="146436329" sldId="738"/>
            <ac:spMk id="2" creationId="{00000000-0000-0000-0000-000000000000}"/>
          </ac:spMkLst>
        </pc:spChg>
        <pc:spChg chg="add mod">
          <ac:chgData name="Simon Pun (SSE)" userId="6b1ee1f4-4ab1-4ea7-a2d6-b83579485034" providerId="ADAL" clId="{DBA3DF51-BC72-40EE-9B0F-1B2BDC2E83F3}" dt="2020-09-22T14:58:52.045" v="3602" actId="14100"/>
          <ac:spMkLst>
            <pc:docMk/>
            <pc:sldMk cId="146436329" sldId="738"/>
            <ac:spMk id="8" creationId="{6E534DCC-9E9E-4EB5-B827-E5371DD2A32F}"/>
          </ac:spMkLst>
        </pc:spChg>
        <pc:spChg chg="mod">
          <ac:chgData name="Simon Pun (SSE)" userId="6b1ee1f4-4ab1-4ea7-a2d6-b83579485034" providerId="ADAL" clId="{DBA3DF51-BC72-40EE-9B0F-1B2BDC2E83F3}" dt="2020-09-22T14:58:49.406" v="3601" actId="14100"/>
          <ac:spMkLst>
            <pc:docMk/>
            <pc:sldMk cId="146436329" sldId="738"/>
            <ac:spMk id="9" creationId="{A653729B-CF50-45A4-9B31-E938A0436045}"/>
          </ac:spMkLst>
        </pc:spChg>
        <pc:spChg chg="add mod">
          <ac:chgData name="Simon Pun (SSE)" userId="6b1ee1f4-4ab1-4ea7-a2d6-b83579485034" providerId="ADAL" clId="{DBA3DF51-BC72-40EE-9B0F-1B2BDC2E83F3}" dt="2020-09-22T14:58:30.751" v="3598" actId="1076"/>
          <ac:spMkLst>
            <pc:docMk/>
            <pc:sldMk cId="146436329" sldId="738"/>
            <ac:spMk id="11" creationId="{D02E06A8-D46D-44CB-893D-93BB68E53E14}"/>
          </ac:spMkLst>
        </pc:spChg>
        <pc:spChg chg="add mod">
          <ac:chgData name="Simon Pun (SSE)" userId="6b1ee1f4-4ab1-4ea7-a2d6-b83579485034" providerId="ADAL" clId="{DBA3DF51-BC72-40EE-9B0F-1B2BDC2E83F3}" dt="2020-09-22T14:54:58.999" v="3553" actId="20577"/>
          <ac:spMkLst>
            <pc:docMk/>
            <pc:sldMk cId="146436329" sldId="738"/>
            <ac:spMk id="12" creationId="{ACBD4484-2831-4C8A-8E09-156C5A64A3BF}"/>
          </ac:spMkLst>
        </pc:spChg>
        <pc:spChg chg="add mod">
          <ac:chgData name="Simon Pun (SSE)" userId="6b1ee1f4-4ab1-4ea7-a2d6-b83579485034" providerId="ADAL" clId="{DBA3DF51-BC72-40EE-9B0F-1B2BDC2E83F3}" dt="2020-09-22T14:55:06.974" v="3554" actId="571"/>
          <ac:spMkLst>
            <pc:docMk/>
            <pc:sldMk cId="146436329" sldId="738"/>
            <ac:spMk id="13" creationId="{0701C619-9A5A-49D2-B75C-4F5E63043E2B}"/>
          </ac:spMkLst>
        </pc:spChg>
        <pc:spChg chg="add mod">
          <ac:chgData name="Simon Pun (SSE)" userId="6b1ee1f4-4ab1-4ea7-a2d6-b83579485034" providerId="ADAL" clId="{DBA3DF51-BC72-40EE-9B0F-1B2BDC2E83F3}" dt="2020-09-22T14:55:20.682" v="3560" actId="20577"/>
          <ac:spMkLst>
            <pc:docMk/>
            <pc:sldMk cId="146436329" sldId="738"/>
            <ac:spMk id="14" creationId="{E9AB4C1E-902A-47DE-90A0-1396AD2D2283}"/>
          </ac:spMkLst>
        </pc:spChg>
        <pc:spChg chg="add mod">
          <ac:chgData name="Simon Pun (SSE)" userId="6b1ee1f4-4ab1-4ea7-a2d6-b83579485034" providerId="ADAL" clId="{DBA3DF51-BC72-40EE-9B0F-1B2BDC2E83F3}" dt="2020-09-22T14:58:30.751" v="3598" actId="1076"/>
          <ac:spMkLst>
            <pc:docMk/>
            <pc:sldMk cId="146436329" sldId="738"/>
            <ac:spMk id="15" creationId="{A256F5AF-4104-432F-88CB-1300E7776DDD}"/>
          </ac:spMkLst>
        </pc:spChg>
        <pc:spChg chg="add mod">
          <ac:chgData name="Simon Pun (SSE)" userId="6b1ee1f4-4ab1-4ea7-a2d6-b83579485034" providerId="ADAL" clId="{DBA3DF51-BC72-40EE-9B0F-1B2BDC2E83F3}" dt="2020-09-22T14:58:30.751" v="3598" actId="1076"/>
          <ac:spMkLst>
            <pc:docMk/>
            <pc:sldMk cId="146436329" sldId="738"/>
            <ac:spMk id="16" creationId="{A9E04124-E0FB-46D0-9919-D68B94FF5D9E}"/>
          </ac:spMkLst>
        </pc:spChg>
        <pc:spChg chg="add mod">
          <ac:chgData name="Simon Pun (SSE)" userId="6b1ee1f4-4ab1-4ea7-a2d6-b83579485034" providerId="ADAL" clId="{DBA3DF51-BC72-40EE-9B0F-1B2BDC2E83F3}" dt="2020-09-22T14:58:30.751" v="3598" actId="1076"/>
          <ac:spMkLst>
            <pc:docMk/>
            <pc:sldMk cId="146436329" sldId="738"/>
            <ac:spMk id="17" creationId="{36364AAF-6E84-4A97-AB42-A25A25855A78}"/>
          </ac:spMkLst>
        </pc:spChg>
        <pc:spChg chg="add mod">
          <ac:chgData name="Simon Pun (SSE)" userId="6b1ee1f4-4ab1-4ea7-a2d6-b83579485034" providerId="ADAL" clId="{DBA3DF51-BC72-40EE-9B0F-1B2BDC2E83F3}" dt="2020-09-22T14:58:30.751" v="3598" actId="1076"/>
          <ac:spMkLst>
            <pc:docMk/>
            <pc:sldMk cId="146436329" sldId="738"/>
            <ac:spMk id="18" creationId="{DF777D13-245C-434F-AE3E-BAEBA2918A7C}"/>
          </ac:spMkLst>
        </pc:spChg>
        <pc:spChg chg="add mod">
          <ac:chgData name="Simon Pun (SSE)" userId="6b1ee1f4-4ab1-4ea7-a2d6-b83579485034" providerId="ADAL" clId="{DBA3DF51-BC72-40EE-9B0F-1B2BDC2E83F3}" dt="2020-09-22T14:58:30.751" v="3598" actId="1076"/>
          <ac:spMkLst>
            <pc:docMk/>
            <pc:sldMk cId="146436329" sldId="738"/>
            <ac:spMk id="19" creationId="{CDF5688E-8068-437C-8BC5-8D72C373A46C}"/>
          </ac:spMkLst>
        </pc:spChg>
        <pc:spChg chg="del">
          <ac:chgData name="Simon Pun (SSE)" userId="6b1ee1f4-4ab1-4ea7-a2d6-b83579485034" providerId="ADAL" clId="{DBA3DF51-BC72-40EE-9B0F-1B2BDC2E83F3}" dt="2020-09-22T14:49:51.238" v="3465" actId="478"/>
          <ac:spMkLst>
            <pc:docMk/>
            <pc:sldMk cId="146436329" sldId="738"/>
            <ac:spMk id="20" creationId="{6F83E9C1-4CBA-4F25-8997-B6F2DD8143DD}"/>
          </ac:spMkLst>
        </pc:spChg>
        <pc:spChg chg="add mod">
          <ac:chgData name="Simon Pun (SSE)" userId="6b1ee1f4-4ab1-4ea7-a2d6-b83579485034" providerId="ADAL" clId="{DBA3DF51-BC72-40EE-9B0F-1B2BDC2E83F3}" dt="2020-09-22T14:58:05.107" v="3594" actId="207"/>
          <ac:spMkLst>
            <pc:docMk/>
            <pc:sldMk cId="146436329" sldId="738"/>
            <ac:spMk id="21" creationId="{3ECA4E17-1CF9-4604-BA32-2B42FEC0F5C0}"/>
          </ac:spMkLst>
        </pc:spChg>
        <pc:spChg chg="add mod">
          <ac:chgData name="Simon Pun (SSE)" userId="6b1ee1f4-4ab1-4ea7-a2d6-b83579485034" providerId="ADAL" clId="{DBA3DF51-BC72-40EE-9B0F-1B2BDC2E83F3}" dt="2020-09-22T15:00:04.798" v="3629" actId="1076"/>
          <ac:spMkLst>
            <pc:docMk/>
            <pc:sldMk cId="146436329" sldId="738"/>
            <ac:spMk id="22" creationId="{B3AC4FAF-E9AE-49D1-B606-A6EF01ECC9ED}"/>
          </ac:spMkLst>
        </pc:spChg>
        <pc:spChg chg="add mod">
          <ac:chgData name="Simon Pun (SSE)" userId="6b1ee1f4-4ab1-4ea7-a2d6-b83579485034" providerId="ADAL" clId="{DBA3DF51-BC72-40EE-9B0F-1B2BDC2E83F3}" dt="2020-09-22T15:00:06.717" v="3630" actId="1076"/>
          <ac:spMkLst>
            <pc:docMk/>
            <pc:sldMk cId="146436329" sldId="738"/>
            <ac:spMk id="23" creationId="{E97629CE-B434-4818-8F6C-499690EE1B98}"/>
          </ac:spMkLst>
        </pc:spChg>
        <pc:spChg chg="add mod">
          <ac:chgData name="Simon Pun (SSE)" userId="6b1ee1f4-4ab1-4ea7-a2d6-b83579485034" providerId="ADAL" clId="{DBA3DF51-BC72-40EE-9B0F-1B2BDC2E83F3}" dt="2020-09-22T15:00:14.104" v="3632" actId="20577"/>
          <ac:spMkLst>
            <pc:docMk/>
            <pc:sldMk cId="146436329" sldId="738"/>
            <ac:spMk id="25" creationId="{613B9863-8506-4029-9885-1E619D5277C8}"/>
          </ac:spMkLst>
        </pc:spChg>
        <pc:spChg chg="add mod">
          <ac:chgData name="Simon Pun (SSE)" userId="6b1ee1f4-4ab1-4ea7-a2d6-b83579485034" providerId="ADAL" clId="{DBA3DF51-BC72-40EE-9B0F-1B2BDC2E83F3}" dt="2020-09-22T15:00:32.278" v="3637" actId="20577"/>
          <ac:spMkLst>
            <pc:docMk/>
            <pc:sldMk cId="146436329" sldId="738"/>
            <ac:spMk id="26" creationId="{D4D01863-D6CD-41D0-A9BE-3DD9143DB872}"/>
          </ac:spMkLst>
        </pc:spChg>
        <pc:spChg chg="add mod">
          <ac:chgData name="Simon Pun (SSE)" userId="6b1ee1f4-4ab1-4ea7-a2d6-b83579485034" providerId="ADAL" clId="{DBA3DF51-BC72-40EE-9B0F-1B2BDC2E83F3}" dt="2020-09-22T15:00:38.468" v="3640" actId="6549"/>
          <ac:spMkLst>
            <pc:docMk/>
            <pc:sldMk cId="146436329" sldId="738"/>
            <ac:spMk id="27" creationId="{FAEC1EBD-BA00-4568-AAA6-6965D95B1A55}"/>
          </ac:spMkLst>
        </pc:spChg>
        <pc:spChg chg="add mod">
          <ac:chgData name="Simon Pun (SSE)" userId="6b1ee1f4-4ab1-4ea7-a2d6-b83579485034" providerId="ADAL" clId="{DBA3DF51-BC72-40EE-9B0F-1B2BDC2E83F3}" dt="2020-09-22T15:00:46.513" v="3643" actId="6549"/>
          <ac:spMkLst>
            <pc:docMk/>
            <pc:sldMk cId="146436329" sldId="738"/>
            <ac:spMk id="28" creationId="{6575E986-A9B2-46A8-BC84-ABD58FD3249C}"/>
          </ac:spMkLst>
        </pc:spChg>
        <pc:spChg chg="add mod">
          <ac:chgData name="Simon Pun (SSE)" userId="6b1ee1f4-4ab1-4ea7-a2d6-b83579485034" providerId="ADAL" clId="{DBA3DF51-BC72-40EE-9B0F-1B2BDC2E83F3}" dt="2020-09-22T15:00:53.015" v="3646" actId="6549"/>
          <ac:spMkLst>
            <pc:docMk/>
            <pc:sldMk cId="146436329" sldId="738"/>
            <ac:spMk id="29" creationId="{2414D1C8-9594-45CC-B0D2-6C6B5B7DFF31}"/>
          </ac:spMkLst>
        </pc:spChg>
        <pc:spChg chg="del">
          <ac:chgData name="Simon Pun (SSE)" userId="6b1ee1f4-4ab1-4ea7-a2d6-b83579485034" providerId="ADAL" clId="{DBA3DF51-BC72-40EE-9B0F-1B2BDC2E83F3}" dt="2020-09-22T14:49:54.279" v="3466" actId="478"/>
          <ac:spMkLst>
            <pc:docMk/>
            <pc:sldMk cId="146436329" sldId="738"/>
            <ac:spMk id="30" creationId="{B61C1544-6724-4BD0-AD23-8C684D8B2379}"/>
          </ac:spMkLst>
        </pc:spChg>
        <pc:picChg chg="add mod">
          <ac:chgData name="Simon Pun (SSE)" userId="6b1ee1f4-4ab1-4ea7-a2d6-b83579485034" providerId="ADAL" clId="{DBA3DF51-BC72-40EE-9B0F-1B2BDC2E83F3}" dt="2020-09-22T14:57:56.630" v="3592" actId="1076"/>
          <ac:picMkLst>
            <pc:docMk/>
            <pc:sldMk cId="146436329" sldId="738"/>
            <ac:picMk id="7" creationId="{B9A52BA4-6363-4CE5-A073-6F3E0C66D6FA}"/>
          </ac:picMkLst>
        </pc:picChg>
        <pc:picChg chg="add mod">
          <ac:chgData name="Simon Pun (SSE)" userId="6b1ee1f4-4ab1-4ea7-a2d6-b83579485034" providerId="ADAL" clId="{DBA3DF51-BC72-40EE-9B0F-1B2BDC2E83F3}" dt="2020-09-22T14:55:24.325" v="3561" actId="1076"/>
          <ac:picMkLst>
            <pc:docMk/>
            <pc:sldMk cId="146436329" sldId="738"/>
            <ac:picMk id="10" creationId="{9FF16677-D854-41C9-81B6-210B439F5944}"/>
          </ac:picMkLst>
        </pc:picChg>
        <pc:picChg chg="del">
          <ac:chgData name="Simon Pun (SSE)" userId="6b1ee1f4-4ab1-4ea7-a2d6-b83579485034" providerId="ADAL" clId="{DBA3DF51-BC72-40EE-9B0F-1B2BDC2E83F3}" dt="2020-09-22T14:49:48.133" v="3464" actId="478"/>
          <ac:picMkLst>
            <pc:docMk/>
            <pc:sldMk cId="146436329" sldId="738"/>
            <ac:picMk id="24" creationId="{791F9D6C-0338-4A27-B19D-20FEAEE15995}"/>
          </ac:picMkLst>
        </pc:picChg>
      </pc:sldChg>
      <pc:sldChg chg="delSp modSp add">
        <pc:chgData name="Simon Pun (SSE)" userId="6b1ee1f4-4ab1-4ea7-a2d6-b83579485034" providerId="ADAL" clId="{DBA3DF51-BC72-40EE-9B0F-1B2BDC2E83F3}" dt="2020-09-22T15:03:02.056" v="3670" actId="478"/>
        <pc:sldMkLst>
          <pc:docMk/>
          <pc:sldMk cId="3244466013" sldId="739"/>
        </pc:sldMkLst>
        <pc:spChg chg="mod">
          <ac:chgData name="Simon Pun (SSE)" userId="6b1ee1f4-4ab1-4ea7-a2d6-b83579485034" providerId="ADAL" clId="{DBA3DF51-BC72-40EE-9B0F-1B2BDC2E83F3}" dt="2020-09-22T15:02:23.402" v="3666" actId="27636"/>
          <ac:spMkLst>
            <pc:docMk/>
            <pc:sldMk cId="3244466013" sldId="739"/>
            <ac:spMk id="2" creationId="{00000000-0000-0000-0000-000000000000}"/>
          </ac:spMkLst>
        </pc:spChg>
        <pc:spChg chg="del">
          <ac:chgData name="Simon Pun (SSE)" userId="6b1ee1f4-4ab1-4ea7-a2d6-b83579485034" providerId="ADAL" clId="{DBA3DF51-BC72-40EE-9B0F-1B2BDC2E83F3}" dt="2020-09-22T15:02:55.104" v="3667" actId="478"/>
          <ac:spMkLst>
            <pc:docMk/>
            <pc:sldMk cId="3244466013" sldId="739"/>
            <ac:spMk id="11" creationId="{D02E06A8-D46D-44CB-893D-93BB68E53E14}"/>
          </ac:spMkLst>
        </pc:spChg>
        <pc:spChg chg="del">
          <ac:chgData name="Simon Pun (SSE)" userId="6b1ee1f4-4ab1-4ea7-a2d6-b83579485034" providerId="ADAL" clId="{DBA3DF51-BC72-40EE-9B0F-1B2BDC2E83F3}" dt="2020-09-22T15:02:55.104" v="3667" actId="478"/>
          <ac:spMkLst>
            <pc:docMk/>
            <pc:sldMk cId="3244466013" sldId="739"/>
            <ac:spMk id="12" creationId="{ACBD4484-2831-4C8A-8E09-156C5A64A3BF}"/>
          </ac:spMkLst>
        </pc:spChg>
        <pc:spChg chg="del">
          <ac:chgData name="Simon Pun (SSE)" userId="6b1ee1f4-4ab1-4ea7-a2d6-b83579485034" providerId="ADAL" clId="{DBA3DF51-BC72-40EE-9B0F-1B2BDC2E83F3}" dt="2020-09-22T15:02:58.447" v="3668" actId="478"/>
          <ac:spMkLst>
            <pc:docMk/>
            <pc:sldMk cId="3244466013" sldId="739"/>
            <ac:spMk id="15" creationId="{A256F5AF-4104-432F-88CB-1300E7776DDD}"/>
          </ac:spMkLst>
        </pc:spChg>
        <pc:spChg chg="del">
          <ac:chgData name="Simon Pun (SSE)" userId="6b1ee1f4-4ab1-4ea7-a2d6-b83579485034" providerId="ADAL" clId="{DBA3DF51-BC72-40EE-9B0F-1B2BDC2E83F3}" dt="2020-09-22T15:02:58.447" v="3668" actId="478"/>
          <ac:spMkLst>
            <pc:docMk/>
            <pc:sldMk cId="3244466013" sldId="739"/>
            <ac:spMk id="16" creationId="{A9E04124-E0FB-46D0-9919-D68B94FF5D9E}"/>
          </ac:spMkLst>
        </pc:spChg>
        <pc:spChg chg="del">
          <ac:chgData name="Simon Pun (SSE)" userId="6b1ee1f4-4ab1-4ea7-a2d6-b83579485034" providerId="ADAL" clId="{DBA3DF51-BC72-40EE-9B0F-1B2BDC2E83F3}" dt="2020-09-22T15:02:55.104" v="3667" actId="478"/>
          <ac:spMkLst>
            <pc:docMk/>
            <pc:sldMk cId="3244466013" sldId="739"/>
            <ac:spMk id="17" creationId="{36364AAF-6E84-4A97-AB42-A25A25855A78}"/>
          </ac:spMkLst>
        </pc:spChg>
        <pc:spChg chg="del">
          <ac:chgData name="Simon Pun (SSE)" userId="6b1ee1f4-4ab1-4ea7-a2d6-b83579485034" providerId="ADAL" clId="{DBA3DF51-BC72-40EE-9B0F-1B2BDC2E83F3}" dt="2020-09-22T15:02:55.104" v="3667" actId="478"/>
          <ac:spMkLst>
            <pc:docMk/>
            <pc:sldMk cId="3244466013" sldId="739"/>
            <ac:spMk id="18" creationId="{DF777D13-245C-434F-AE3E-BAEBA2918A7C}"/>
          </ac:spMkLst>
        </pc:spChg>
        <pc:spChg chg="del">
          <ac:chgData name="Simon Pun (SSE)" userId="6b1ee1f4-4ab1-4ea7-a2d6-b83579485034" providerId="ADAL" clId="{DBA3DF51-BC72-40EE-9B0F-1B2BDC2E83F3}" dt="2020-09-22T15:02:55.104" v="3667" actId="478"/>
          <ac:spMkLst>
            <pc:docMk/>
            <pc:sldMk cId="3244466013" sldId="739"/>
            <ac:spMk id="19" creationId="{CDF5688E-8068-437C-8BC5-8D72C373A46C}"/>
          </ac:spMkLst>
        </pc:spChg>
        <pc:picChg chg="del">
          <ac:chgData name="Simon Pun (SSE)" userId="6b1ee1f4-4ab1-4ea7-a2d6-b83579485034" providerId="ADAL" clId="{DBA3DF51-BC72-40EE-9B0F-1B2BDC2E83F3}" dt="2020-09-22T15:03:00.472" v="3669" actId="478"/>
          <ac:picMkLst>
            <pc:docMk/>
            <pc:sldMk cId="3244466013" sldId="739"/>
            <ac:picMk id="7" creationId="{B9A52BA4-6363-4CE5-A073-6F3E0C66D6FA}"/>
          </ac:picMkLst>
        </pc:picChg>
        <pc:picChg chg="del">
          <ac:chgData name="Simon Pun (SSE)" userId="6b1ee1f4-4ab1-4ea7-a2d6-b83579485034" providerId="ADAL" clId="{DBA3DF51-BC72-40EE-9B0F-1B2BDC2E83F3}" dt="2020-09-22T15:03:02.056" v="3670" actId="478"/>
          <ac:picMkLst>
            <pc:docMk/>
            <pc:sldMk cId="3244466013" sldId="739"/>
            <ac:picMk id="10" creationId="{9FF16677-D854-41C9-81B6-210B439F5944}"/>
          </ac:picMkLst>
        </pc:picChg>
      </pc:sldChg>
    </pc:docChg>
  </pc:docChgLst>
  <pc:docChgLst>
    <pc:chgData name="Simon Pun (SSE)" userId="6b1ee1f4-4ab1-4ea7-a2d6-b83579485034" providerId="ADAL" clId="{4AD098E4-D159-49C9-BE1D-58DF7CB9B581}"/>
    <pc:docChg chg="undo custSel addSld delSld modSld sldOrd">
      <pc:chgData name="Simon Pun (SSE)" userId="6b1ee1f4-4ab1-4ea7-a2d6-b83579485034" providerId="ADAL" clId="{4AD098E4-D159-49C9-BE1D-58DF7CB9B581}" dt="2020-11-15T15:25:19.093" v="3897" actId="1076"/>
      <pc:docMkLst>
        <pc:docMk/>
      </pc:docMkLst>
      <pc:sldChg chg="modSp">
        <pc:chgData name="Simon Pun (SSE)" userId="6b1ee1f4-4ab1-4ea7-a2d6-b83579485034" providerId="ADAL" clId="{4AD098E4-D159-49C9-BE1D-58DF7CB9B581}" dt="2020-11-15T06:33:15.032" v="2"/>
        <pc:sldMkLst>
          <pc:docMk/>
          <pc:sldMk cId="3595586506" sldId="606"/>
        </pc:sldMkLst>
        <pc:spChg chg="mod">
          <ac:chgData name="Simon Pun (SSE)" userId="6b1ee1f4-4ab1-4ea7-a2d6-b83579485034" providerId="ADAL" clId="{4AD098E4-D159-49C9-BE1D-58DF7CB9B581}" dt="2020-11-15T06:33:15.032" v="2"/>
          <ac:spMkLst>
            <pc:docMk/>
            <pc:sldMk cId="3595586506" sldId="606"/>
            <ac:spMk id="17413" creationId="{00000000-0000-0000-0000-000000000000}"/>
          </ac:spMkLst>
        </pc:spChg>
      </pc:sldChg>
      <pc:sldChg chg="del">
        <pc:chgData name="Simon Pun (SSE)" userId="6b1ee1f4-4ab1-4ea7-a2d6-b83579485034" providerId="ADAL" clId="{4AD098E4-D159-49C9-BE1D-58DF7CB9B581}" dt="2020-11-15T06:34:38.741" v="8" actId="2696"/>
        <pc:sldMkLst>
          <pc:docMk/>
          <pc:sldMk cId="4048795531" sldId="667"/>
        </pc:sldMkLst>
      </pc:sldChg>
      <pc:sldChg chg="del">
        <pc:chgData name="Simon Pun (SSE)" userId="6b1ee1f4-4ab1-4ea7-a2d6-b83579485034" providerId="ADAL" clId="{4AD098E4-D159-49C9-BE1D-58DF7CB9B581}" dt="2020-11-15T06:34:16.187" v="7" actId="2696"/>
        <pc:sldMkLst>
          <pc:docMk/>
          <pc:sldMk cId="148874174" sldId="847"/>
        </pc:sldMkLst>
      </pc:sldChg>
      <pc:sldChg chg="del">
        <pc:chgData name="Simon Pun (SSE)" userId="6b1ee1f4-4ab1-4ea7-a2d6-b83579485034" providerId="ADAL" clId="{4AD098E4-D159-49C9-BE1D-58DF7CB9B581}" dt="2020-11-15T06:34:38.744" v="9" actId="2696"/>
        <pc:sldMkLst>
          <pc:docMk/>
          <pc:sldMk cId="407708900" sldId="848"/>
        </pc:sldMkLst>
      </pc:sldChg>
      <pc:sldChg chg="del">
        <pc:chgData name="Simon Pun (SSE)" userId="6b1ee1f4-4ab1-4ea7-a2d6-b83579485034" providerId="ADAL" clId="{4AD098E4-D159-49C9-BE1D-58DF7CB9B581}" dt="2020-11-15T06:34:38.746" v="10" actId="2696"/>
        <pc:sldMkLst>
          <pc:docMk/>
          <pc:sldMk cId="3680649580" sldId="849"/>
        </pc:sldMkLst>
      </pc:sldChg>
      <pc:sldChg chg="del">
        <pc:chgData name="Simon Pun (SSE)" userId="6b1ee1f4-4ab1-4ea7-a2d6-b83579485034" providerId="ADAL" clId="{4AD098E4-D159-49C9-BE1D-58DF7CB9B581}" dt="2020-11-15T06:34:38.748" v="11" actId="2696"/>
        <pc:sldMkLst>
          <pc:docMk/>
          <pc:sldMk cId="3110931349" sldId="850"/>
        </pc:sldMkLst>
      </pc:sldChg>
      <pc:sldChg chg="del">
        <pc:chgData name="Simon Pun (SSE)" userId="6b1ee1f4-4ab1-4ea7-a2d6-b83579485034" providerId="ADAL" clId="{4AD098E4-D159-49C9-BE1D-58DF7CB9B581}" dt="2020-11-15T06:34:38.751" v="12" actId="2696"/>
        <pc:sldMkLst>
          <pc:docMk/>
          <pc:sldMk cId="289909529" sldId="851"/>
        </pc:sldMkLst>
      </pc:sldChg>
      <pc:sldChg chg="del">
        <pc:chgData name="Simon Pun (SSE)" userId="6b1ee1f4-4ab1-4ea7-a2d6-b83579485034" providerId="ADAL" clId="{4AD098E4-D159-49C9-BE1D-58DF7CB9B581}" dt="2020-11-15T06:34:38.753" v="13" actId="2696"/>
        <pc:sldMkLst>
          <pc:docMk/>
          <pc:sldMk cId="1297998328" sldId="852"/>
        </pc:sldMkLst>
      </pc:sldChg>
      <pc:sldChg chg="del">
        <pc:chgData name="Simon Pun (SSE)" userId="6b1ee1f4-4ab1-4ea7-a2d6-b83579485034" providerId="ADAL" clId="{4AD098E4-D159-49C9-BE1D-58DF7CB9B581}" dt="2020-11-15T06:34:38.756" v="14" actId="2696"/>
        <pc:sldMkLst>
          <pc:docMk/>
          <pc:sldMk cId="87975056" sldId="853"/>
        </pc:sldMkLst>
      </pc:sldChg>
      <pc:sldChg chg="del">
        <pc:chgData name="Simon Pun (SSE)" userId="6b1ee1f4-4ab1-4ea7-a2d6-b83579485034" providerId="ADAL" clId="{4AD098E4-D159-49C9-BE1D-58DF7CB9B581}" dt="2020-11-15T06:34:38.759" v="15" actId="2696"/>
        <pc:sldMkLst>
          <pc:docMk/>
          <pc:sldMk cId="2636675512" sldId="854"/>
        </pc:sldMkLst>
      </pc:sldChg>
      <pc:sldChg chg="del">
        <pc:chgData name="Simon Pun (SSE)" userId="6b1ee1f4-4ab1-4ea7-a2d6-b83579485034" providerId="ADAL" clId="{4AD098E4-D159-49C9-BE1D-58DF7CB9B581}" dt="2020-11-15T06:34:38.761" v="16" actId="2696"/>
        <pc:sldMkLst>
          <pc:docMk/>
          <pc:sldMk cId="1587337228" sldId="855"/>
        </pc:sldMkLst>
      </pc:sldChg>
      <pc:sldChg chg="del">
        <pc:chgData name="Simon Pun (SSE)" userId="6b1ee1f4-4ab1-4ea7-a2d6-b83579485034" providerId="ADAL" clId="{4AD098E4-D159-49C9-BE1D-58DF7CB9B581}" dt="2020-11-15T06:34:38.763" v="17" actId="2696"/>
        <pc:sldMkLst>
          <pc:docMk/>
          <pc:sldMk cId="615119552" sldId="856"/>
        </pc:sldMkLst>
      </pc:sldChg>
      <pc:sldChg chg="del">
        <pc:chgData name="Simon Pun (SSE)" userId="6b1ee1f4-4ab1-4ea7-a2d6-b83579485034" providerId="ADAL" clId="{4AD098E4-D159-49C9-BE1D-58DF7CB9B581}" dt="2020-11-15T06:34:38.765" v="18" actId="2696"/>
        <pc:sldMkLst>
          <pc:docMk/>
          <pc:sldMk cId="2080857860" sldId="857"/>
        </pc:sldMkLst>
      </pc:sldChg>
      <pc:sldChg chg="del">
        <pc:chgData name="Simon Pun (SSE)" userId="6b1ee1f4-4ab1-4ea7-a2d6-b83579485034" providerId="ADAL" clId="{4AD098E4-D159-49C9-BE1D-58DF7CB9B581}" dt="2020-11-15T06:34:38.768" v="19" actId="2696"/>
        <pc:sldMkLst>
          <pc:docMk/>
          <pc:sldMk cId="465609440" sldId="858"/>
        </pc:sldMkLst>
      </pc:sldChg>
      <pc:sldChg chg="del">
        <pc:chgData name="Simon Pun (SSE)" userId="6b1ee1f4-4ab1-4ea7-a2d6-b83579485034" providerId="ADAL" clId="{4AD098E4-D159-49C9-BE1D-58DF7CB9B581}" dt="2020-11-15T06:34:38.770" v="20" actId="2696"/>
        <pc:sldMkLst>
          <pc:docMk/>
          <pc:sldMk cId="4262670473" sldId="859"/>
        </pc:sldMkLst>
      </pc:sldChg>
      <pc:sldChg chg="del">
        <pc:chgData name="Simon Pun (SSE)" userId="6b1ee1f4-4ab1-4ea7-a2d6-b83579485034" providerId="ADAL" clId="{4AD098E4-D159-49C9-BE1D-58DF7CB9B581}" dt="2020-11-15T06:34:38.772" v="21" actId="2696"/>
        <pc:sldMkLst>
          <pc:docMk/>
          <pc:sldMk cId="2631859610" sldId="860"/>
        </pc:sldMkLst>
      </pc:sldChg>
      <pc:sldChg chg="del">
        <pc:chgData name="Simon Pun (SSE)" userId="6b1ee1f4-4ab1-4ea7-a2d6-b83579485034" providerId="ADAL" clId="{4AD098E4-D159-49C9-BE1D-58DF7CB9B581}" dt="2020-11-15T06:34:38.774" v="22" actId="2696"/>
        <pc:sldMkLst>
          <pc:docMk/>
          <pc:sldMk cId="2656355855" sldId="861"/>
        </pc:sldMkLst>
      </pc:sldChg>
      <pc:sldChg chg="del">
        <pc:chgData name="Simon Pun (SSE)" userId="6b1ee1f4-4ab1-4ea7-a2d6-b83579485034" providerId="ADAL" clId="{4AD098E4-D159-49C9-BE1D-58DF7CB9B581}" dt="2020-11-15T06:34:38.776" v="23" actId="2696"/>
        <pc:sldMkLst>
          <pc:docMk/>
          <pc:sldMk cId="3760772859" sldId="862"/>
        </pc:sldMkLst>
      </pc:sldChg>
      <pc:sldChg chg="del">
        <pc:chgData name="Simon Pun (SSE)" userId="6b1ee1f4-4ab1-4ea7-a2d6-b83579485034" providerId="ADAL" clId="{4AD098E4-D159-49C9-BE1D-58DF7CB9B581}" dt="2020-11-15T06:34:38.778" v="24" actId="2696"/>
        <pc:sldMkLst>
          <pc:docMk/>
          <pc:sldMk cId="711845972" sldId="864"/>
        </pc:sldMkLst>
      </pc:sldChg>
      <pc:sldChg chg="del">
        <pc:chgData name="Simon Pun (SSE)" userId="6b1ee1f4-4ab1-4ea7-a2d6-b83579485034" providerId="ADAL" clId="{4AD098E4-D159-49C9-BE1D-58DF7CB9B581}" dt="2020-11-15T06:34:38.780" v="25" actId="2696"/>
        <pc:sldMkLst>
          <pc:docMk/>
          <pc:sldMk cId="2992600347" sldId="865"/>
        </pc:sldMkLst>
      </pc:sldChg>
      <pc:sldChg chg="del">
        <pc:chgData name="Simon Pun (SSE)" userId="6b1ee1f4-4ab1-4ea7-a2d6-b83579485034" providerId="ADAL" clId="{4AD098E4-D159-49C9-BE1D-58DF7CB9B581}" dt="2020-11-15T06:34:38.783" v="26" actId="2696"/>
        <pc:sldMkLst>
          <pc:docMk/>
          <pc:sldMk cId="429699672" sldId="866"/>
        </pc:sldMkLst>
      </pc:sldChg>
      <pc:sldChg chg="del">
        <pc:chgData name="Simon Pun (SSE)" userId="6b1ee1f4-4ab1-4ea7-a2d6-b83579485034" providerId="ADAL" clId="{4AD098E4-D159-49C9-BE1D-58DF7CB9B581}" dt="2020-11-15T06:34:38.785" v="27" actId="2696"/>
        <pc:sldMkLst>
          <pc:docMk/>
          <pc:sldMk cId="3842343942" sldId="867"/>
        </pc:sldMkLst>
      </pc:sldChg>
      <pc:sldChg chg="del">
        <pc:chgData name="Simon Pun (SSE)" userId="6b1ee1f4-4ab1-4ea7-a2d6-b83579485034" providerId="ADAL" clId="{4AD098E4-D159-49C9-BE1D-58DF7CB9B581}" dt="2020-11-15T06:33:22.138" v="3" actId="2696"/>
        <pc:sldMkLst>
          <pc:docMk/>
          <pc:sldMk cId="4194392147" sldId="870"/>
        </pc:sldMkLst>
      </pc:sldChg>
      <pc:sldChg chg="del">
        <pc:chgData name="Simon Pun (SSE)" userId="6b1ee1f4-4ab1-4ea7-a2d6-b83579485034" providerId="ADAL" clId="{4AD098E4-D159-49C9-BE1D-58DF7CB9B581}" dt="2020-11-15T06:34:38.787" v="28" actId="2696"/>
        <pc:sldMkLst>
          <pc:docMk/>
          <pc:sldMk cId="2725278781" sldId="871"/>
        </pc:sldMkLst>
      </pc:sldChg>
      <pc:sldChg chg="del">
        <pc:chgData name="Simon Pun (SSE)" userId="6b1ee1f4-4ab1-4ea7-a2d6-b83579485034" providerId="ADAL" clId="{4AD098E4-D159-49C9-BE1D-58DF7CB9B581}" dt="2020-11-15T06:34:38.789" v="29" actId="2696"/>
        <pc:sldMkLst>
          <pc:docMk/>
          <pc:sldMk cId="3908017408" sldId="872"/>
        </pc:sldMkLst>
      </pc:sldChg>
      <pc:sldChg chg="modSp add">
        <pc:chgData name="Simon Pun (SSE)" userId="6b1ee1f4-4ab1-4ea7-a2d6-b83579485034" providerId="ADAL" clId="{4AD098E4-D159-49C9-BE1D-58DF7CB9B581}" dt="2020-11-15T06:34:54.173" v="36" actId="20577"/>
        <pc:sldMkLst>
          <pc:docMk/>
          <pc:sldMk cId="4155764484" sldId="873"/>
        </pc:sldMkLst>
        <pc:spChg chg="mod">
          <ac:chgData name="Simon Pun (SSE)" userId="6b1ee1f4-4ab1-4ea7-a2d6-b83579485034" providerId="ADAL" clId="{4AD098E4-D159-49C9-BE1D-58DF7CB9B581}" dt="2020-11-15T06:34:54.173" v="36" actId="20577"/>
          <ac:spMkLst>
            <pc:docMk/>
            <pc:sldMk cId="4155764484" sldId="873"/>
            <ac:spMk id="2" creationId="{00000000-0000-0000-0000-000000000000}"/>
          </ac:spMkLst>
        </pc:spChg>
      </pc:sldChg>
      <pc:sldChg chg="addSp modSp add">
        <pc:chgData name="Simon Pun (SSE)" userId="6b1ee1f4-4ab1-4ea7-a2d6-b83579485034" providerId="ADAL" clId="{4AD098E4-D159-49C9-BE1D-58DF7CB9B581}" dt="2020-11-15T09:01:46.988" v="1263" actId="1076"/>
        <pc:sldMkLst>
          <pc:docMk/>
          <pc:sldMk cId="1267953141" sldId="874"/>
        </pc:sldMkLst>
        <pc:spChg chg="mod">
          <ac:chgData name="Simon Pun (SSE)" userId="6b1ee1f4-4ab1-4ea7-a2d6-b83579485034" providerId="ADAL" clId="{4AD098E4-D159-49C9-BE1D-58DF7CB9B581}" dt="2020-11-15T08:59:38.036" v="1199" actId="1076"/>
          <ac:spMkLst>
            <pc:docMk/>
            <pc:sldMk cId="1267953141" sldId="874"/>
            <ac:spMk id="2" creationId="{79CA8DF3-CE85-4C86-8A20-C9A2945C4185}"/>
          </ac:spMkLst>
        </pc:spChg>
        <pc:spChg chg="add mod">
          <ac:chgData name="Simon Pun (SSE)" userId="6b1ee1f4-4ab1-4ea7-a2d6-b83579485034" providerId="ADAL" clId="{4AD098E4-D159-49C9-BE1D-58DF7CB9B581}" dt="2020-11-15T09:01:46.988" v="1263" actId="1076"/>
          <ac:spMkLst>
            <pc:docMk/>
            <pc:sldMk cId="1267953141" sldId="874"/>
            <ac:spMk id="4" creationId="{CF0E116F-A7A4-4016-8429-DF04A3373E70}"/>
          </ac:spMkLst>
        </pc:spChg>
        <pc:spChg chg="add mod ord">
          <ac:chgData name="Simon Pun (SSE)" userId="6b1ee1f4-4ab1-4ea7-a2d6-b83579485034" providerId="ADAL" clId="{4AD098E4-D159-49C9-BE1D-58DF7CB9B581}" dt="2020-11-15T08:59:35.788" v="1198" actId="1076"/>
          <ac:spMkLst>
            <pc:docMk/>
            <pc:sldMk cId="1267953141" sldId="874"/>
            <ac:spMk id="5" creationId="{1F73F600-8A11-4073-B4CB-025B502E52F7}"/>
          </ac:spMkLst>
        </pc:spChg>
        <pc:picChg chg="add mod">
          <ac:chgData name="Simon Pun (SSE)" userId="6b1ee1f4-4ab1-4ea7-a2d6-b83579485034" providerId="ADAL" clId="{4AD098E4-D159-49C9-BE1D-58DF7CB9B581}" dt="2020-11-15T08:59:35.788" v="1198" actId="1076"/>
          <ac:picMkLst>
            <pc:docMk/>
            <pc:sldMk cId="1267953141" sldId="874"/>
            <ac:picMk id="3" creationId="{76FFE91A-0D18-4018-83C5-D6F3F78E4D22}"/>
          </ac:picMkLst>
        </pc:picChg>
      </pc:sldChg>
      <pc:sldChg chg="add del">
        <pc:chgData name="Simon Pun (SSE)" userId="6b1ee1f4-4ab1-4ea7-a2d6-b83579485034" providerId="ADAL" clId="{4AD098E4-D159-49C9-BE1D-58DF7CB9B581}" dt="2020-11-15T06:34:11.138" v="6" actId="2696"/>
        <pc:sldMkLst>
          <pc:docMk/>
          <pc:sldMk cId="1322545966" sldId="874"/>
        </pc:sldMkLst>
      </pc:sldChg>
      <pc:sldChg chg="addSp modSp add">
        <pc:chgData name="Simon Pun (SSE)" userId="6b1ee1f4-4ab1-4ea7-a2d6-b83579485034" providerId="ADAL" clId="{4AD098E4-D159-49C9-BE1D-58DF7CB9B581}" dt="2020-11-15T08:58:21.596" v="1128" actId="1076"/>
        <pc:sldMkLst>
          <pc:docMk/>
          <pc:sldMk cId="595257380" sldId="875"/>
        </pc:sldMkLst>
        <pc:spChg chg="mod">
          <ac:chgData name="Simon Pun (SSE)" userId="6b1ee1f4-4ab1-4ea7-a2d6-b83579485034" providerId="ADAL" clId="{4AD098E4-D159-49C9-BE1D-58DF7CB9B581}" dt="2020-11-15T08:58:17.556" v="1127" actId="1076"/>
          <ac:spMkLst>
            <pc:docMk/>
            <pc:sldMk cId="595257380" sldId="875"/>
            <ac:spMk id="2" creationId="{B5531E30-0C2C-4D51-84EC-4C5799899AC9}"/>
          </ac:spMkLst>
        </pc:spChg>
        <pc:spChg chg="add mod">
          <ac:chgData name="Simon Pun (SSE)" userId="6b1ee1f4-4ab1-4ea7-a2d6-b83579485034" providerId="ADAL" clId="{4AD098E4-D159-49C9-BE1D-58DF7CB9B581}" dt="2020-11-15T08:58:21.596" v="1128" actId="1076"/>
          <ac:spMkLst>
            <pc:docMk/>
            <pc:sldMk cId="595257380" sldId="875"/>
            <ac:spMk id="4" creationId="{58E0154E-92F1-4533-BC48-A72397B9C860}"/>
          </ac:spMkLst>
        </pc:spChg>
        <pc:spChg chg="add mod ord">
          <ac:chgData name="Simon Pun (SSE)" userId="6b1ee1f4-4ab1-4ea7-a2d6-b83579485034" providerId="ADAL" clId="{4AD098E4-D159-49C9-BE1D-58DF7CB9B581}" dt="2020-11-15T08:30:00.923" v="493" actId="167"/>
          <ac:spMkLst>
            <pc:docMk/>
            <pc:sldMk cId="595257380" sldId="875"/>
            <ac:spMk id="5" creationId="{1E36F200-4EE0-4AB0-826B-5EF46881A722}"/>
          </ac:spMkLst>
        </pc:spChg>
        <pc:picChg chg="add mod">
          <ac:chgData name="Simon Pun (SSE)" userId="6b1ee1f4-4ab1-4ea7-a2d6-b83579485034" providerId="ADAL" clId="{4AD098E4-D159-49C9-BE1D-58DF7CB9B581}" dt="2020-11-15T08:20:05.366" v="307" actId="1076"/>
          <ac:picMkLst>
            <pc:docMk/>
            <pc:sldMk cId="595257380" sldId="875"/>
            <ac:picMk id="3" creationId="{846325ED-7491-4A50-8CED-3374C446B317}"/>
          </ac:picMkLst>
        </pc:picChg>
      </pc:sldChg>
      <pc:sldChg chg="addSp modSp add">
        <pc:chgData name="Simon Pun (SSE)" userId="6b1ee1f4-4ab1-4ea7-a2d6-b83579485034" providerId="ADAL" clId="{4AD098E4-D159-49C9-BE1D-58DF7CB9B581}" dt="2020-11-15T08:58:13.044" v="1126" actId="1076"/>
        <pc:sldMkLst>
          <pc:docMk/>
          <pc:sldMk cId="3871310816" sldId="876"/>
        </pc:sldMkLst>
        <pc:spChg chg="mod">
          <ac:chgData name="Simon Pun (SSE)" userId="6b1ee1f4-4ab1-4ea7-a2d6-b83579485034" providerId="ADAL" clId="{4AD098E4-D159-49C9-BE1D-58DF7CB9B581}" dt="2020-11-15T08:58:13.044" v="1126" actId="1076"/>
          <ac:spMkLst>
            <pc:docMk/>
            <pc:sldMk cId="3871310816" sldId="876"/>
            <ac:spMk id="2" creationId="{ACE35571-AF33-49AE-9A52-DE61D00416F0}"/>
          </ac:spMkLst>
        </pc:spChg>
        <pc:spChg chg="add mod">
          <ac:chgData name="Simon Pun (SSE)" userId="6b1ee1f4-4ab1-4ea7-a2d6-b83579485034" providerId="ADAL" clId="{4AD098E4-D159-49C9-BE1D-58DF7CB9B581}" dt="2020-11-15T08:23:09.129" v="377" actId="6549"/>
          <ac:spMkLst>
            <pc:docMk/>
            <pc:sldMk cId="3871310816" sldId="876"/>
            <ac:spMk id="4" creationId="{8F9FC83F-01B2-48E8-92C4-448E5A643C73}"/>
          </ac:spMkLst>
        </pc:spChg>
        <pc:spChg chg="add mod ord">
          <ac:chgData name="Simon Pun (SSE)" userId="6b1ee1f4-4ab1-4ea7-a2d6-b83579485034" providerId="ADAL" clId="{4AD098E4-D159-49C9-BE1D-58DF7CB9B581}" dt="2020-11-15T08:30:09.915" v="497" actId="167"/>
          <ac:spMkLst>
            <pc:docMk/>
            <pc:sldMk cId="3871310816" sldId="876"/>
            <ac:spMk id="5" creationId="{20B9C401-CB9D-4B13-9EB9-77C9106C97C0}"/>
          </ac:spMkLst>
        </pc:spChg>
        <pc:picChg chg="add mod">
          <ac:chgData name="Simon Pun (SSE)" userId="6b1ee1f4-4ab1-4ea7-a2d6-b83579485034" providerId="ADAL" clId="{4AD098E4-D159-49C9-BE1D-58DF7CB9B581}" dt="2020-11-15T08:23:16.181" v="378" actId="1076"/>
          <ac:picMkLst>
            <pc:docMk/>
            <pc:sldMk cId="3871310816" sldId="876"/>
            <ac:picMk id="3" creationId="{D98B12F8-A08D-4875-B6DA-210E682A0E82}"/>
          </ac:picMkLst>
        </pc:picChg>
      </pc:sldChg>
      <pc:sldChg chg="addSp modSp add">
        <pc:chgData name="Simon Pun (SSE)" userId="6b1ee1f4-4ab1-4ea7-a2d6-b83579485034" providerId="ADAL" clId="{4AD098E4-D159-49C9-BE1D-58DF7CB9B581}" dt="2020-11-15T08:30:55.375" v="509" actId="1076"/>
        <pc:sldMkLst>
          <pc:docMk/>
          <pc:sldMk cId="74690603" sldId="877"/>
        </pc:sldMkLst>
        <pc:spChg chg="mod">
          <ac:chgData name="Simon Pun (SSE)" userId="6b1ee1f4-4ab1-4ea7-a2d6-b83579485034" providerId="ADAL" clId="{4AD098E4-D159-49C9-BE1D-58DF7CB9B581}" dt="2020-11-15T08:30:55.375" v="509" actId="1076"/>
          <ac:spMkLst>
            <pc:docMk/>
            <pc:sldMk cId="74690603" sldId="877"/>
            <ac:spMk id="2" creationId="{FF82CC34-5B00-4F45-89FE-C7F999DC703F}"/>
          </ac:spMkLst>
        </pc:spChg>
        <pc:spChg chg="add mod">
          <ac:chgData name="Simon Pun (SSE)" userId="6b1ee1f4-4ab1-4ea7-a2d6-b83579485034" providerId="ADAL" clId="{4AD098E4-D159-49C9-BE1D-58DF7CB9B581}" dt="2020-11-15T08:26:23.345" v="427" actId="6549"/>
          <ac:spMkLst>
            <pc:docMk/>
            <pc:sldMk cId="74690603" sldId="877"/>
            <ac:spMk id="6" creationId="{8BD2B5AE-E49B-40AC-9EA6-C649A1166476}"/>
          </ac:spMkLst>
        </pc:spChg>
        <pc:spChg chg="add mod">
          <ac:chgData name="Simon Pun (SSE)" userId="6b1ee1f4-4ab1-4ea7-a2d6-b83579485034" providerId="ADAL" clId="{4AD098E4-D159-49C9-BE1D-58DF7CB9B581}" dt="2020-11-15T08:29:46.083" v="489" actId="20577"/>
          <ac:spMkLst>
            <pc:docMk/>
            <pc:sldMk cId="74690603" sldId="877"/>
            <ac:spMk id="7" creationId="{AC6EF450-2A28-4074-9839-FC1F7265309E}"/>
          </ac:spMkLst>
        </pc:spChg>
        <pc:spChg chg="add mod ord">
          <ac:chgData name="Simon Pun (SSE)" userId="6b1ee1f4-4ab1-4ea7-a2d6-b83579485034" providerId="ADAL" clId="{4AD098E4-D159-49C9-BE1D-58DF7CB9B581}" dt="2020-11-15T08:30:45.061" v="508" actId="1076"/>
          <ac:spMkLst>
            <pc:docMk/>
            <pc:sldMk cId="74690603" sldId="877"/>
            <ac:spMk id="8" creationId="{E54848F6-283C-40F4-AF67-5F0574FD343F}"/>
          </ac:spMkLst>
        </pc:spChg>
        <pc:spChg chg="add mod ord">
          <ac:chgData name="Simon Pun (SSE)" userId="6b1ee1f4-4ab1-4ea7-a2d6-b83579485034" providerId="ADAL" clId="{4AD098E4-D159-49C9-BE1D-58DF7CB9B581}" dt="2020-11-15T08:30:35.006" v="506" actId="167"/>
          <ac:spMkLst>
            <pc:docMk/>
            <pc:sldMk cId="74690603" sldId="877"/>
            <ac:spMk id="9" creationId="{E4259A06-964C-40D5-9647-A61E002A9069}"/>
          </ac:spMkLst>
        </pc:spChg>
        <pc:picChg chg="add mod">
          <ac:chgData name="Simon Pun (SSE)" userId="6b1ee1f4-4ab1-4ea7-a2d6-b83579485034" providerId="ADAL" clId="{4AD098E4-D159-49C9-BE1D-58DF7CB9B581}" dt="2020-11-15T08:30:38.436" v="507" actId="1076"/>
          <ac:picMkLst>
            <pc:docMk/>
            <pc:sldMk cId="74690603" sldId="877"/>
            <ac:picMk id="3" creationId="{3975C44C-702D-4847-A60D-DF6BB017E494}"/>
          </ac:picMkLst>
        </pc:picChg>
        <pc:picChg chg="add mod">
          <ac:chgData name="Simon Pun (SSE)" userId="6b1ee1f4-4ab1-4ea7-a2d6-b83579485034" providerId="ADAL" clId="{4AD098E4-D159-49C9-BE1D-58DF7CB9B581}" dt="2020-11-15T08:27:24.998" v="435" actId="1076"/>
          <ac:picMkLst>
            <pc:docMk/>
            <pc:sldMk cId="74690603" sldId="877"/>
            <ac:picMk id="4" creationId="{CC9D9F65-DA25-4297-8269-804FB958AAAB}"/>
          </ac:picMkLst>
        </pc:picChg>
        <pc:picChg chg="add mod">
          <ac:chgData name="Simon Pun (SSE)" userId="6b1ee1f4-4ab1-4ea7-a2d6-b83579485034" providerId="ADAL" clId="{4AD098E4-D159-49C9-BE1D-58DF7CB9B581}" dt="2020-11-15T08:24:55.638" v="404" actId="1076"/>
          <ac:picMkLst>
            <pc:docMk/>
            <pc:sldMk cId="74690603" sldId="877"/>
            <ac:picMk id="5" creationId="{1D301F93-DF76-4EA7-A636-3E59C27412B0}"/>
          </ac:picMkLst>
        </pc:picChg>
      </pc:sldChg>
      <pc:sldChg chg="addSp delSp modSp add">
        <pc:chgData name="Simon Pun (SSE)" userId="6b1ee1f4-4ab1-4ea7-a2d6-b83579485034" providerId="ADAL" clId="{4AD098E4-D159-49C9-BE1D-58DF7CB9B581}" dt="2020-11-15T08:35:45.189" v="591" actId="1076"/>
        <pc:sldMkLst>
          <pc:docMk/>
          <pc:sldMk cId="1505686719" sldId="878"/>
        </pc:sldMkLst>
        <pc:spChg chg="mod">
          <ac:chgData name="Simon Pun (SSE)" userId="6b1ee1f4-4ab1-4ea7-a2d6-b83579485034" providerId="ADAL" clId="{4AD098E4-D159-49C9-BE1D-58DF7CB9B581}" dt="2020-11-15T08:35:45.189" v="591" actId="1076"/>
          <ac:spMkLst>
            <pc:docMk/>
            <pc:sldMk cId="1505686719" sldId="878"/>
            <ac:spMk id="2" creationId="{98D695FE-4D34-4BCA-8984-455604549E80}"/>
          </ac:spMkLst>
        </pc:spChg>
        <pc:spChg chg="add mod">
          <ac:chgData name="Simon Pun (SSE)" userId="6b1ee1f4-4ab1-4ea7-a2d6-b83579485034" providerId="ADAL" clId="{4AD098E4-D159-49C9-BE1D-58DF7CB9B581}" dt="2020-11-15T08:35:21.138" v="585" actId="207"/>
          <ac:spMkLst>
            <pc:docMk/>
            <pc:sldMk cId="1505686719" sldId="878"/>
            <ac:spMk id="6" creationId="{C469BB3F-F230-47C6-A5A6-82AC4B2FE09E}"/>
          </ac:spMkLst>
        </pc:spChg>
        <pc:spChg chg="add mod">
          <ac:chgData name="Simon Pun (SSE)" userId="6b1ee1f4-4ab1-4ea7-a2d6-b83579485034" providerId="ADAL" clId="{4AD098E4-D159-49C9-BE1D-58DF7CB9B581}" dt="2020-11-15T08:34:46.124" v="577" actId="1076"/>
          <ac:spMkLst>
            <pc:docMk/>
            <pc:sldMk cId="1505686719" sldId="878"/>
            <ac:spMk id="7" creationId="{E8CA568E-6333-465F-ADE5-C07F40E79A87}"/>
          </ac:spMkLst>
        </pc:spChg>
        <pc:spChg chg="add mod ord">
          <ac:chgData name="Simon Pun (SSE)" userId="6b1ee1f4-4ab1-4ea7-a2d6-b83579485034" providerId="ADAL" clId="{4AD098E4-D159-49C9-BE1D-58DF7CB9B581}" dt="2020-11-15T08:35:07.956" v="582" actId="14100"/>
          <ac:spMkLst>
            <pc:docMk/>
            <pc:sldMk cId="1505686719" sldId="878"/>
            <ac:spMk id="8" creationId="{57616FB6-9BB8-4BFE-B8A2-347DF2A16A10}"/>
          </ac:spMkLst>
        </pc:spChg>
        <pc:spChg chg="add del mod ord">
          <ac:chgData name="Simon Pun (SSE)" userId="6b1ee1f4-4ab1-4ea7-a2d6-b83579485034" providerId="ADAL" clId="{4AD098E4-D159-49C9-BE1D-58DF7CB9B581}" dt="2020-11-15T08:35:37.761" v="589"/>
          <ac:spMkLst>
            <pc:docMk/>
            <pc:sldMk cId="1505686719" sldId="878"/>
            <ac:spMk id="9" creationId="{D3F0CAC4-5DDB-43F8-95BF-839FCB924DBF}"/>
          </ac:spMkLst>
        </pc:spChg>
        <pc:spChg chg="add">
          <ac:chgData name="Simon Pun (SSE)" userId="6b1ee1f4-4ab1-4ea7-a2d6-b83579485034" providerId="ADAL" clId="{4AD098E4-D159-49C9-BE1D-58DF7CB9B581}" dt="2020-11-15T08:35:38.032" v="590"/>
          <ac:spMkLst>
            <pc:docMk/>
            <pc:sldMk cId="1505686719" sldId="878"/>
            <ac:spMk id="10" creationId="{633399D3-B44A-467B-9C74-BEEE99E0F718}"/>
          </ac:spMkLst>
        </pc:spChg>
        <pc:picChg chg="add del mod">
          <ac:chgData name="Simon Pun (SSE)" userId="6b1ee1f4-4ab1-4ea7-a2d6-b83579485034" providerId="ADAL" clId="{4AD098E4-D159-49C9-BE1D-58DF7CB9B581}" dt="2020-11-15T08:32:04.738" v="524"/>
          <ac:picMkLst>
            <pc:docMk/>
            <pc:sldMk cId="1505686719" sldId="878"/>
            <ac:picMk id="3" creationId="{A5323164-FF45-479D-9129-C05E7E84EEE7}"/>
          </ac:picMkLst>
        </pc:picChg>
        <pc:picChg chg="add mod">
          <ac:chgData name="Simon Pun (SSE)" userId="6b1ee1f4-4ab1-4ea7-a2d6-b83579485034" providerId="ADAL" clId="{4AD098E4-D159-49C9-BE1D-58DF7CB9B581}" dt="2020-11-15T08:32:39.101" v="534" actId="1076"/>
          <ac:picMkLst>
            <pc:docMk/>
            <pc:sldMk cId="1505686719" sldId="878"/>
            <ac:picMk id="4" creationId="{F3F391E3-CF5D-4844-847B-02CFE4459536}"/>
          </ac:picMkLst>
        </pc:picChg>
        <pc:picChg chg="add del mod">
          <ac:chgData name="Simon Pun (SSE)" userId="6b1ee1f4-4ab1-4ea7-a2d6-b83579485034" providerId="ADAL" clId="{4AD098E4-D159-49C9-BE1D-58DF7CB9B581}" dt="2020-11-15T08:35:37.761" v="589"/>
          <ac:picMkLst>
            <pc:docMk/>
            <pc:sldMk cId="1505686719" sldId="878"/>
            <ac:picMk id="5" creationId="{3A890416-5840-44B4-A8E5-0A7DE290D8E5}"/>
          </ac:picMkLst>
        </pc:picChg>
        <pc:picChg chg="add">
          <ac:chgData name="Simon Pun (SSE)" userId="6b1ee1f4-4ab1-4ea7-a2d6-b83579485034" providerId="ADAL" clId="{4AD098E4-D159-49C9-BE1D-58DF7CB9B581}" dt="2020-11-15T08:35:38.032" v="590"/>
          <ac:picMkLst>
            <pc:docMk/>
            <pc:sldMk cId="1505686719" sldId="878"/>
            <ac:picMk id="11" creationId="{FB552939-DB2A-4BA5-9356-FFECB171E8D6}"/>
          </ac:picMkLst>
        </pc:picChg>
      </pc:sldChg>
      <pc:sldChg chg="addSp delSp modSp add">
        <pc:chgData name="Simon Pun (SSE)" userId="6b1ee1f4-4ab1-4ea7-a2d6-b83579485034" providerId="ADAL" clId="{4AD098E4-D159-49C9-BE1D-58DF7CB9B581}" dt="2020-11-15T09:03:14.069" v="1276" actId="114"/>
        <pc:sldMkLst>
          <pc:docMk/>
          <pc:sldMk cId="1374165499" sldId="879"/>
        </pc:sldMkLst>
        <pc:spChg chg="mod">
          <ac:chgData name="Simon Pun (SSE)" userId="6b1ee1f4-4ab1-4ea7-a2d6-b83579485034" providerId="ADAL" clId="{4AD098E4-D159-49C9-BE1D-58DF7CB9B581}" dt="2020-11-15T08:37:23.108" v="597" actId="1076"/>
          <ac:spMkLst>
            <pc:docMk/>
            <pc:sldMk cId="1374165499" sldId="879"/>
            <ac:spMk id="2" creationId="{913BD68F-FC7C-4287-AFD2-D0CE3790AD29}"/>
          </ac:spMkLst>
        </pc:spChg>
        <pc:spChg chg="add del">
          <ac:chgData name="Simon Pun (SSE)" userId="6b1ee1f4-4ab1-4ea7-a2d6-b83579485034" providerId="ADAL" clId="{4AD098E4-D159-49C9-BE1D-58DF7CB9B581}" dt="2020-11-15T08:38:05.430" v="600"/>
          <ac:spMkLst>
            <pc:docMk/>
            <pc:sldMk cId="1374165499" sldId="879"/>
            <ac:spMk id="4" creationId="{61493F52-131B-49C3-8676-63CBE3081276}"/>
          </ac:spMkLst>
        </pc:spChg>
        <pc:spChg chg="add mod">
          <ac:chgData name="Simon Pun (SSE)" userId="6b1ee1f4-4ab1-4ea7-a2d6-b83579485034" providerId="ADAL" clId="{4AD098E4-D159-49C9-BE1D-58DF7CB9B581}" dt="2020-11-15T09:03:14.069" v="1276" actId="114"/>
          <ac:spMkLst>
            <pc:docMk/>
            <pc:sldMk cId="1374165499" sldId="879"/>
            <ac:spMk id="5" creationId="{5430D724-47AD-43A7-87FF-5E10703DDB55}"/>
          </ac:spMkLst>
        </pc:spChg>
        <pc:spChg chg="add del mod">
          <ac:chgData name="Simon Pun (SSE)" userId="6b1ee1f4-4ab1-4ea7-a2d6-b83579485034" providerId="ADAL" clId="{4AD098E4-D159-49C9-BE1D-58DF7CB9B581}" dt="2020-11-15T08:40:52.185" v="677" actId="478"/>
          <ac:spMkLst>
            <pc:docMk/>
            <pc:sldMk cId="1374165499" sldId="879"/>
            <ac:spMk id="6" creationId="{AAF02A52-144A-4B4A-8FD5-1BA342FFBDB6}"/>
          </ac:spMkLst>
        </pc:spChg>
        <pc:spChg chg="add del mod">
          <ac:chgData name="Simon Pun (SSE)" userId="6b1ee1f4-4ab1-4ea7-a2d6-b83579485034" providerId="ADAL" clId="{4AD098E4-D159-49C9-BE1D-58DF7CB9B581}" dt="2020-11-15T08:40:36.602" v="672" actId="478"/>
          <ac:spMkLst>
            <pc:docMk/>
            <pc:sldMk cId="1374165499" sldId="879"/>
            <ac:spMk id="7" creationId="{09BC1598-55F1-4F9A-BA08-9FAF81EB3A8C}"/>
          </ac:spMkLst>
        </pc:spChg>
        <pc:spChg chg="add mod ord">
          <ac:chgData name="Simon Pun (SSE)" userId="6b1ee1f4-4ab1-4ea7-a2d6-b83579485034" providerId="ADAL" clId="{4AD098E4-D159-49C9-BE1D-58DF7CB9B581}" dt="2020-11-15T08:43:38.891" v="740" actId="1076"/>
          <ac:spMkLst>
            <pc:docMk/>
            <pc:sldMk cId="1374165499" sldId="879"/>
            <ac:spMk id="8" creationId="{FE2E050E-10F2-44CF-A456-538DEABB176E}"/>
          </ac:spMkLst>
        </pc:spChg>
        <pc:picChg chg="add mod">
          <ac:chgData name="Simon Pun (SSE)" userId="6b1ee1f4-4ab1-4ea7-a2d6-b83579485034" providerId="ADAL" clId="{4AD098E4-D159-49C9-BE1D-58DF7CB9B581}" dt="2020-11-15T08:43:38.891" v="740" actId="1076"/>
          <ac:picMkLst>
            <pc:docMk/>
            <pc:sldMk cId="1374165499" sldId="879"/>
            <ac:picMk id="3" creationId="{51113E1C-3BD8-4591-B3DE-5A9CDC33D266}"/>
          </ac:picMkLst>
        </pc:picChg>
      </pc:sldChg>
      <pc:sldChg chg="addSp modSp add">
        <pc:chgData name="Simon Pun (SSE)" userId="6b1ee1f4-4ab1-4ea7-a2d6-b83579485034" providerId="ADAL" clId="{4AD098E4-D159-49C9-BE1D-58DF7CB9B581}" dt="2020-11-15T08:54:30.047" v="982" actId="1076"/>
        <pc:sldMkLst>
          <pc:docMk/>
          <pc:sldMk cId="1805761493" sldId="880"/>
        </pc:sldMkLst>
        <pc:spChg chg="mod">
          <ac:chgData name="Simon Pun (SSE)" userId="6b1ee1f4-4ab1-4ea7-a2d6-b83579485034" providerId="ADAL" clId="{4AD098E4-D159-49C9-BE1D-58DF7CB9B581}" dt="2020-11-15T08:48:23.461" v="865" actId="1076"/>
          <ac:spMkLst>
            <pc:docMk/>
            <pc:sldMk cId="1805761493" sldId="880"/>
            <ac:spMk id="2" creationId="{1922D060-E309-47B6-9E7D-AA9E32568CD9}"/>
          </ac:spMkLst>
        </pc:spChg>
        <pc:spChg chg="add mod">
          <ac:chgData name="Simon Pun (SSE)" userId="6b1ee1f4-4ab1-4ea7-a2d6-b83579485034" providerId="ADAL" clId="{4AD098E4-D159-49C9-BE1D-58DF7CB9B581}" dt="2020-11-15T08:54:26.347" v="981" actId="1076"/>
          <ac:spMkLst>
            <pc:docMk/>
            <pc:sldMk cId="1805761493" sldId="880"/>
            <ac:spMk id="4" creationId="{F202017C-FD5F-4E3F-9FD7-C6AECDE03C4C}"/>
          </ac:spMkLst>
        </pc:spChg>
        <pc:spChg chg="add mod ord">
          <ac:chgData name="Simon Pun (SSE)" userId="6b1ee1f4-4ab1-4ea7-a2d6-b83579485034" providerId="ADAL" clId="{4AD098E4-D159-49C9-BE1D-58DF7CB9B581}" dt="2020-11-15T08:54:30.047" v="982" actId="1076"/>
          <ac:spMkLst>
            <pc:docMk/>
            <pc:sldMk cId="1805761493" sldId="880"/>
            <ac:spMk id="5" creationId="{7BCF318A-4097-408D-92C0-6C7490EC1EB5}"/>
          </ac:spMkLst>
        </pc:spChg>
        <pc:spChg chg="add mod">
          <ac:chgData name="Simon Pun (SSE)" userId="6b1ee1f4-4ab1-4ea7-a2d6-b83579485034" providerId="ADAL" clId="{4AD098E4-D159-49C9-BE1D-58DF7CB9B581}" dt="2020-11-15T08:54:30.047" v="982" actId="1076"/>
          <ac:spMkLst>
            <pc:docMk/>
            <pc:sldMk cId="1805761493" sldId="880"/>
            <ac:spMk id="6" creationId="{0715CFCA-C9F1-4637-999F-687A44F95343}"/>
          </ac:spMkLst>
        </pc:spChg>
        <pc:spChg chg="add mod">
          <ac:chgData name="Simon Pun (SSE)" userId="6b1ee1f4-4ab1-4ea7-a2d6-b83579485034" providerId="ADAL" clId="{4AD098E4-D159-49C9-BE1D-58DF7CB9B581}" dt="2020-11-15T08:54:30.047" v="982" actId="1076"/>
          <ac:spMkLst>
            <pc:docMk/>
            <pc:sldMk cId="1805761493" sldId="880"/>
            <ac:spMk id="7" creationId="{AD2E72DF-37DA-43BE-BDB1-59666F27D28D}"/>
          </ac:spMkLst>
        </pc:spChg>
        <pc:picChg chg="add mod">
          <ac:chgData name="Simon Pun (SSE)" userId="6b1ee1f4-4ab1-4ea7-a2d6-b83579485034" providerId="ADAL" clId="{4AD098E4-D159-49C9-BE1D-58DF7CB9B581}" dt="2020-11-15T08:54:30.047" v="982" actId="1076"/>
          <ac:picMkLst>
            <pc:docMk/>
            <pc:sldMk cId="1805761493" sldId="880"/>
            <ac:picMk id="3" creationId="{AEE24A52-0E27-4B0C-9172-62353C209B6A}"/>
          </ac:picMkLst>
        </pc:picChg>
      </pc:sldChg>
      <pc:sldChg chg="addSp modSp add">
        <pc:chgData name="Simon Pun (SSE)" userId="6b1ee1f4-4ab1-4ea7-a2d6-b83579485034" providerId="ADAL" clId="{4AD098E4-D159-49C9-BE1D-58DF7CB9B581}" dt="2020-11-15T08:57:40.972" v="1122" actId="1076"/>
        <pc:sldMkLst>
          <pc:docMk/>
          <pc:sldMk cId="4008919041" sldId="881"/>
        </pc:sldMkLst>
        <pc:spChg chg="mod">
          <ac:chgData name="Simon Pun (SSE)" userId="6b1ee1f4-4ab1-4ea7-a2d6-b83579485034" providerId="ADAL" clId="{4AD098E4-D159-49C9-BE1D-58DF7CB9B581}" dt="2020-11-15T08:55:18.755" v="1027" actId="1076"/>
          <ac:spMkLst>
            <pc:docMk/>
            <pc:sldMk cId="4008919041" sldId="881"/>
            <ac:spMk id="2" creationId="{9B8D56F7-FEF9-49CA-8974-AB11E92A8CCF}"/>
          </ac:spMkLst>
        </pc:spChg>
        <pc:spChg chg="add mod">
          <ac:chgData name="Simon Pun (SSE)" userId="6b1ee1f4-4ab1-4ea7-a2d6-b83579485034" providerId="ADAL" clId="{4AD098E4-D159-49C9-BE1D-58DF7CB9B581}" dt="2020-11-15T08:57:40.972" v="1122" actId="1076"/>
          <ac:spMkLst>
            <pc:docMk/>
            <pc:sldMk cId="4008919041" sldId="881"/>
            <ac:spMk id="4" creationId="{38B13736-F268-42AC-9490-AD95FC3EFDB6}"/>
          </ac:spMkLst>
        </pc:spChg>
        <pc:spChg chg="add mod ord">
          <ac:chgData name="Simon Pun (SSE)" userId="6b1ee1f4-4ab1-4ea7-a2d6-b83579485034" providerId="ADAL" clId="{4AD098E4-D159-49C9-BE1D-58DF7CB9B581}" dt="2020-11-15T08:57:21.748" v="1119" actId="14100"/>
          <ac:spMkLst>
            <pc:docMk/>
            <pc:sldMk cId="4008919041" sldId="881"/>
            <ac:spMk id="5" creationId="{1000FB6E-B443-4380-BC39-EE998EBB2C17}"/>
          </ac:spMkLst>
        </pc:spChg>
        <pc:spChg chg="add mod">
          <ac:chgData name="Simon Pun (SSE)" userId="6b1ee1f4-4ab1-4ea7-a2d6-b83579485034" providerId="ADAL" clId="{4AD098E4-D159-49C9-BE1D-58DF7CB9B581}" dt="2020-11-15T08:57:07.836" v="1116" actId="1076"/>
          <ac:spMkLst>
            <pc:docMk/>
            <pc:sldMk cId="4008919041" sldId="881"/>
            <ac:spMk id="6" creationId="{B480571D-5E4C-4551-84EF-EC7664C8BFB5}"/>
          </ac:spMkLst>
        </pc:spChg>
        <pc:picChg chg="add mod">
          <ac:chgData name="Simon Pun (SSE)" userId="6b1ee1f4-4ab1-4ea7-a2d6-b83579485034" providerId="ADAL" clId="{4AD098E4-D159-49C9-BE1D-58DF7CB9B581}" dt="2020-11-15T08:55:26.059" v="1029" actId="1076"/>
          <ac:picMkLst>
            <pc:docMk/>
            <pc:sldMk cId="4008919041" sldId="881"/>
            <ac:picMk id="3" creationId="{E4884F87-02B1-404F-939E-6ED727721592}"/>
          </ac:picMkLst>
        </pc:picChg>
      </pc:sldChg>
      <pc:sldChg chg="addSp delSp modSp add">
        <pc:chgData name="Simon Pun (SSE)" userId="6b1ee1f4-4ab1-4ea7-a2d6-b83579485034" providerId="ADAL" clId="{4AD098E4-D159-49C9-BE1D-58DF7CB9B581}" dt="2020-11-15T09:23:54.305" v="1623" actId="20577"/>
        <pc:sldMkLst>
          <pc:docMk/>
          <pc:sldMk cId="1285900189" sldId="882"/>
        </pc:sldMkLst>
        <pc:spChg chg="mod">
          <ac:chgData name="Simon Pun (SSE)" userId="6b1ee1f4-4ab1-4ea7-a2d6-b83579485034" providerId="ADAL" clId="{4AD098E4-D159-49C9-BE1D-58DF7CB9B581}" dt="2020-11-15T08:58:00.907" v="1125"/>
          <ac:spMkLst>
            <pc:docMk/>
            <pc:sldMk cId="1285900189" sldId="882"/>
            <ac:spMk id="2" creationId="{E70A355E-A6D0-4B03-B24A-E6602E853E2A}"/>
          </ac:spMkLst>
        </pc:spChg>
        <pc:spChg chg="add mod">
          <ac:chgData name="Simon Pun (SSE)" userId="6b1ee1f4-4ab1-4ea7-a2d6-b83579485034" providerId="ADAL" clId="{4AD098E4-D159-49C9-BE1D-58DF7CB9B581}" dt="2020-11-15T09:23:54.305" v="1623" actId="20577"/>
          <ac:spMkLst>
            <pc:docMk/>
            <pc:sldMk cId="1285900189" sldId="882"/>
            <ac:spMk id="6" creationId="{D74046B0-AEC1-4FB3-B5E0-37348A6EFC33}"/>
          </ac:spMkLst>
        </pc:spChg>
        <pc:spChg chg="add mod">
          <ac:chgData name="Simon Pun (SSE)" userId="6b1ee1f4-4ab1-4ea7-a2d6-b83579485034" providerId="ADAL" clId="{4AD098E4-D159-49C9-BE1D-58DF7CB9B581}" dt="2020-11-15T09:14:59.459" v="1457" actId="1076"/>
          <ac:spMkLst>
            <pc:docMk/>
            <pc:sldMk cId="1285900189" sldId="882"/>
            <ac:spMk id="7" creationId="{2B4C4E14-6451-45F5-A5A7-EBECE2E4EC54}"/>
          </ac:spMkLst>
        </pc:spChg>
        <pc:spChg chg="add del mod">
          <ac:chgData name="Simon Pun (SSE)" userId="6b1ee1f4-4ab1-4ea7-a2d6-b83579485034" providerId="ADAL" clId="{4AD098E4-D159-49C9-BE1D-58DF7CB9B581}" dt="2020-11-15T09:15:02.699" v="1458" actId="478"/>
          <ac:spMkLst>
            <pc:docMk/>
            <pc:sldMk cId="1285900189" sldId="882"/>
            <ac:spMk id="8" creationId="{3E1AECBF-1104-4778-9081-E4CD8FB90EF2}"/>
          </ac:spMkLst>
        </pc:spChg>
        <pc:spChg chg="add mod">
          <ac:chgData name="Simon Pun (SSE)" userId="6b1ee1f4-4ab1-4ea7-a2d6-b83579485034" providerId="ADAL" clId="{4AD098E4-D159-49C9-BE1D-58DF7CB9B581}" dt="2020-11-15T09:14:25.104" v="1449" actId="571"/>
          <ac:spMkLst>
            <pc:docMk/>
            <pc:sldMk cId="1285900189" sldId="882"/>
            <ac:spMk id="9" creationId="{8F74D8C0-16B5-454D-B70C-DD67CB9F1F2B}"/>
          </ac:spMkLst>
        </pc:spChg>
        <pc:spChg chg="add mod">
          <ac:chgData name="Simon Pun (SSE)" userId="6b1ee1f4-4ab1-4ea7-a2d6-b83579485034" providerId="ADAL" clId="{4AD098E4-D159-49C9-BE1D-58DF7CB9B581}" dt="2020-11-15T09:14:28.703" v="1451" actId="20577"/>
          <ac:spMkLst>
            <pc:docMk/>
            <pc:sldMk cId="1285900189" sldId="882"/>
            <ac:spMk id="10" creationId="{0423D749-1CB0-4A58-BC5C-BC709934F620}"/>
          </ac:spMkLst>
        </pc:spChg>
        <pc:spChg chg="add mod">
          <ac:chgData name="Simon Pun (SSE)" userId="6b1ee1f4-4ab1-4ea7-a2d6-b83579485034" providerId="ADAL" clId="{4AD098E4-D159-49C9-BE1D-58DF7CB9B581}" dt="2020-11-15T09:14:32.677" v="1452" actId="571"/>
          <ac:spMkLst>
            <pc:docMk/>
            <pc:sldMk cId="1285900189" sldId="882"/>
            <ac:spMk id="11" creationId="{EDF03A24-EF10-4132-9E38-93598940A767}"/>
          </ac:spMkLst>
        </pc:spChg>
        <pc:spChg chg="add mod">
          <ac:chgData name="Simon Pun (SSE)" userId="6b1ee1f4-4ab1-4ea7-a2d6-b83579485034" providerId="ADAL" clId="{4AD098E4-D159-49C9-BE1D-58DF7CB9B581}" dt="2020-11-15T09:14:38.598" v="1453" actId="571"/>
          <ac:spMkLst>
            <pc:docMk/>
            <pc:sldMk cId="1285900189" sldId="882"/>
            <ac:spMk id="12" creationId="{A48559C1-D56F-4E90-8AFD-D9BF25C6BCDB}"/>
          </ac:spMkLst>
        </pc:spChg>
        <pc:spChg chg="add mod">
          <ac:chgData name="Simon Pun (SSE)" userId="6b1ee1f4-4ab1-4ea7-a2d6-b83579485034" providerId="ADAL" clId="{4AD098E4-D159-49C9-BE1D-58DF7CB9B581}" dt="2020-11-15T09:14:44.667" v="1454" actId="571"/>
          <ac:spMkLst>
            <pc:docMk/>
            <pc:sldMk cId="1285900189" sldId="882"/>
            <ac:spMk id="13" creationId="{17FF0408-97B0-46CF-AD15-CF5DEB45AB1D}"/>
          </ac:spMkLst>
        </pc:spChg>
        <pc:spChg chg="add mod">
          <ac:chgData name="Simon Pun (SSE)" userId="6b1ee1f4-4ab1-4ea7-a2d6-b83579485034" providerId="ADAL" clId="{4AD098E4-D159-49C9-BE1D-58DF7CB9B581}" dt="2020-11-15T09:14:49.414" v="1455" actId="571"/>
          <ac:spMkLst>
            <pc:docMk/>
            <pc:sldMk cId="1285900189" sldId="882"/>
            <ac:spMk id="14" creationId="{73D60770-0013-499E-A239-183A2781D754}"/>
          </ac:spMkLst>
        </pc:spChg>
        <pc:spChg chg="add mod">
          <ac:chgData name="Simon Pun (SSE)" userId="6b1ee1f4-4ab1-4ea7-a2d6-b83579485034" providerId="ADAL" clId="{4AD098E4-D159-49C9-BE1D-58DF7CB9B581}" dt="2020-11-15T09:14:55.183" v="1456" actId="571"/>
          <ac:spMkLst>
            <pc:docMk/>
            <pc:sldMk cId="1285900189" sldId="882"/>
            <ac:spMk id="15" creationId="{128D1B42-70FC-46A3-9E44-E55C6556AB77}"/>
          </ac:spMkLst>
        </pc:spChg>
        <pc:spChg chg="add mod ord">
          <ac:chgData name="Simon Pun (SSE)" userId="6b1ee1f4-4ab1-4ea7-a2d6-b83579485034" providerId="ADAL" clId="{4AD098E4-D159-49C9-BE1D-58DF7CB9B581}" dt="2020-11-15T09:18:13.115" v="1526" actId="14100"/>
          <ac:spMkLst>
            <pc:docMk/>
            <pc:sldMk cId="1285900189" sldId="882"/>
            <ac:spMk id="16" creationId="{87668707-488C-41FD-B8B5-498DE951AD4B}"/>
          </ac:spMkLst>
        </pc:spChg>
        <pc:picChg chg="add mod">
          <ac:chgData name="Simon Pun (SSE)" userId="6b1ee1f4-4ab1-4ea7-a2d6-b83579485034" providerId="ADAL" clId="{4AD098E4-D159-49C9-BE1D-58DF7CB9B581}" dt="2020-11-15T09:11:36.707" v="1298" actId="1076"/>
          <ac:picMkLst>
            <pc:docMk/>
            <pc:sldMk cId="1285900189" sldId="882"/>
            <ac:picMk id="3" creationId="{6FB6001C-3D52-4AE3-B920-8AB1108CA79C}"/>
          </ac:picMkLst>
        </pc:picChg>
        <pc:picChg chg="add del mod">
          <ac:chgData name="Simon Pun (SSE)" userId="6b1ee1f4-4ab1-4ea7-a2d6-b83579485034" providerId="ADAL" clId="{4AD098E4-D159-49C9-BE1D-58DF7CB9B581}" dt="2020-11-15T09:11:24.011" v="1292" actId="478"/>
          <ac:picMkLst>
            <pc:docMk/>
            <pc:sldMk cId="1285900189" sldId="882"/>
            <ac:picMk id="4" creationId="{EC57E85E-558E-4F58-9A15-7D4EEE0E0074}"/>
          </ac:picMkLst>
        </pc:picChg>
        <pc:picChg chg="add mod">
          <ac:chgData name="Simon Pun (SSE)" userId="6b1ee1f4-4ab1-4ea7-a2d6-b83579485034" providerId="ADAL" clId="{4AD098E4-D159-49C9-BE1D-58DF7CB9B581}" dt="2020-11-15T09:11:36.707" v="1298" actId="1076"/>
          <ac:picMkLst>
            <pc:docMk/>
            <pc:sldMk cId="1285900189" sldId="882"/>
            <ac:picMk id="5" creationId="{4E0DB07B-9FAF-43E0-9D09-47D34FBFD0B4}"/>
          </ac:picMkLst>
        </pc:picChg>
      </pc:sldChg>
      <pc:sldChg chg="addSp delSp modSp add">
        <pc:chgData name="Simon Pun (SSE)" userId="6b1ee1f4-4ab1-4ea7-a2d6-b83579485034" providerId="ADAL" clId="{4AD098E4-D159-49C9-BE1D-58DF7CB9B581}" dt="2020-11-15T09:23:32.187" v="1579" actId="1076"/>
        <pc:sldMkLst>
          <pc:docMk/>
          <pc:sldMk cId="3697797029" sldId="883"/>
        </pc:sldMkLst>
        <pc:spChg chg="mod">
          <ac:chgData name="Simon Pun (SSE)" userId="6b1ee1f4-4ab1-4ea7-a2d6-b83579485034" providerId="ADAL" clId="{4AD098E4-D159-49C9-BE1D-58DF7CB9B581}" dt="2020-11-15T09:16:33.854" v="1495"/>
          <ac:spMkLst>
            <pc:docMk/>
            <pc:sldMk cId="3697797029" sldId="883"/>
            <ac:spMk id="2" creationId="{8B2748F9-6FB5-4497-A0E6-73FB11B8C250}"/>
          </ac:spMkLst>
        </pc:spChg>
        <pc:spChg chg="add mod ord">
          <ac:chgData name="Simon Pun (SSE)" userId="6b1ee1f4-4ab1-4ea7-a2d6-b83579485034" providerId="ADAL" clId="{4AD098E4-D159-49C9-BE1D-58DF7CB9B581}" dt="2020-11-15T09:18:26.500" v="1531" actId="167"/>
          <ac:spMkLst>
            <pc:docMk/>
            <pc:sldMk cId="3697797029" sldId="883"/>
            <ac:spMk id="7" creationId="{FB27B63D-45DC-44F9-849F-FB1BC0BD9C04}"/>
          </ac:spMkLst>
        </pc:spChg>
        <pc:spChg chg="add mod">
          <ac:chgData name="Simon Pun (SSE)" userId="6b1ee1f4-4ab1-4ea7-a2d6-b83579485034" providerId="ADAL" clId="{4AD098E4-D159-49C9-BE1D-58DF7CB9B581}" dt="2020-11-15T09:20:02.675" v="1542" actId="14100"/>
          <ac:spMkLst>
            <pc:docMk/>
            <pc:sldMk cId="3697797029" sldId="883"/>
            <ac:spMk id="8" creationId="{E2CC1D56-7060-46C4-B9AD-9DE3A7A3079D}"/>
          </ac:spMkLst>
        </pc:spChg>
        <pc:spChg chg="add mod">
          <ac:chgData name="Simon Pun (SSE)" userId="6b1ee1f4-4ab1-4ea7-a2d6-b83579485034" providerId="ADAL" clId="{4AD098E4-D159-49C9-BE1D-58DF7CB9B581}" dt="2020-11-15T09:22:27.216" v="1571" actId="1582"/>
          <ac:spMkLst>
            <pc:docMk/>
            <pc:sldMk cId="3697797029" sldId="883"/>
            <ac:spMk id="9" creationId="{BA25DD10-D8A4-43DF-9535-E0632804BE61}"/>
          </ac:spMkLst>
        </pc:spChg>
        <pc:spChg chg="add mod">
          <ac:chgData name="Simon Pun (SSE)" userId="6b1ee1f4-4ab1-4ea7-a2d6-b83579485034" providerId="ADAL" clId="{4AD098E4-D159-49C9-BE1D-58DF7CB9B581}" dt="2020-11-15T09:22:27.216" v="1571" actId="1582"/>
          <ac:spMkLst>
            <pc:docMk/>
            <pc:sldMk cId="3697797029" sldId="883"/>
            <ac:spMk id="10" creationId="{3DDEFFC1-CBCA-4A9E-8856-1787CC19F4ED}"/>
          </ac:spMkLst>
        </pc:spChg>
        <pc:spChg chg="add mod">
          <ac:chgData name="Simon Pun (SSE)" userId="6b1ee1f4-4ab1-4ea7-a2d6-b83579485034" providerId="ADAL" clId="{4AD098E4-D159-49C9-BE1D-58DF7CB9B581}" dt="2020-11-15T09:22:09.719" v="1570" actId="1582"/>
          <ac:spMkLst>
            <pc:docMk/>
            <pc:sldMk cId="3697797029" sldId="883"/>
            <ac:spMk id="11" creationId="{828008EA-542A-4571-A4BA-78439C8B813D}"/>
          </ac:spMkLst>
        </pc:spChg>
        <pc:spChg chg="add mod">
          <ac:chgData name="Simon Pun (SSE)" userId="6b1ee1f4-4ab1-4ea7-a2d6-b83579485034" providerId="ADAL" clId="{4AD098E4-D159-49C9-BE1D-58DF7CB9B581}" dt="2020-11-15T09:22:04.642" v="1569" actId="1582"/>
          <ac:spMkLst>
            <pc:docMk/>
            <pc:sldMk cId="3697797029" sldId="883"/>
            <ac:spMk id="12" creationId="{6934B044-B5E9-4BB0-9A94-192BB93AABA0}"/>
          </ac:spMkLst>
        </pc:spChg>
        <pc:spChg chg="add mod">
          <ac:chgData name="Simon Pun (SSE)" userId="6b1ee1f4-4ab1-4ea7-a2d6-b83579485034" providerId="ADAL" clId="{4AD098E4-D159-49C9-BE1D-58DF7CB9B581}" dt="2020-11-15T09:23:11.837" v="1575" actId="1582"/>
          <ac:spMkLst>
            <pc:docMk/>
            <pc:sldMk cId="3697797029" sldId="883"/>
            <ac:spMk id="13" creationId="{2D658241-2DD5-403F-9ED1-BDD9EE11A01A}"/>
          </ac:spMkLst>
        </pc:spChg>
        <pc:spChg chg="add mod">
          <ac:chgData name="Simon Pun (SSE)" userId="6b1ee1f4-4ab1-4ea7-a2d6-b83579485034" providerId="ADAL" clId="{4AD098E4-D159-49C9-BE1D-58DF7CB9B581}" dt="2020-11-15T09:23:15.669" v="1576" actId="571"/>
          <ac:spMkLst>
            <pc:docMk/>
            <pc:sldMk cId="3697797029" sldId="883"/>
            <ac:spMk id="14" creationId="{B8C1D32D-D4B4-4F5D-9A0E-E2BC2D30FF2D}"/>
          </ac:spMkLst>
        </pc:spChg>
        <pc:spChg chg="add mod">
          <ac:chgData name="Simon Pun (SSE)" userId="6b1ee1f4-4ab1-4ea7-a2d6-b83579485034" providerId="ADAL" clId="{4AD098E4-D159-49C9-BE1D-58DF7CB9B581}" dt="2020-11-15T09:23:17.654" v="1577" actId="571"/>
          <ac:spMkLst>
            <pc:docMk/>
            <pc:sldMk cId="3697797029" sldId="883"/>
            <ac:spMk id="15" creationId="{650A61B8-5698-47F2-98A6-C2FEBF15D615}"/>
          </ac:spMkLst>
        </pc:spChg>
        <pc:spChg chg="add mod">
          <ac:chgData name="Simon Pun (SSE)" userId="6b1ee1f4-4ab1-4ea7-a2d6-b83579485034" providerId="ADAL" clId="{4AD098E4-D159-49C9-BE1D-58DF7CB9B581}" dt="2020-11-15T09:23:32.187" v="1579" actId="1076"/>
          <ac:spMkLst>
            <pc:docMk/>
            <pc:sldMk cId="3697797029" sldId="883"/>
            <ac:spMk id="16" creationId="{38E233FA-3583-4FB3-9D9C-03E6A425BC6C}"/>
          </ac:spMkLst>
        </pc:spChg>
        <pc:picChg chg="add mod">
          <ac:chgData name="Simon Pun (SSE)" userId="6b1ee1f4-4ab1-4ea7-a2d6-b83579485034" providerId="ADAL" clId="{4AD098E4-D159-49C9-BE1D-58DF7CB9B581}" dt="2020-11-15T09:18:48.955" v="1533" actId="14100"/>
          <ac:picMkLst>
            <pc:docMk/>
            <pc:sldMk cId="3697797029" sldId="883"/>
            <ac:picMk id="3" creationId="{CA73DA96-5A00-4F02-BE09-3EF27E4A3164}"/>
          </ac:picMkLst>
        </pc:picChg>
        <pc:picChg chg="add mod">
          <ac:chgData name="Simon Pun (SSE)" userId="6b1ee1f4-4ab1-4ea7-a2d6-b83579485034" providerId="ADAL" clId="{4AD098E4-D159-49C9-BE1D-58DF7CB9B581}" dt="2020-11-15T09:18:53.315" v="1535" actId="1076"/>
          <ac:picMkLst>
            <pc:docMk/>
            <pc:sldMk cId="3697797029" sldId="883"/>
            <ac:picMk id="4" creationId="{3F94B89C-E968-4875-9336-5209B3398B1E}"/>
          </ac:picMkLst>
        </pc:picChg>
        <pc:picChg chg="add del mod">
          <ac:chgData name="Simon Pun (SSE)" userId="6b1ee1f4-4ab1-4ea7-a2d6-b83579485034" providerId="ADAL" clId="{4AD098E4-D159-49C9-BE1D-58DF7CB9B581}" dt="2020-11-15T09:17:36.379" v="1514" actId="478"/>
          <ac:picMkLst>
            <pc:docMk/>
            <pc:sldMk cId="3697797029" sldId="883"/>
            <ac:picMk id="5" creationId="{FBDDDC25-4BA3-41B2-A179-CD4A5486D15E}"/>
          </ac:picMkLst>
        </pc:picChg>
        <pc:picChg chg="add mod">
          <ac:chgData name="Simon Pun (SSE)" userId="6b1ee1f4-4ab1-4ea7-a2d6-b83579485034" providerId="ADAL" clId="{4AD098E4-D159-49C9-BE1D-58DF7CB9B581}" dt="2020-11-15T09:21:38.706" v="1562" actId="1076"/>
          <ac:picMkLst>
            <pc:docMk/>
            <pc:sldMk cId="3697797029" sldId="883"/>
            <ac:picMk id="6" creationId="{188A6752-D574-4229-9F91-1CC3CB53645C}"/>
          </ac:picMkLst>
        </pc:picChg>
      </pc:sldChg>
      <pc:sldChg chg="addSp modSp add">
        <pc:chgData name="Simon Pun (SSE)" userId="6b1ee1f4-4ab1-4ea7-a2d6-b83579485034" providerId="ADAL" clId="{4AD098E4-D159-49C9-BE1D-58DF7CB9B581}" dt="2020-11-15T10:07:03.332" v="2145" actId="6549"/>
        <pc:sldMkLst>
          <pc:docMk/>
          <pc:sldMk cId="1160529816" sldId="884"/>
        </pc:sldMkLst>
        <pc:spChg chg="mod">
          <ac:chgData name="Simon Pun (SSE)" userId="6b1ee1f4-4ab1-4ea7-a2d6-b83579485034" providerId="ADAL" clId="{4AD098E4-D159-49C9-BE1D-58DF7CB9B581}" dt="2020-11-15T09:52:49.917" v="1807" actId="207"/>
          <ac:spMkLst>
            <pc:docMk/>
            <pc:sldMk cId="1160529816" sldId="884"/>
            <ac:spMk id="2" creationId="{7C4AD7C5-5253-449D-9EC9-6C9F435E93C6}"/>
          </ac:spMkLst>
        </pc:spChg>
        <pc:spChg chg="add mod">
          <ac:chgData name="Simon Pun (SSE)" userId="6b1ee1f4-4ab1-4ea7-a2d6-b83579485034" providerId="ADAL" clId="{4AD098E4-D159-49C9-BE1D-58DF7CB9B581}" dt="2020-11-15T10:07:03.332" v="2145" actId="6549"/>
          <ac:spMkLst>
            <pc:docMk/>
            <pc:sldMk cId="1160529816" sldId="884"/>
            <ac:spMk id="9" creationId="{9E7A188C-1B1A-4DC2-BA23-A953345019CE}"/>
          </ac:spMkLst>
        </pc:spChg>
        <pc:spChg chg="add mod ord">
          <ac:chgData name="Simon Pun (SSE)" userId="6b1ee1f4-4ab1-4ea7-a2d6-b83579485034" providerId="ADAL" clId="{4AD098E4-D159-49C9-BE1D-58DF7CB9B581}" dt="2020-11-15T09:52:26.691" v="1806" actId="167"/>
          <ac:spMkLst>
            <pc:docMk/>
            <pc:sldMk cId="1160529816" sldId="884"/>
            <ac:spMk id="10" creationId="{BAD3C095-C981-459F-8740-1612E74DB087}"/>
          </ac:spMkLst>
        </pc:spChg>
        <pc:picChg chg="add mod">
          <ac:chgData name="Simon Pun (SSE)" userId="6b1ee1f4-4ab1-4ea7-a2d6-b83579485034" providerId="ADAL" clId="{4AD098E4-D159-49C9-BE1D-58DF7CB9B581}" dt="2020-11-15T09:26:33.851" v="1644" actId="1076"/>
          <ac:picMkLst>
            <pc:docMk/>
            <pc:sldMk cId="1160529816" sldId="884"/>
            <ac:picMk id="3" creationId="{2CE9378D-094C-4531-918C-2A0A46264936}"/>
          </ac:picMkLst>
        </pc:picChg>
        <pc:picChg chg="add mod">
          <ac:chgData name="Simon Pun (SSE)" userId="6b1ee1f4-4ab1-4ea7-a2d6-b83579485034" providerId="ADAL" clId="{4AD098E4-D159-49C9-BE1D-58DF7CB9B581}" dt="2020-11-15T09:26:38.258" v="1647" actId="1076"/>
          <ac:picMkLst>
            <pc:docMk/>
            <pc:sldMk cId="1160529816" sldId="884"/>
            <ac:picMk id="4" creationId="{6B2E2973-07D5-4B65-9CAC-030D472E946A}"/>
          </ac:picMkLst>
        </pc:picChg>
        <pc:picChg chg="add mod">
          <ac:chgData name="Simon Pun (SSE)" userId="6b1ee1f4-4ab1-4ea7-a2d6-b83579485034" providerId="ADAL" clId="{4AD098E4-D159-49C9-BE1D-58DF7CB9B581}" dt="2020-11-15T09:26:35.018" v="1645" actId="1076"/>
          <ac:picMkLst>
            <pc:docMk/>
            <pc:sldMk cId="1160529816" sldId="884"/>
            <ac:picMk id="5" creationId="{BEDC24DA-E3B1-4D7A-B25C-875708294433}"/>
          </ac:picMkLst>
        </pc:picChg>
        <pc:picChg chg="add mod">
          <ac:chgData name="Simon Pun (SSE)" userId="6b1ee1f4-4ab1-4ea7-a2d6-b83579485034" providerId="ADAL" clId="{4AD098E4-D159-49C9-BE1D-58DF7CB9B581}" dt="2020-11-15T09:51:00.818" v="1665" actId="1076"/>
          <ac:picMkLst>
            <pc:docMk/>
            <pc:sldMk cId="1160529816" sldId="884"/>
            <ac:picMk id="6" creationId="{C8F8338A-14C1-41A4-9781-8D9BC5593A3C}"/>
          </ac:picMkLst>
        </pc:picChg>
        <pc:picChg chg="add mod">
          <ac:chgData name="Simon Pun (SSE)" userId="6b1ee1f4-4ab1-4ea7-a2d6-b83579485034" providerId="ADAL" clId="{4AD098E4-D159-49C9-BE1D-58DF7CB9B581}" dt="2020-11-15T09:51:00.818" v="1665" actId="1076"/>
          <ac:picMkLst>
            <pc:docMk/>
            <pc:sldMk cId="1160529816" sldId="884"/>
            <ac:picMk id="7" creationId="{8CE9B0B9-13A0-4FDA-BFF1-42F675BD2824}"/>
          </ac:picMkLst>
        </pc:picChg>
        <pc:picChg chg="add mod">
          <ac:chgData name="Simon Pun (SSE)" userId="6b1ee1f4-4ab1-4ea7-a2d6-b83579485034" providerId="ADAL" clId="{4AD098E4-D159-49C9-BE1D-58DF7CB9B581}" dt="2020-11-15T09:51:00.818" v="1665" actId="1076"/>
          <ac:picMkLst>
            <pc:docMk/>
            <pc:sldMk cId="1160529816" sldId="884"/>
            <ac:picMk id="8" creationId="{1A37DE62-A1AA-4195-80ED-F24FEEE38A24}"/>
          </ac:picMkLst>
        </pc:picChg>
      </pc:sldChg>
      <pc:sldChg chg="addSp modSp add">
        <pc:chgData name="Simon Pun (SSE)" userId="6b1ee1f4-4ab1-4ea7-a2d6-b83579485034" providerId="ADAL" clId="{4AD098E4-D159-49C9-BE1D-58DF7CB9B581}" dt="2020-11-15T09:59:46.343" v="1929" actId="1076"/>
        <pc:sldMkLst>
          <pc:docMk/>
          <pc:sldMk cId="1476676851" sldId="885"/>
        </pc:sldMkLst>
        <pc:spChg chg="mod">
          <ac:chgData name="Simon Pun (SSE)" userId="6b1ee1f4-4ab1-4ea7-a2d6-b83579485034" providerId="ADAL" clId="{4AD098E4-D159-49C9-BE1D-58DF7CB9B581}" dt="2020-11-15T09:53:34.746" v="1819" actId="14100"/>
          <ac:spMkLst>
            <pc:docMk/>
            <pc:sldMk cId="1476676851" sldId="885"/>
            <ac:spMk id="2" creationId="{5CBA44D4-B021-41E3-ADB2-551A1A661E94}"/>
          </ac:spMkLst>
        </pc:spChg>
        <pc:spChg chg="add mod">
          <ac:chgData name="Simon Pun (SSE)" userId="6b1ee1f4-4ab1-4ea7-a2d6-b83579485034" providerId="ADAL" clId="{4AD098E4-D159-49C9-BE1D-58DF7CB9B581}" dt="2020-11-15T09:59:43.152" v="1928" actId="1076"/>
          <ac:spMkLst>
            <pc:docMk/>
            <pc:sldMk cId="1476676851" sldId="885"/>
            <ac:spMk id="5" creationId="{5C99DC8A-D480-41E4-B64D-A977FA127DBF}"/>
          </ac:spMkLst>
        </pc:spChg>
        <pc:spChg chg="add mod">
          <ac:chgData name="Simon Pun (SSE)" userId="6b1ee1f4-4ab1-4ea7-a2d6-b83579485034" providerId="ADAL" clId="{4AD098E4-D159-49C9-BE1D-58DF7CB9B581}" dt="2020-11-15T09:55:40.369" v="1845" actId="1076"/>
          <ac:spMkLst>
            <pc:docMk/>
            <pc:sldMk cId="1476676851" sldId="885"/>
            <ac:spMk id="6" creationId="{2344C2E2-492A-4B5C-97F2-67689CF21853}"/>
          </ac:spMkLst>
        </pc:spChg>
        <pc:spChg chg="add mod ord">
          <ac:chgData name="Simon Pun (SSE)" userId="6b1ee1f4-4ab1-4ea7-a2d6-b83579485034" providerId="ADAL" clId="{4AD098E4-D159-49C9-BE1D-58DF7CB9B581}" dt="2020-11-15T09:58:29.170" v="1910" actId="167"/>
          <ac:spMkLst>
            <pc:docMk/>
            <pc:sldMk cId="1476676851" sldId="885"/>
            <ac:spMk id="9" creationId="{4F3D9002-25A7-4413-8A37-18FDC5824E5B}"/>
          </ac:spMkLst>
        </pc:spChg>
        <pc:spChg chg="add mod">
          <ac:chgData name="Simon Pun (SSE)" userId="6b1ee1f4-4ab1-4ea7-a2d6-b83579485034" providerId="ADAL" clId="{4AD098E4-D159-49C9-BE1D-58DF7CB9B581}" dt="2020-11-15T09:59:46.343" v="1929" actId="1076"/>
          <ac:spMkLst>
            <pc:docMk/>
            <pc:sldMk cId="1476676851" sldId="885"/>
            <ac:spMk id="10" creationId="{45D09043-3005-480A-BF45-297D5C1FC316}"/>
          </ac:spMkLst>
        </pc:spChg>
        <pc:picChg chg="add mod">
          <ac:chgData name="Simon Pun (SSE)" userId="6b1ee1f4-4ab1-4ea7-a2d6-b83579485034" providerId="ADAL" clId="{4AD098E4-D159-49C9-BE1D-58DF7CB9B581}" dt="2020-11-15T09:55:38.273" v="1844" actId="1076"/>
          <ac:picMkLst>
            <pc:docMk/>
            <pc:sldMk cId="1476676851" sldId="885"/>
            <ac:picMk id="3" creationId="{9E20F484-0F3D-4421-8A2F-4845317650D0}"/>
          </ac:picMkLst>
        </pc:picChg>
        <pc:picChg chg="add mod">
          <ac:chgData name="Simon Pun (SSE)" userId="6b1ee1f4-4ab1-4ea7-a2d6-b83579485034" providerId="ADAL" clId="{4AD098E4-D159-49C9-BE1D-58DF7CB9B581}" dt="2020-11-15T09:59:35.112" v="1927" actId="1076"/>
          <ac:picMkLst>
            <pc:docMk/>
            <pc:sldMk cId="1476676851" sldId="885"/>
            <ac:picMk id="4" creationId="{C2126A1E-52F2-41D1-B043-8044628F68A9}"/>
          </ac:picMkLst>
        </pc:picChg>
        <pc:cxnChg chg="add mod">
          <ac:chgData name="Simon Pun (SSE)" userId="6b1ee1f4-4ab1-4ea7-a2d6-b83579485034" providerId="ADAL" clId="{4AD098E4-D159-49C9-BE1D-58DF7CB9B581}" dt="2020-11-15T09:59:43.152" v="1928" actId="1076"/>
          <ac:cxnSpMkLst>
            <pc:docMk/>
            <pc:sldMk cId="1476676851" sldId="885"/>
            <ac:cxnSpMk id="8" creationId="{7F2C2F6D-FD1A-4D27-A4D1-A45C5C61C140}"/>
          </ac:cxnSpMkLst>
        </pc:cxnChg>
      </pc:sldChg>
      <pc:sldChg chg="addSp delSp modSp add">
        <pc:chgData name="Simon Pun (SSE)" userId="6b1ee1f4-4ab1-4ea7-a2d6-b83579485034" providerId="ADAL" clId="{4AD098E4-D159-49C9-BE1D-58DF7CB9B581}" dt="2020-11-15T10:07:22.935" v="2149" actId="167"/>
        <pc:sldMkLst>
          <pc:docMk/>
          <pc:sldMk cId="1616902021" sldId="886"/>
        </pc:sldMkLst>
        <pc:spChg chg="mod">
          <ac:chgData name="Simon Pun (SSE)" userId="6b1ee1f4-4ab1-4ea7-a2d6-b83579485034" providerId="ADAL" clId="{4AD098E4-D159-49C9-BE1D-58DF7CB9B581}" dt="2020-11-15T10:00:05.027" v="1931"/>
          <ac:spMkLst>
            <pc:docMk/>
            <pc:sldMk cId="1616902021" sldId="886"/>
            <ac:spMk id="2" creationId="{31ECEC34-D4B7-4F2D-B1C6-3D7312FFFAF0}"/>
          </ac:spMkLst>
        </pc:spChg>
        <pc:spChg chg="add mod">
          <ac:chgData name="Simon Pun (SSE)" userId="6b1ee1f4-4ab1-4ea7-a2d6-b83579485034" providerId="ADAL" clId="{4AD098E4-D159-49C9-BE1D-58DF7CB9B581}" dt="2020-11-15T10:06:21.903" v="2109" actId="1076"/>
          <ac:spMkLst>
            <pc:docMk/>
            <pc:sldMk cId="1616902021" sldId="886"/>
            <ac:spMk id="7" creationId="{599F3C99-6B7A-4CD3-B5D6-E4749389089B}"/>
          </ac:spMkLst>
        </pc:spChg>
        <pc:spChg chg="add mod">
          <ac:chgData name="Simon Pun (SSE)" userId="6b1ee1f4-4ab1-4ea7-a2d6-b83579485034" providerId="ADAL" clId="{4AD098E4-D159-49C9-BE1D-58DF7CB9B581}" dt="2020-11-15T10:06:55.665" v="2143" actId="20577"/>
          <ac:spMkLst>
            <pc:docMk/>
            <pc:sldMk cId="1616902021" sldId="886"/>
            <ac:spMk id="10" creationId="{36315481-B3D2-4E73-97FA-C5A0F1BD1295}"/>
          </ac:spMkLst>
        </pc:spChg>
        <pc:spChg chg="add mod ord">
          <ac:chgData name="Simon Pun (SSE)" userId="6b1ee1f4-4ab1-4ea7-a2d6-b83579485034" providerId="ADAL" clId="{4AD098E4-D159-49C9-BE1D-58DF7CB9B581}" dt="2020-11-15T10:07:22.935" v="2149" actId="167"/>
          <ac:spMkLst>
            <pc:docMk/>
            <pc:sldMk cId="1616902021" sldId="886"/>
            <ac:spMk id="11" creationId="{287540A8-98BF-483E-BF11-0660370E65E5}"/>
          </ac:spMkLst>
        </pc:spChg>
        <pc:picChg chg="add del mod">
          <ac:chgData name="Simon Pun (SSE)" userId="6b1ee1f4-4ab1-4ea7-a2d6-b83579485034" providerId="ADAL" clId="{4AD098E4-D159-49C9-BE1D-58DF7CB9B581}" dt="2020-11-15T10:06:00.258" v="2101"/>
          <ac:picMkLst>
            <pc:docMk/>
            <pc:sldMk cId="1616902021" sldId="886"/>
            <ac:picMk id="3" creationId="{9BB2E55D-3704-48CB-8386-5DEA967CF126}"/>
          </ac:picMkLst>
        </pc:picChg>
        <pc:picChg chg="add mod">
          <ac:chgData name="Simon Pun (SSE)" userId="6b1ee1f4-4ab1-4ea7-a2d6-b83579485034" providerId="ADAL" clId="{4AD098E4-D159-49C9-BE1D-58DF7CB9B581}" dt="2020-11-15T10:06:19.232" v="2108" actId="1076"/>
          <ac:picMkLst>
            <pc:docMk/>
            <pc:sldMk cId="1616902021" sldId="886"/>
            <ac:picMk id="4" creationId="{66497DCE-8CA1-41D5-8C44-56E07524F1D3}"/>
          </ac:picMkLst>
        </pc:picChg>
        <pc:picChg chg="add mod">
          <ac:chgData name="Simon Pun (SSE)" userId="6b1ee1f4-4ab1-4ea7-a2d6-b83579485034" providerId="ADAL" clId="{4AD098E4-D159-49C9-BE1D-58DF7CB9B581}" dt="2020-11-15T10:06:25.616" v="2110" actId="1076"/>
          <ac:picMkLst>
            <pc:docMk/>
            <pc:sldMk cId="1616902021" sldId="886"/>
            <ac:picMk id="5" creationId="{438FB1C3-5350-456A-9B11-23D4E29BA193}"/>
          </ac:picMkLst>
        </pc:picChg>
        <pc:picChg chg="add mod">
          <ac:chgData name="Simon Pun (SSE)" userId="6b1ee1f4-4ab1-4ea7-a2d6-b83579485034" providerId="ADAL" clId="{4AD098E4-D159-49C9-BE1D-58DF7CB9B581}" dt="2020-11-15T10:06:28.527" v="2111" actId="1076"/>
          <ac:picMkLst>
            <pc:docMk/>
            <pc:sldMk cId="1616902021" sldId="886"/>
            <ac:picMk id="6" creationId="{361229FA-E27C-4E86-9A3B-FCABACBFCA62}"/>
          </ac:picMkLst>
        </pc:picChg>
        <pc:picChg chg="add mod">
          <ac:chgData name="Simon Pun (SSE)" userId="6b1ee1f4-4ab1-4ea7-a2d6-b83579485034" providerId="ADAL" clId="{4AD098E4-D159-49C9-BE1D-58DF7CB9B581}" dt="2020-11-15T10:06:31.063" v="2112" actId="1076"/>
          <ac:picMkLst>
            <pc:docMk/>
            <pc:sldMk cId="1616902021" sldId="886"/>
            <ac:picMk id="8" creationId="{99378EA5-7DD6-4C0C-9B4A-D22E6445E339}"/>
          </ac:picMkLst>
        </pc:picChg>
        <pc:picChg chg="add mod">
          <ac:chgData name="Simon Pun (SSE)" userId="6b1ee1f4-4ab1-4ea7-a2d6-b83579485034" providerId="ADAL" clId="{4AD098E4-D159-49C9-BE1D-58DF7CB9B581}" dt="2020-11-15T10:06:05.705" v="2103" actId="1076"/>
          <ac:picMkLst>
            <pc:docMk/>
            <pc:sldMk cId="1616902021" sldId="886"/>
            <ac:picMk id="9" creationId="{AAE52BC1-3FEC-4E61-ACA8-A63463E25207}"/>
          </ac:picMkLst>
        </pc:picChg>
      </pc:sldChg>
      <pc:sldChg chg="addSp modSp add">
        <pc:chgData name="Simon Pun (SSE)" userId="6b1ee1f4-4ab1-4ea7-a2d6-b83579485034" providerId="ADAL" clId="{4AD098E4-D159-49C9-BE1D-58DF7CB9B581}" dt="2020-11-15T10:27:27.639" v="2212" actId="1076"/>
        <pc:sldMkLst>
          <pc:docMk/>
          <pc:sldMk cId="4000208841" sldId="887"/>
        </pc:sldMkLst>
        <pc:spChg chg="mod">
          <ac:chgData name="Simon Pun (SSE)" userId="6b1ee1f4-4ab1-4ea7-a2d6-b83579485034" providerId="ADAL" clId="{4AD098E4-D159-49C9-BE1D-58DF7CB9B581}" dt="2020-11-15T10:27:24.135" v="2211" actId="1076"/>
          <ac:spMkLst>
            <pc:docMk/>
            <pc:sldMk cId="4000208841" sldId="887"/>
            <ac:spMk id="2" creationId="{843BC4BB-4EAF-41D6-B78E-C8D11BC7E9D5}"/>
          </ac:spMkLst>
        </pc:spChg>
        <pc:spChg chg="add mod ord">
          <ac:chgData name="Simon Pun (SSE)" userId="6b1ee1f4-4ab1-4ea7-a2d6-b83579485034" providerId="ADAL" clId="{4AD098E4-D159-49C9-BE1D-58DF7CB9B581}" dt="2020-11-15T10:08:36.848" v="2163" actId="14100"/>
          <ac:spMkLst>
            <pc:docMk/>
            <pc:sldMk cId="4000208841" sldId="887"/>
            <ac:spMk id="5" creationId="{9219519C-6254-4797-AE10-9ABCA4151C74}"/>
          </ac:spMkLst>
        </pc:spChg>
        <pc:spChg chg="add mod">
          <ac:chgData name="Simon Pun (SSE)" userId="6b1ee1f4-4ab1-4ea7-a2d6-b83579485034" providerId="ADAL" clId="{4AD098E4-D159-49C9-BE1D-58DF7CB9B581}" dt="2020-11-15T10:09:50.008" v="2198" actId="6549"/>
          <ac:spMkLst>
            <pc:docMk/>
            <pc:sldMk cId="4000208841" sldId="887"/>
            <ac:spMk id="6" creationId="{886B752A-5D91-43D5-91DB-C507B7F5BF65}"/>
          </ac:spMkLst>
        </pc:spChg>
        <pc:spChg chg="add mod">
          <ac:chgData name="Simon Pun (SSE)" userId="6b1ee1f4-4ab1-4ea7-a2d6-b83579485034" providerId="ADAL" clId="{4AD098E4-D159-49C9-BE1D-58DF7CB9B581}" dt="2020-11-15T10:27:00.769" v="2207" actId="6549"/>
          <ac:spMkLst>
            <pc:docMk/>
            <pc:sldMk cId="4000208841" sldId="887"/>
            <ac:spMk id="7" creationId="{3076298A-B1E9-4B63-9E16-E153BA1D29F6}"/>
          </ac:spMkLst>
        </pc:spChg>
        <pc:picChg chg="add mod">
          <ac:chgData name="Simon Pun (SSE)" userId="6b1ee1f4-4ab1-4ea7-a2d6-b83579485034" providerId="ADAL" clId="{4AD098E4-D159-49C9-BE1D-58DF7CB9B581}" dt="2020-11-15T10:08:48.600" v="2170" actId="1076"/>
          <ac:picMkLst>
            <pc:docMk/>
            <pc:sldMk cId="4000208841" sldId="887"/>
            <ac:picMk id="3" creationId="{293B856C-A8F7-4742-B311-A6A0F15E8EC8}"/>
          </ac:picMkLst>
        </pc:picChg>
        <pc:picChg chg="add mod">
          <ac:chgData name="Simon Pun (SSE)" userId="6b1ee1f4-4ab1-4ea7-a2d6-b83579485034" providerId="ADAL" clId="{4AD098E4-D159-49C9-BE1D-58DF7CB9B581}" dt="2020-11-15T10:27:27.639" v="2212" actId="1076"/>
          <ac:picMkLst>
            <pc:docMk/>
            <pc:sldMk cId="4000208841" sldId="887"/>
            <ac:picMk id="4" creationId="{473C2C3F-A650-4FC9-9A65-DDCF46E9B2F9}"/>
          </ac:picMkLst>
        </pc:picChg>
        <pc:cxnChg chg="add mod">
          <ac:chgData name="Simon Pun (SSE)" userId="6b1ee1f4-4ab1-4ea7-a2d6-b83579485034" providerId="ADAL" clId="{4AD098E4-D159-49C9-BE1D-58DF7CB9B581}" dt="2020-11-15T10:27:11.894" v="2210" actId="1076"/>
          <ac:cxnSpMkLst>
            <pc:docMk/>
            <pc:sldMk cId="4000208841" sldId="887"/>
            <ac:cxnSpMk id="8" creationId="{B5B853C9-B037-4DE5-BD8A-1B958D649561}"/>
          </ac:cxnSpMkLst>
        </pc:cxnChg>
      </pc:sldChg>
      <pc:sldChg chg="addSp modSp add">
        <pc:chgData name="Simon Pun (SSE)" userId="6b1ee1f4-4ab1-4ea7-a2d6-b83579485034" providerId="ADAL" clId="{4AD098E4-D159-49C9-BE1D-58DF7CB9B581}" dt="2020-11-15T10:39:22.136" v="2285" actId="20577"/>
        <pc:sldMkLst>
          <pc:docMk/>
          <pc:sldMk cId="3841784307" sldId="888"/>
        </pc:sldMkLst>
        <pc:spChg chg="mod">
          <ac:chgData name="Simon Pun (SSE)" userId="6b1ee1f4-4ab1-4ea7-a2d6-b83579485034" providerId="ADAL" clId="{4AD098E4-D159-49C9-BE1D-58DF7CB9B581}" dt="2020-11-15T10:39:22.136" v="2285" actId="20577"/>
          <ac:spMkLst>
            <pc:docMk/>
            <pc:sldMk cId="3841784307" sldId="888"/>
            <ac:spMk id="2" creationId="{8008F8F5-67FB-4547-891F-98E5821369C5}"/>
          </ac:spMkLst>
        </pc:spChg>
        <pc:spChg chg="add mod">
          <ac:chgData name="Simon Pun (SSE)" userId="6b1ee1f4-4ab1-4ea7-a2d6-b83579485034" providerId="ADAL" clId="{4AD098E4-D159-49C9-BE1D-58DF7CB9B581}" dt="2020-11-15T10:38:49.815" v="2273" actId="1076"/>
          <ac:spMkLst>
            <pc:docMk/>
            <pc:sldMk cId="3841784307" sldId="888"/>
            <ac:spMk id="3" creationId="{F37BE703-1305-4BF4-A60A-A60FF3105425}"/>
          </ac:spMkLst>
        </pc:spChg>
        <pc:spChg chg="add mod ord">
          <ac:chgData name="Simon Pun (SSE)" userId="6b1ee1f4-4ab1-4ea7-a2d6-b83579485034" providerId="ADAL" clId="{4AD098E4-D159-49C9-BE1D-58DF7CB9B581}" dt="2020-11-15T10:32:53.467" v="2251" actId="167"/>
          <ac:spMkLst>
            <pc:docMk/>
            <pc:sldMk cId="3841784307" sldId="888"/>
            <ac:spMk id="7" creationId="{4C694558-F11E-49A4-9E8B-38FB24B1470D}"/>
          </ac:spMkLst>
        </pc:spChg>
        <pc:spChg chg="add mod ord">
          <ac:chgData name="Simon Pun (SSE)" userId="6b1ee1f4-4ab1-4ea7-a2d6-b83579485034" providerId="ADAL" clId="{4AD098E4-D159-49C9-BE1D-58DF7CB9B581}" dt="2020-11-15T10:39:00.958" v="2276" actId="14100"/>
          <ac:spMkLst>
            <pc:docMk/>
            <pc:sldMk cId="3841784307" sldId="888"/>
            <ac:spMk id="8" creationId="{2A9A2B64-CA8F-4FDE-8F33-C82CAA689413}"/>
          </ac:spMkLst>
        </pc:spChg>
        <pc:spChg chg="add mod ord">
          <ac:chgData name="Simon Pun (SSE)" userId="6b1ee1f4-4ab1-4ea7-a2d6-b83579485034" providerId="ADAL" clId="{4AD098E4-D159-49C9-BE1D-58DF7CB9B581}" dt="2020-11-15T10:33:08.287" v="2257" actId="167"/>
          <ac:spMkLst>
            <pc:docMk/>
            <pc:sldMk cId="3841784307" sldId="888"/>
            <ac:spMk id="9" creationId="{6C33ED2E-B114-4C8D-BBD4-CC19B57205D5}"/>
          </ac:spMkLst>
        </pc:spChg>
        <pc:spChg chg="add mod">
          <ac:chgData name="Simon Pun (SSE)" userId="6b1ee1f4-4ab1-4ea7-a2d6-b83579485034" providerId="ADAL" clId="{4AD098E4-D159-49C9-BE1D-58DF7CB9B581}" dt="2020-11-15T10:33:17.679" v="2260" actId="207"/>
          <ac:spMkLst>
            <pc:docMk/>
            <pc:sldMk cId="3841784307" sldId="888"/>
            <ac:spMk id="10" creationId="{4EB22F8F-7502-4808-93E9-8F5B1A124BA9}"/>
          </ac:spMkLst>
        </pc:spChg>
        <pc:spChg chg="add mod">
          <ac:chgData name="Simon Pun (SSE)" userId="6b1ee1f4-4ab1-4ea7-a2d6-b83579485034" providerId="ADAL" clId="{4AD098E4-D159-49C9-BE1D-58DF7CB9B581}" dt="2020-11-15T10:39:04.951" v="2277" actId="1076"/>
          <ac:spMkLst>
            <pc:docMk/>
            <pc:sldMk cId="3841784307" sldId="888"/>
            <ac:spMk id="11" creationId="{3A617F9F-5DC7-4A8B-B9DA-7449F2C8410C}"/>
          </ac:spMkLst>
        </pc:spChg>
        <pc:spChg chg="add mod">
          <ac:chgData name="Simon Pun (SSE)" userId="6b1ee1f4-4ab1-4ea7-a2d6-b83579485034" providerId="ADAL" clId="{4AD098E4-D159-49C9-BE1D-58DF7CB9B581}" dt="2020-11-15T10:38:42.343" v="2271" actId="1076"/>
          <ac:spMkLst>
            <pc:docMk/>
            <pc:sldMk cId="3841784307" sldId="888"/>
            <ac:spMk id="12" creationId="{83B614B7-3A70-4066-8103-A50337901246}"/>
          </ac:spMkLst>
        </pc:spChg>
        <pc:picChg chg="add mod">
          <ac:chgData name="Simon Pun (SSE)" userId="6b1ee1f4-4ab1-4ea7-a2d6-b83579485034" providerId="ADAL" clId="{4AD098E4-D159-49C9-BE1D-58DF7CB9B581}" dt="2020-11-15T10:32:05.040" v="2237" actId="1076"/>
          <ac:picMkLst>
            <pc:docMk/>
            <pc:sldMk cId="3841784307" sldId="888"/>
            <ac:picMk id="4" creationId="{E766C18D-9E46-4CF4-BE3D-A7EB9ED7DE9D}"/>
          </ac:picMkLst>
        </pc:picChg>
        <pc:picChg chg="add mod">
          <ac:chgData name="Simon Pun (SSE)" userId="6b1ee1f4-4ab1-4ea7-a2d6-b83579485034" providerId="ADAL" clId="{4AD098E4-D159-49C9-BE1D-58DF7CB9B581}" dt="2020-11-15T10:38:55.454" v="2274" actId="14100"/>
          <ac:picMkLst>
            <pc:docMk/>
            <pc:sldMk cId="3841784307" sldId="888"/>
            <ac:picMk id="5" creationId="{13E5C820-44DD-4602-83FF-7D43E42DD1EC}"/>
          </ac:picMkLst>
        </pc:picChg>
        <pc:picChg chg="add mod">
          <ac:chgData name="Simon Pun (SSE)" userId="6b1ee1f4-4ab1-4ea7-a2d6-b83579485034" providerId="ADAL" clId="{4AD098E4-D159-49C9-BE1D-58DF7CB9B581}" dt="2020-11-15T10:38:39.534" v="2270" actId="1076"/>
          <ac:picMkLst>
            <pc:docMk/>
            <pc:sldMk cId="3841784307" sldId="888"/>
            <ac:picMk id="6" creationId="{B6F0DDCB-FC8C-4707-8E03-4A1D9F92F5CA}"/>
          </ac:picMkLst>
        </pc:picChg>
      </pc:sldChg>
      <pc:sldChg chg="addSp delSp modSp add">
        <pc:chgData name="Simon Pun (SSE)" userId="6b1ee1f4-4ab1-4ea7-a2d6-b83579485034" providerId="ADAL" clId="{4AD098E4-D159-49C9-BE1D-58DF7CB9B581}" dt="2020-11-15T12:36:06.042" v="2521" actId="207"/>
        <pc:sldMkLst>
          <pc:docMk/>
          <pc:sldMk cId="2210198816" sldId="889"/>
        </pc:sldMkLst>
        <pc:spChg chg="mod">
          <ac:chgData name="Simon Pun (SSE)" userId="6b1ee1f4-4ab1-4ea7-a2d6-b83579485034" providerId="ADAL" clId="{4AD098E4-D159-49C9-BE1D-58DF7CB9B581}" dt="2020-11-15T10:41:15.767" v="2297" actId="1076"/>
          <ac:spMkLst>
            <pc:docMk/>
            <pc:sldMk cId="2210198816" sldId="889"/>
            <ac:spMk id="2" creationId="{7E871CC4-31EB-4B76-BCDC-12083F165BBC}"/>
          </ac:spMkLst>
        </pc:spChg>
        <pc:spChg chg="add del mod">
          <ac:chgData name="Simon Pun (SSE)" userId="6b1ee1f4-4ab1-4ea7-a2d6-b83579485034" providerId="ADAL" clId="{4AD098E4-D159-49C9-BE1D-58DF7CB9B581}" dt="2020-11-15T10:41:53.249" v="2304"/>
          <ac:spMkLst>
            <pc:docMk/>
            <pc:sldMk cId="2210198816" sldId="889"/>
            <ac:spMk id="5" creationId="{086526BF-5829-46C1-8F77-45F706183D3F}"/>
          </ac:spMkLst>
        </pc:spChg>
        <pc:spChg chg="add mod">
          <ac:chgData name="Simon Pun (SSE)" userId="6b1ee1f4-4ab1-4ea7-a2d6-b83579485034" providerId="ADAL" clId="{4AD098E4-D159-49C9-BE1D-58DF7CB9B581}" dt="2020-11-15T10:41:19.456" v="2298" actId="1076"/>
          <ac:spMkLst>
            <pc:docMk/>
            <pc:sldMk cId="2210198816" sldId="889"/>
            <ac:spMk id="6" creationId="{79279CC5-D100-4097-B936-726336CD6A38}"/>
          </ac:spMkLst>
        </pc:spChg>
        <pc:spChg chg="add del mod">
          <ac:chgData name="Simon Pun (SSE)" userId="6b1ee1f4-4ab1-4ea7-a2d6-b83579485034" providerId="ADAL" clId="{4AD098E4-D159-49C9-BE1D-58DF7CB9B581}" dt="2020-11-15T10:41:56.854" v="2306"/>
          <ac:spMkLst>
            <pc:docMk/>
            <pc:sldMk cId="2210198816" sldId="889"/>
            <ac:spMk id="9" creationId="{E6971AD6-62F8-4D4E-B7D9-3EE9648F2F64}"/>
          </ac:spMkLst>
        </pc:spChg>
        <pc:spChg chg="add del mod">
          <ac:chgData name="Simon Pun (SSE)" userId="6b1ee1f4-4ab1-4ea7-a2d6-b83579485034" providerId="ADAL" clId="{4AD098E4-D159-49C9-BE1D-58DF7CB9B581}" dt="2020-11-15T10:41:53.249" v="2304"/>
          <ac:spMkLst>
            <pc:docMk/>
            <pc:sldMk cId="2210198816" sldId="889"/>
            <ac:spMk id="10" creationId="{01E4A886-F1DA-4C50-8604-707B7B140E55}"/>
          </ac:spMkLst>
        </pc:spChg>
        <pc:spChg chg="add">
          <ac:chgData name="Simon Pun (SSE)" userId="6b1ee1f4-4ab1-4ea7-a2d6-b83579485034" providerId="ADAL" clId="{4AD098E4-D159-49C9-BE1D-58DF7CB9B581}" dt="2020-11-15T10:41:53.539" v="2305"/>
          <ac:spMkLst>
            <pc:docMk/>
            <pc:sldMk cId="2210198816" sldId="889"/>
            <ac:spMk id="11" creationId="{3461D7D1-5F60-4DB8-BCC2-2461B41C5E3A}"/>
          </ac:spMkLst>
        </pc:spChg>
        <pc:spChg chg="add">
          <ac:chgData name="Simon Pun (SSE)" userId="6b1ee1f4-4ab1-4ea7-a2d6-b83579485034" providerId="ADAL" clId="{4AD098E4-D159-49C9-BE1D-58DF7CB9B581}" dt="2020-11-15T10:41:53.539" v="2305"/>
          <ac:spMkLst>
            <pc:docMk/>
            <pc:sldMk cId="2210198816" sldId="889"/>
            <ac:spMk id="13" creationId="{670779EE-64F8-4937-B915-6A1CC8A33972}"/>
          </ac:spMkLst>
        </pc:spChg>
        <pc:spChg chg="add">
          <ac:chgData name="Simon Pun (SSE)" userId="6b1ee1f4-4ab1-4ea7-a2d6-b83579485034" providerId="ADAL" clId="{4AD098E4-D159-49C9-BE1D-58DF7CB9B581}" dt="2020-11-15T10:41:57.108" v="2307"/>
          <ac:spMkLst>
            <pc:docMk/>
            <pc:sldMk cId="2210198816" sldId="889"/>
            <ac:spMk id="14" creationId="{A6A642FE-2D3E-4802-ABA0-051307889A0F}"/>
          </ac:spMkLst>
        </pc:spChg>
        <pc:spChg chg="add mod">
          <ac:chgData name="Simon Pun (SSE)" userId="6b1ee1f4-4ab1-4ea7-a2d6-b83579485034" providerId="ADAL" clId="{4AD098E4-D159-49C9-BE1D-58DF7CB9B581}" dt="2020-11-15T10:42:33.222" v="2314" actId="1076"/>
          <ac:spMkLst>
            <pc:docMk/>
            <pc:sldMk cId="2210198816" sldId="889"/>
            <ac:spMk id="15" creationId="{4E5298DD-7FD6-4E71-AD0D-A9A6BE8F15EF}"/>
          </ac:spMkLst>
        </pc:spChg>
        <pc:spChg chg="add mod">
          <ac:chgData name="Simon Pun (SSE)" userId="6b1ee1f4-4ab1-4ea7-a2d6-b83579485034" providerId="ADAL" clId="{4AD098E4-D159-49C9-BE1D-58DF7CB9B581}" dt="2020-11-15T10:42:27.455" v="2313" actId="571"/>
          <ac:spMkLst>
            <pc:docMk/>
            <pc:sldMk cId="2210198816" sldId="889"/>
            <ac:spMk id="16" creationId="{8FE48A9C-AE2B-4E10-BEAF-61D1860EA36C}"/>
          </ac:spMkLst>
        </pc:spChg>
        <pc:spChg chg="add mod">
          <ac:chgData name="Simon Pun (SSE)" userId="6b1ee1f4-4ab1-4ea7-a2d6-b83579485034" providerId="ADAL" clId="{4AD098E4-D159-49C9-BE1D-58DF7CB9B581}" dt="2020-11-15T12:31:51.208" v="2463" actId="255"/>
          <ac:spMkLst>
            <pc:docMk/>
            <pc:sldMk cId="2210198816" sldId="889"/>
            <ac:spMk id="21" creationId="{92827F30-227B-4969-AC94-86C8B5569C45}"/>
          </ac:spMkLst>
        </pc:spChg>
        <pc:spChg chg="add mod">
          <ac:chgData name="Simon Pun (SSE)" userId="6b1ee1f4-4ab1-4ea7-a2d6-b83579485034" providerId="ADAL" clId="{4AD098E4-D159-49C9-BE1D-58DF7CB9B581}" dt="2020-11-15T12:28:59.424" v="2433" actId="1076"/>
          <ac:spMkLst>
            <pc:docMk/>
            <pc:sldMk cId="2210198816" sldId="889"/>
            <ac:spMk id="22" creationId="{90D6FD68-1B6F-441E-9A45-3908B33967EA}"/>
          </ac:spMkLst>
        </pc:spChg>
        <pc:spChg chg="add mod">
          <ac:chgData name="Simon Pun (SSE)" userId="6b1ee1f4-4ab1-4ea7-a2d6-b83579485034" providerId="ADAL" clId="{4AD098E4-D159-49C9-BE1D-58DF7CB9B581}" dt="2020-11-15T12:31:51.208" v="2463" actId="255"/>
          <ac:spMkLst>
            <pc:docMk/>
            <pc:sldMk cId="2210198816" sldId="889"/>
            <ac:spMk id="23" creationId="{5C57D8CD-45FC-424F-93D3-2683FEA46E7D}"/>
          </ac:spMkLst>
        </pc:spChg>
        <pc:spChg chg="add mod">
          <ac:chgData name="Simon Pun (SSE)" userId="6b1ee1f4-4ab1-4ea7-a2d6-b83579485034" providerId="ADAL" clId="{4AD098E4-D159-49C9-BE1D-58DF7CB9B581}" dt="2020-11-15T12:31:51.208" v="2463" actId="255"/>
          <ac:spMkLst>
            <pc:docMk/>
            <pc:sldMk cId="2210198816" sldId="889"/>
            <ac:spMk id="24" creationId="{6F30D015-C02D-4E4F-8832-B7F13BAA8E35}"/>
          </ac:spMkLst>
        </pc:spChg>
        <pc:spChg chg="add mod">
          <ac:chgData name="Simon Pun (SSE)" userId="6b1ee1f4-4ab1-4ea7-a2d6-b83579485034" providerId="ADAL" clId="{4AD098E4-D159-49C9-BE1D-58DF7CB9B581}" dt="2020-11-15T12:31:51.208" v="2463" actId="255"/>
          <ac:spMkLst>
            <pc:docMk/>
            <pc:sldMk cId="2210198816" sldId="889"/>
            <ac:spMk id="25" creationId="{ED253652-4055-4A2F-A8BF-CDCC87BEAA41}"/>
          </ac:spMkLst>
        </pc:spChg>
        <pc:spChg chg="add mod">
          <ac:chgData name="Simon Pun (SSE)" userId="6b1ee1f4-4ab1-4ea7-a2d6-b83579485034" providerId="ADAL" clId="{4AD098E4-D159-49C9-BE1D-58DF7CB9B581}" dt="2020-11-15T12:31:51.208" v="2463" actId="255"/>
          <ac:spMkLst>
            <pc:docMk/>
            <pc:sldMk cId="2210198816" sldId="889"/>
            <ac:spMk id="26" creationId="{7B520AED-4D00-44EA-B34D-262C2E718B0E}"/>
          </ac:spMkLst>
        </pc:spChg>
        <pc:spChg chg="add mod">
          <ac:chgData name="Simon Pun (SSE)" userId="6b1ee1f4-4ab1-4ea7-a2d6-b83579485034" providerId="ADAL" clId="{4AD098E4-D159-49C9-BE1D-58DF7CB9B581}" dt="2020-11-15T12:31:51.208" v="2463" actId="255"/>
          <ac:spMkLst>
            <pc:docMk/>
            <pc:sldMk cId="2210198816" sldId="889"/>
            <ac:spMk id="27" creationId="{0A4B8751-B5A6-41DA-85BB-7BE8E4068A56}"/>
          </ac:spMkLst>
        </pc:spChg>
        <pc:spChg chg="add mod">
          <ac:chgData name="Simon Pun (SSE)" userId="6b1ee1f4-4ab1-4ea7-a2d6-b83579485034" providerId="ADAL" clId="{4AD098E4-D159-49C9-BE1D-58DF7CB9B581}" dt="2020-11-15T12:31:51.208" v="2463" actId="255"/>
          <ac:spMkLst>
            <pc:docMk/>
            <pc:sldMk cId="2210198816" sldId="889"/>
            <ac:spMk id="28" creationId="{50827BC2-3670-477D-9611-4E4A04E98993}"/>
          </ac:spMkLst>
        </pc:spChg>
        <pc:spChg chg="add mod">
          <ac:chgData name="Simon Pun (SSE)" userId="6b1ee1f4-4ab1-4ea7-a2d6-b83579485034" providerId="ADAL" clId="{4AD098E4-D159-49C9-BE1D-58DF7CB9B581}" dt="2020-11-15T12:31:51.208" v="2463" actId="255"/>
          <ac:spMkLst>
            <pc:docMk/>
            <pc:sldMk cId="2210198816" sldId="889"/>
            <ac:spMk id="29" creationId="{D7455ED9-8C14-45B2-8095-0E21EAB9ACCF}"/>
          </ac:spMkLst>
        </pc:spChg>
        <pc:spChg chg="add mod">
          <ac:chgData name="Simon Pun (SSE)" userId="6b1ee1f4-4ab1-4ea7-a2d6-b83579485034" providerId="ADAL" clId="{4AD098E4-D159-49C9-BE1D-58DF7CB9B581}" dt="2020-11-15T12:31:51.208" v="2463" actId="255"/>
          <ac:spMkLst>
            <pc:docMk/>
            <pc:sldMk cId="2210198816" sldId="889"/>
            <ac:spMk id="30" creationId="{6A6A535A-665D-4EEB-AC40-0A0EAB07A978}"/>
          </ac:spMkLst>
        </pc:spChg>
        <pc:spChg chg="add mod">
          <ac:chgData name="Simon Pun (SSE)" userId="6b1ee1f4-4ab1-4ea7-a2d6-b83579485034" providerId="ADAL" clId="{4AD098E4-D159-49C9-BE1D-58DF7CB9B581}" dt="2020-11-15T12:31:51.208" v="2463" actId="255"/>
          <ac:spMkLst>
            <pc:docMk/>
            <pc:sldMk cId="2210198816" sldId="889"/>
            <ac:spMk id="31" creationId="{7B511CE9-8E9F-486E-8ED9-5E3EB646D208}"/>
          </ac:spMkLst>
        </pc:spChg>
        <pc:spChg chg="add mod">
          <ac:chgData name="Simon Pun (SSE)" userId="6b1ee1f4-4ab1-4ea7-a2d6-b83579485034" providerId="ADAL" clId="{4AD098E4-D159-49C9-BE1D-58DF7CB9B581}" dt="2020-11-15T12:31:51.208" v="2463" actId="255"/>
          <ac:spMkLst>
            <pc:docMk/>
            <pc:sldMk cId="2210198816" sldId="889"/>
            <ac:spMk id="32" creationId="{D7239E3B-FDC4-4D11-8FC1-F076A7F5B12D}"/>
          </ac:spMkLst>
        </pc:spChg>
        <pc:spChg chg="add mod">
          <ac:chgData name="Simon Pun (SSE)" userId="6b1ee1f4-4ab1-4ea7-a2d6-b83579485034" providerId="ADAL" clId="{4AD098E4-D159-49C9-BE1D-58DF7CB9B581}" dt="2020-11-15T12:31:51.208" v="2463" actId="255"/>
          <ac:spMkLst>
            <pc:docMk/>
            <pc:sldMk cId="2210198816" sldId="889"/>
            <ac:spMk id="33" creationId="{3E07569D-0866-4802-9582-17559EFFCB0F}"/>
          </ac:spMkLst>
        </pc:spChg>
        <pc:spChg chg="add mod">
          <ac:chgData name="Simon Pun (SSE)" userId="6b1ee1f4-4ab1-4ea7-a2d6-b83579485034" providerId="ADAL" clId="{4AD098E4-D159-49C9-BE1D-58DF7CB9B581}" dt="2020-11-15T12:31:51.208" v="2463" actId="255"/>
          <ac:spMkLst>
            <pc:docMk/>
            <pc:sldMk cId="2210198816" sldId="889"/>
            <ac:spMk id="34" creationId="{D40E4CBE-3FAF-4AA4-A654-5279C002565E}"/>
          </ac:spMkLst>
        </pc:spChg>
        <pc:spChg chg="add mod">
          <ac:chgData name="Simon Pun (SSE)" userId="6b1ee1f4-4ab1-4ea7-a2d6-b83579485034" providerId="ADAL" clId="{4AD098E4-D159-49C9-BE1D-58DF7CB9B581}" dt="2020-11-15T12:31:51.208" v="2463" actId="255"/>
          <ac:spMkLst>
            <pc:docMk/>
            <pc:sldMk cId="2210198816" sldId="889"/>
            <ac:spMk id="35" creationId="{810FF791-62B2-4AB8-994B-027B6596807B}"/>
          </ac:spMkLst>
        </pc:spChg>
        <pc:spChg chg="add mod">
          <ac:chgData name="Simon Pun (SSE)" userId="6b1ee1f4-4ab1-4ea7-a2d6-b83579485034" providerId="ADAL" clId="{4AD098E4-D159-49C9-BE1D-58DF7CB9B581}" dt="2020-11-15T12:29:13.968" v="2437" actId="2085"/>
          <ac:spMkLst>
            <pc:docMk/>
            <pc:sldMk cId="2210198816" sldId="889"/>
            <ac:spMk id="36" creationId="{B3F2B249-B104-416B-982D-474B908BEB91}"/>
          </ac:spMkLst>
        </pc:spChg>
        <pc:spChg chg="add mod">
          <ac:chgData name="Simon Pun (SSE)" userId="6b1ee1f4-4ab1-4ea7-a2d6-b83579485034" providerId="ADAL" clId="{4AD098E4-D159-49C9-BE1D-58DF7CB9B581}" dt="2020-11-15T12:31:51.208" v="2463" actId="255"/>
          <ac:spMkLst>
            <pc:docMk/>
            <pc:sldMk cId="2210198816" sldId="889"/>
            <ac:spMk id="37" creationId="{9C2A25BB-D7B4-4668-835B-7F44A0F4DFD2}"/>
          </ac:spMkLst>
        </pc:spChg>
        <pc:spChg chg="add mod">
          <ac:chgData name="Simon Pun (SSE)" userId="6b1ee1f4-4ab1-4ea7-a2d6-b83579485034" providerId="ADAL" clId="{4AD098E4-D159-49C9-BE1D-58DF7CB9B581}" dt="2020-11-15T12:31:51.208" v="2463" actId="255"/>
          <ac:spMkLst>
            <pc:docMk/>
            <pc:sldMk cId="2210198816" sldId="889"/>
            <ac:spMk id="38" creationId="{F1771E45-A380-465F-9BDA-8D286DA1BFF2}"/>
          </ac:spMkLst>
        </pc:spChg>
        <pc:spChg chg="add mod">
          <ac:chgData name="Simon Pun (SSE)" userId="6b1ee1f4-4ab1-4ea7-a2d6-b83579485034" providerId="ADAL" clId="{4AD098E4-D159-49C9-BE1D-58DF7CB9B581}" dt="2020-11-15T12:36:06.042" v="2521" actId="207"/>
          <ac:spMkLst>
            <pc:docMk/>
            <pc:sldMk cId="2210198816" sldId="889"/>
            <ac:spMk id="39" creationId="{4CA91A92-9576-4FB6-9B13-7FED6AA56DEC}"/>
          </ac:spMkLst>
        </pc:spChg>
        <pc:graphicFrameChg chg="add mod modGraphic">
          <ac:chgData name="Simon Pun (SSE)" userId="6b1ee1f4-4ab1-4ea7-a2d6-b83579485034" providerId="ADAL" clId="{4AD098E4-D159-49C9-BE1D-58DF7CB9B581}" dt="2020-11-15T12:30:16.809" v="2446" actId="1076"/>
          <ac:graphicFrameMkLst>
            <pc:docMk/>
            <pc:sldMk cId="2210198816" sldId="889"/>
            <ac:graphicFrameMk id="17" creationId="{06DCDE07-9845-4C30-BE7A-4A55E60CC7AE}"/>
          </ac:graphicFrameMkLst>
        </pc:graphicFrameChg>
        <pc:picChg chg="add del mod">
          <ac:chgData name="Simon Pun (SSE)" userId="6b1ee1f4-4ab1-4ea7-a2d6-b83579485034" providerId="ADAL" clId="{4AD098E4-D159-49C9-BE1D-58DF7CB9B581}" dt="2020-11-15T10:40:22.720" v="2290" actId="478"/>
          <ac:picMkLst>
            <pc:docMk/>
            <pc:sldMk cId="2210198816" sldId="889"/>
            <ac:picMk id="3" creationId="{827633FA-C2F8-48A8-B0D3-277E7675D0F5}"/>
          </ac:picMkLst>
        </pc:picChg>
        <pc:picChg chg="add mod">
          <ac:chgData name="Simon Pun (SSE)" userId="6b1ee1f4-4ab1-4ea7-a2d6-b83579485034" providerId="ADAL" clId="{4AD098E4-D159-49C9-BE1D-58DF7CB9B581}" dt="2020-11-15T10:42:38.918" v="2315" actId="1076"/>
          <ac:picMkLst>
            <pc:docMk/>
            <pc:sldMk cId="2210198816" sldId="889"/>
            <ac:picMk id="4" creationId="{BCF37822-E8B1-4661-810D-4CF44BC3102F}"/>
          </ac:picMkLst>
        </pc:picChg>
        <pc:picChg chg="add mod">
          <ac:chgData name="Simon Pun (SSE)" userId="6b1ee1f4-4ab1-4ea7-a2d6-b83579485034" providerId="ADAL" clId="{4AD098E4-D159-49C9-BE1D-58DF7CB9B581}" dt="2020-11-15T10:41:41.647" v="2302" actId="1076"/>
          <ac:picMkLst>
            <pc:docMk/>
            <pc:sldMk cId="2210198816" sldId="889"/>
            <ac:picMk id="7" creationId="{4FFF52F7-D537-41FD-BA08-92FCBB7657A6}"/>
          </ac:picMkLst>
        </pc:picChg>
        <pc:picChg chg="add del mod">
          <ac:chgData name="Simon Pun (SSE)" userId="6b1ee1f4-4ab1-4ea7-a2d6-b83579485034" providerId="ADAL" clId="{4AD098E4-D159-49C9-BE1D-58DF7CB9B581}" dt="2020-11-15T10:41:53.249" v="2304"/>
          <ac:picMkLst>
            <pc:docMk/>
            <pc:sldMk cId="2210198816" sldId="889"/>
            <ac:picMk id="8" creationId="{8C953AF4-B3D4-43C3-BF05-EC9753842DF7}"/>
          </ac:picMkLst>
        </pc:picChg>
        <pc:picChg chg="add">
          <ac:chgData name="Simon Pun (SSE)" userId="6b1ee1f4-4ab1-4ea7-a2d6-b83579485034" providerId="ADAL" clId="{4AD098E4-D159-49C9-BE1D-58DF7CB9B581}" dt="2020-11-15T10:41:53.539" v="2305"/>
          <ac:picMkLst>
            <pc:docMk/>
            <pc:sldMk cId="2210198816" sldId="889"/>
            <ac:picMk id="12" creationId="{871C2106-36FC-4DE7-B2E0-89F99F5AD476}"/>
          </ac:picMkLst>
        </pc:picChg>
        <pc:picChg chg="add mod">
          <ac:chgData name="Simon Pun (SSE)" userId="6b1ee1f4-4ab1-4ea7-a2d6-b83579485034" providerId="ADAL" clId="{4AD098E4-D159-49C9-BE1D-58DF7CB9B581}" dt="2020-11-15T10:48:08.838" v="2407" actId="1076"/>
          <ac:picMkLst>
            <pc:docMk/>
            <pc:sldMk cId="2210198816" sldId="889"/>
            <ac:picMk id="19" creationId="{8E689A1A-EC32-4F5A-AED7-E7339A1EA13E}"/>
          </ac:picMkLst>
        </pc:picChg>
        <pc:picChg chg="add mod">
          <ac:chgData name="Simon Pun (SSE)" userId="6b1ee1f4-4ab1-4ea7-a2d6-b83579485034" providerId="ADAL" clId="{4AD098E4-D159-49C9-BE1D-58DF7CB9B581}" dt="2020-11-15T10:48:12.902" v="2408" actId="1076"/>
          <ac:picMkLst>
            <pc:docMk/>
            <pc:sldMk cId="2210198816" sldId="889"/>
            <ac:picMk id="20" creationId="{86FE7740-A06F-4593-B1EA-B5ADBA089DB6}"/>
          </ac:picMkLst>
        </pc:picChg>
      </pc:sldChg>
      <pc:sldChg chg="addSp delSp modSp add">
        <pc:chgData name="Simon Pun (SSE)" userId="6b1ee1f4-4ab1-4ea7-a2d6-b83579485034" providerId="ADAL" clId="{4AD098E4-D159-49C9-BE1D-58DF7CB9B581}" dt="2020-11-15T12:38:25.932" v="2562" actId="1076"/>
        <pc:sldMkLst>
          <pc:docMk/>
          <pc:sldMk cId="3251759162" sldId="890"/>
        </pc:sldMkLst>
        <pc:spChg chg="mod">
          <ac:chgData name="Simon Pun (SSE)" userId="6b1ee1f4-4ab1-4ea7-a2d6-b83579485034" providerId="ADAL" clId="{4AD098E4-D159-49C9-BE1D-58DF7CB9B581}" dt="2020-11-15T12:32:51.889" v="2466"/>
          <ac:spMkLst>
            <pc:docMk/>
            <pc:sldMk cId="3251759162" sldId="890"/>
            <ac:spMk id="2" creationId="{7E871CC4-31EB-4B76-BCDC-12083F165BBC}"/>
          </ac:spMkLst>
        </pc:spChg>
        <pc:spChg chg="add del mod">
          <ac:chgData name="Simon Pun (SSE)" userId="6b1ee1f4-4ab1-4ea7-a2d6-b83579485034" providerId="ADAL" clId="{4AD098E4-D159-49C9-BE1D-58DF7CB9B581}" dt="2020-11-15T12:38:25.932" v="2562" actId="1076"/>
          <ac:spMkLst>
            <pc:docMk/>
            <pc:sldMk cId="3251759162" sldId="890"/>
            <ac:spMk id="6" creationId="{79279CC5-D100-4097-B936-726336CD6A38}"/>
          </ac:spMkLst>
        </pc:spChg>
        <pc:spChg chg="add del">
          <ac:chgData name="Simon Pun (SSE)" userId="6b1ee1f4-4ab1-4ea7-a2d6-b83579485034" providerId="ADAL" clId="{4AD098E4-D159-49C9-BE1D-58DF7CB9B581}" dt="2020-11-15T12:34:15.674" v="2490" actId="478"/>
          <ac:spMkLst>
            <pc:docMk/>
            <pc:sldMk cId="3251759162" sldId="890"/>
            <ac:spMk id="11" creationId="{3461D7D1-5F60-4DB8-BCC2-2461B41C5E3A}"/>
          </ac:spMkLst>
        </pc:spChg>
        <pc:spChg chg="add del">
          <ac:chgData name="Simon Pun (SSE)" userId="6b1ee1f4-4ab1-4ea7-a2d6-b83579485034" providerId="ADAL" clId="{4AD098E4-D159-49C9-BE1D-58DF7CB9B581}" dt="2020-11-15T12:34:15.674" v="2490" actId="478"/>
          <ac:spMkLst>
            <pc:docMk/>
            <pc:sldMk cId="3251759162" sldId="890"/>
            <ac:spMk id="13" creationId="{670779EE-64F8-4937-B915-6A1CC8A33972}"/>
          </ac:spMkLst>
        </pc:spChg>
        <pc:spChg chg="add del mod">
          <ac:chgData name="Simon Pun (SSE)" userId="6b1ee1f4-4ab1-4ea7-a2d6-b83579485034" providerId="ADAL" clId="{4AD098E4-D159-49C9-BE1D-58DF7CB9B581}" dt="2020-11-15T12:36:10.104" v="2522" actId="478"/>
          <ac:spMkLst>
            <pc:docMk/>
            <pc:sldMk cId="3251759162" sldId="890"/>
            <ac:spMk id="14" creationId="{A6A642FE-2D3E-4802-ABA0-051307889A0F}"/>
          </ac:spMkLst>
        </pc:spChg>
        <pc:spChg chg="add del">
          <ac:chgData name="Simon Pun (SSE)" userId="6b1ee1f4-4ab1-4ea7-a2d6-b83579485034" providerId="ADAL" clId="{4AD098E4-D159-49C9-BE1D-58DF7CB9B581}" dt="2020-11-15T12:33:05.461" v="2470" actId="478"/>
          <ac:spMkLst>
            <pc:docMk/>
            <pc:sldMk cId="3251759162" sldId="890"/>
            <ac:spMk id="15" creationId="{4E5298DD-7FD6-4E71-AD0D-A9A6BE8F15EF}"/>
          </ac:spMkLst>
        </pc:spChg>
        <pc:spChg chg="add del">
          <ac:chgData name="Simon Pun (SSE)" userId="6b1ee1f4-4ab1-4ea7-a2d6-b83579485034" providerId="ADAL" clId="{4AD098E4-D159-49C9-BE1D-58DF7CB9B581}" dt="2020-11-15T12:33:05.461" v="2470" actId="478"/>
          <ac:spMkLst>
            <pc:docMk/>
            <pc:sldMk cId="3251759162" sldId="890"/>
            <ac:spMk id="16" creationId="{8FE48A9C-AE2B-4E10-BEAF-61D1860EA36C}"/>
          </ac:spMkLst>
        </pc:spChg>
        <pc:spChg chg="add del">
          <ac:chgData name="Simon Pun (SSE)" userId="6b1ee1f4-4ab1-4ea7-a2d6-b83579485034" providerId="ADAL" clId="{4AD098E4-D159-49C9-BE1D-58DF7CB9B581}" dt="2020-11-15T12:33:05.461" v="2470" actId="478"/>
          <ac:spMkLst>
            <pc:docMk/>
            <pc:sldMk cId="3251759162" sldId="890"/>
            <ac:spMk id="21" creationId="{92827F30-227B-4969-AC94-86C8B5569C45}"/>
          </ac:spMkLst>
        </pc:spChg>
        <pc:spChg chg="add del mod">
          <ac:chgData name="Simon Pun (SSE)" userId="6b1ee1f4-4ab1-4ea7-a2d6-b83579485034" providerId="ADAL" clId="{4AD098E4-D159-49C9-BE1D-58DF7CB9B581}" dt="2020-11-15T12:33:51.334" v="2485"/>
          <ac:spMkLst>
            <pc:docMk/>
            <pc:sldMk cId="3251759162" sldId="890"/>
            <ac:spMk id="22" creationId="{90D6FD68-1B6F-441E-9A45-3908B33967EA}"/>
          </ac:spMkLst>
        </pc:spChg>
        <pc:spChg chg="add del">
          <ac:chgData name="Simon Pun (SSE)" userId="6b1ee1f4-4ab1-4ea7-a2d6-b83579485034" providerId="ADAL" clId="{4AD098E4-D159-49C9-BE1D-58DF7CB9B581}" dt="2020-11-15T12:33:05.461" v="2470" actId="478"/>
          <ac:spMkLst>
            <pc:docMk/>
            <pc:sldMk cId="3251759162" sldId="890"/>
            <ac:spMk id="23" creationId="{5C57D8CD-45FC-424F-93D3-2683FEA46E7D}"/>
          </ac:spMkLst>
        </pc:spChg>
        <pc:spChg chg="add del">
          <ac:chgData name="Simon Pun (SSE)" userId="6b1ee1f4-4ab1-4ea7-a2d6-b83579485034" providerId="ADAL" clId="{4AD098E4-D159-49C9-BE1D-58DF7CB9B581}" dt="2020-11-15T12:33:05.461" v="2470" actId="478"/>
          <ac:spMkLst>
            <pc:docMk/>
            <pc:sldMk cId="3251759162" sldId="890"/>
            <ac:spMk id="24" creationId="{6F30D015-C02D-4E4F-8832-B7F13BAA8E35}"/>
          </ac:spMkLst>
        </pc:spChg>
        <pc:spChg chg="add del">
          <ac:chgData name="Simon Pun (SSE)" userId="6b1ee1f4-4ab1-4ea7-a2d6-b83579485034" providerId="ADAL" clId="{4AD098E4-D159-49C9-BE1D-58DF7CB9B581}" dt="2020-11-15T12:33:05.461" v="2470" actId="478"/>
          <ac:spMkLst>
            <pc:docMk/>
            <pc:sldMk cId="3251759162" sldId="890"/>
            <ac:spMk id="25" creationId="{ED253652-4055-4A2F-A8BF-CDCC87BEAA41}"/>
          </ac:spMkLst>
        </pc:spChg>
        <pc:spChg chg="add del">
          <ac:chgData name="Simon Pun (SSE)" userId="6b1ee1f4-4ab1-4ea7-a2d6-b83579485034" providerId="ADAL" clId="{4AD098E4-D159-49C9-BE1D-58DF7CB9B581}" dt="2020-11-15T12:33:05.461" v="2470" actId="478"/>
          <ac:spMkLst>
            <pc:docMk/>
            <pc:sldMk cId="3251759162" sldId="890"/>
            <ac:spMk id="26" creationId="{7B520AED-4D00-44EA-B34D-262C2E718B0E}"/>
          </ac:spMkLst>
        </pc:spChg>
        <pc:spChg chg="add del">
          <ac:chgData name="Simon Pun (SSE)" userId="6b1ee1f4-4ab1-4ea7-a2d6-b83579485034" providerId="ADAL" clId="{4AD098E4-D159-49C9-BE1D-58DF7CB9B581}" dt="2020-11-15T12:33:05.461" v="2470" actId="478"/>
          <ac:spMkLst>
            <pc:docMk/>
            <pc:sldMk cId="3251759162" sldId="890"/>
            <ac:spMk id="27" creationId="{0A4B8751-B5A6-41DA-85BB-7BE8E4068A56}"/>
          </ac:spMkLst>
        </pc:spChg>
        <pc:spChg chg="add del">
          <ac:chgData name="Simon Pun (SSE)" userId="6b1ee1f4-4ab1-4ea7-a2d6-b83579485034" providerId="ADAL" clId="{4AD098E4-D159-49C9-BE1D-58DF7CB9B581}" dt="2020-11-15T12:33:05.461" v="2470" actId="478"/>
          <ac:spMkLst>
            <pc:docMk/>
            <pc:sldMk cId="3251759162" sldId="890"/>
            <ac:spMk id="28" creationId="{50827BC2-3670-477D-9611-4E4A04E98993}"/>
          </ac:spMkLst>
        </pc:spChg>
        <pc:spChg chg="add del">
          <ac:chgData name="Simon Pun (SSE)" userId="6b1ee1f4-4ab1-4ea7-a2d6-b83579485034" providerId="ADAL" clId="{4AD098E4-D159-49C9-BE1D-58DF7CB9B581}" dt="2020-11-15T12:33:05.461" v="2470" actId="478"/>
          <ac:spMkLst>
            <pc:docMk/>
            <pc:sldMk cId="3251759162" sldId="890"/>
            <ac:spMk id="29" creationId="{D7455ED9-8C14-45B2-8095-0E21EAB9ACCF}"/>
          </ac:spMkLst>
        </pc:spChg>
        <pc:spChg chg="add del">
          <ac:chgData name="Simon Pun (SSE)" userId="6b1ee1f4-4ab1-4ea7-a2d6-b83579485034" providerId="ADAL" clId="{4AD098E4-D159-49C9-BE1D-58DF7CB9B581}" dt="2020-11-15T12:33:05.461" v="2470" actId="478"/>
          <ac:spMkLst>
            <pc:docMk/>
            <pc:sldMk cId="3251759162" sldId="890"/>
            <ac:spMk id="30" creationId="{6A6A535A-665D-4EEB-AC40-0A0EAB07A978}"/>
          </ac:spMkLst>
        </pc:spChg>
        <pc:spChg chg="add del">
          <ac:chgData name="Simon Pun (SSE)" userId="6b1ee1f4-4ab1-4ea7-a2d6-b83579485034" providerId="ADAL" clId="{4AD098E4-D159-49C9-BE1D-58DF7CB9B581}" dt="2020-11-15T12:33:05.461" v="2470" actId="478"/>
          <ac:spMkLst>
            <pc:docMk/>
            <pc:sldMk cId="3251759162" sldId="890"/>
            <ac:spMk id="31" creationId="{7B511CE9-8E9F-486E-8ED9-5E3EB646D208}"/>
          </ac:spMkLst>
        </pc:spChg>
        <pc:spChg chg="add del">
          <ac:chgData name="Simon Pun (SSE)" userId="6b1ee1f4-4ab1-4ea7-a2d6-b83579485034" providerId="ADAL" clId="{4AD098E4-D159-49C9-BE1D-58DF7CB9B581}" dt="2020-11-15T12:33:05.461" v="2470" actId="478"/>
          <ac:spMkLst>
            <pc:docMk/>
            <pc:sldMk cId="3251759162" sldId="890"/>
            <ac:spMk id="32" creationId="{D7239E3B-FDC4-4D11-8FC1-F076A7F5B12D}"/>
          </ac:spMkLst>
        </pc:spChg>
        <pc:spChg chg="add del">
          <ac:chgData name="Simon Pun (SSE)" userId="6b1ee1f4-4ab1-4ea7-a2d6-b83579485034" providerId="ADAL" clId="{4AD098E4-D159-49C9-BE1D-58DF7CB9B581}" dt="2020-11-15T12:33:05.461" v="2470" actId="478"/>
          <ac:spMkLst>
            <pc:docMk/>
            <pc:sldMk cId="3251759162" sldId="890"/>
            <ac:spMk id="33" creationId="{3E07569D-0866-4802-9582-17559EFFCB0F}"/>
          </ac:spMkLst>
        </pc:spChg>
        <pc:spChg chg="add del">
          <ac:chgData name="Simon Pun (SSE)" userId="6b1ee1f4-4ab1-4ea7-a2d6-b83579485034" providerId="ADAL" clId="{4AD098E4-D159-49C9-BE1D-58DF7CB9B581}" dt="2020-11-15T12:33:05.461" v="2470" actId="478"/>
          <ac:spMkLst>
            <pc:docMk/>
            <pc:sldMk cId="3251759162" sldId="890"/>
            <ac:spMk id="34" creationId="{D40E4CBE-3FAF-4AA4-A654-5279C002565E}"/>
          </ac:spMkLst>
        </pc:spChg>
        <pc:spChg chg="add del">
          <ac:chgData name="Simon Pun (SSE)" userId="6b1ee1f4-4ab1-4ea7-a2d6-b83579485034" providerId="ADAL" clId="{4AD098E4-D159-49C9-BE1D-58DF7CB9B581}" dt="2020-11-15T12:33:05.461" v="2470" actId="478"/>
          <ac:spMkLst>
            <pc:docMk/>
            <pc:sldMk cId="3251759162" sldId="890"/>
            <ac:spMk id="35" creationId="{810FF791-62B2-4AB8-994B-027B6596807B}"/>
          </ac:spMkLst>
        </pc:spChg>
        <pc:spChg chg="add del mod">
          <ac:chgData name="Simon Pun (SSE)" userId="6b1ee1f4-4ab1-4ea7-a2d6-b83579485034" providerId="ADAL" clId="{4AD098E4-D159-49C9-BE1D-58DF7CB9B581}" dt="2020-11-15T12:33:44.125" v="2481"/>
          <ac:spMkLst>
            <pc:docMk/>
            <pc:sldMk cId="3251759162" sldId="890"/>
            <ac:spMk id="36" creationId="{B3F2B249-B104-416B-982D-474B908BEB91}"/>
          </ac:spMkLst>
        </pc:spChg>
        <pc:spChg chg="add del">
          <ac:chgData name="Simon Pun (SSE)" userId="6b1ee1f4-4ab1-4ea7-a2d6-b83579485034" providerId="ADAL" clId="{4AD098E4-D159-49C9-BE1D-58DF7CB9B581}" dt="2020-11-15T12:33:05.461" v="2470" actId="478"/>
          <ac:spMkLst>
            <pc:docMk/>
            <pc:sldMk cId="3251759162" sldId="890"/>
            <ac:spMk id="37" creationId="{9C2A25BB-D7B4-4668-835B-7F44A0F4DFD2}"/>
          </ac:spMkLst>
        </pc:spChg>
        <pc:spChg chg="add del">
          <ac:chgData name="Simon Pun (SSE)" userId="6b1ee1f4-4ab1-4ea7-a2d6-b83579485034" providerId="ADAL" clId="{4AD098E4-D159-49C9-BE1D-58DF7CB9B581}" dt="2020-11-15T12:33:05.461" v="2470" actId="478"/>
          <ac:spMkLst>
            <pc:docMk/>
            <pc:sldMk cId="3251759162" sldId="890"/>
            <ac:spMk id="38" creationId="{F1771E45-A380-465F-9BDA-8D286DA1BFF2}"/>
          </ac:spMkLst>
        </pc:spChg>
        <pc:spChg chg="add mod">
          <ac:chgData name="Simon Pun (SSE)" userId="6b1ee1f4-4ab1-4ea7-a2d6-b83579485034" providerId="ADAL" clId="{4AD098E4-D159-49C9-BE1D-58DF7CB9B581}" dt="2020-11-15T12:34:02.324" v="2488" actId="164"/>
          <ac:spMkLst>
            <pc:docMk/>
            <pc:sldMk cId="3251759162" sldId="890"/>
            <ac:spMk id="40" creationId="{E09BBE42-2B0B-44C8-B4B9-9FFCC56A818E}"/>
          </ac:spMkLst>
        </pc:spChg>
        <pc:spChg chg="add mod">
          <ac:chgData name="Simon Pun (SSE)" userId="6b1ee1f4-4ab1-4ea7-a2d6-b83579485034" providerId="ADAL" clId="{4AD098E4-D159-49C9-BE1D-58DF7CB9B581}" dt="2020-11-15T12:34:02.324" v="2488" actId="164"/>
          <ac:spMkLst>
            <pc:docMk/>
            <pc:sldMk cId="3251759162" sldId="890"/>
            <ac:spMk id="41" creationId="{209AEE8D-63CA-43A3-87FC-C5D6D27AE4A7}"/>
          </ac:spMkLst>
        </pc:spChg>
        <pc:spChg chg="add mod">
          <ac:chgData name="Simon Pun (SSE)" userId="6b1ee1f4-4ab1-4ea7-a2d6-b83579485034" providerId="ADAL" clId="{4AD098E4-D159-49C9-BE1D-58DF7CB9B581}" dt="2020-11-15T12:37:53.386" v="2553" actId="1076"/>
          <ac:spMkLst>
            <pc:docMk/>
            <pc:sldMk cId="3251759162" sldId="890"/>
            <ac:spMk id="42" creationId="{63727A53-2248-4690-AB77-61491348FBB5}"/>
          </ac:spMkLst>
        </pc:spChg>
        <pc:spChg chg="add mod">
          <ac:chgData name="Simon Pun (SSE)" userId="6b1ee1f4-4ab1-4ea7-a2d6-b83579485034" providerId="ADAL" clId="{4AD098E4-D159-49C9-BE1D-58DF7CB9B581}" dt="2020-11-15T12:38:00.208" v="2555" actId="1076"/>
          <ac:spMkLst>
            <pc:docMk/>
            <pc:sldMk cId="3251759162" sldId="890"/>
            <ac:spMk id="44" creationId="{11C51026-E790-4D2C-99BD-ECE8D8738C77}"/>
          </ac:spMkLst>
        </pc:spChg>
        <pc:grpChg chg="add mod">
          <ac:chgData name="Simon Pun (SSE)" userId="6b1ee1f4-4ab1-4ea7-a2d6-b83579485034" providerId="ADAL" clId="{4AD098E4-D159-49C9-BE1D-58DF7CB9B581}" dt="2020-11-15T12:37:53.386" v="2553" actId="1076"/>
          <ac:grpSpMkLst>
            <pc:docMk/>
            <pc:sldMk cId="3251759162" sldId="890"/>
            <ac:grpSpMk id="3" creationId="{50962E59-9353-4A4B-A8FD-7EF8352CBA1D}"/>
          </ac:grpSpMkLst>
        </pc:grpChg>
        <pc:graphicFrameChg chg="add del">
          <ac:chgData name="Simon Pun (SSE)" userId="6b1ee1f4-4ab1-4ea7-a2d6-b83579485034" providerId="ADAL" clId="{4AD098E4-D159-49C9-BE1D-58DF7CB9B581}" dt="2020-11-15T12:33:05.461" v="2470" actId="478"/>
          <ac:graphicFrameMkLst>
            <pc:docMk/>
            <pc:sldMk cId="3251759162" sldId="890"/>
            <ac:graphicFrameMk id="17" creationId="{06DCDE07-9845-4C30-BE7A-4A55E60CC7AE}"/>
          </ac:graphicFrameMkLst>
        </pc:graphicFrameChg>
        <pc:picChg chg="add del">
          <ac:chgData name="Simon Pun (SSE)" userId="6b1ee1f4-4ab1-4ea7-a2d6-b83579485034" providerId="ADAL" clId="{4AD098E4-D159-49C9-BE1D-58DF7CB9B581}" dt="2020-11-15T12:33:24.952" v="2476" actId="478"/>
          <ac:picMkLst>
            <pc:docMk/>
            <pc:sldMk cId="3251759162" sldId="890"/>
            <ac:picMk id="4" creationId="{BCF37822-E8B1-4661-810D-4CF44BC3102F}"/>
          </ac:picMkLst>
        </pc:picChg>
        <pc:picChg chg="add del">
          <ac:chgData name="Simon Pun (SSE)" userId="6b1ee1f4-4ab1-4ea7-a2d6-b83579485034" providerId="ADAL" clId="{4AD098E4-D159-49C9-BE1D-58DF7CB9B581}" dt="2020-11-15T12:33:05.461" v="2470" actId="478"/>
          <ac:picMkLst>
            <pc:docMk/>
            <pc:sldMk cId="3251759162" sldId="890"/>
            <ac:picMk id="7" creationId="{4FFF52F7-D537-41FD-BA08-92FCBB7657A6}"/>
          </ac:picMkLst>
        </pc:picChg>
        <pc:picChg chg="add del">
          <ac:chgData name="Simon Pun (SSE)" userId="6b1ee1f4-4ab1-4ea7-a2d6-b83579485034" providerId="ADAL" clId="{4AD098E4-D159-49C9-BE1D-58DF7CB9B581}" dt="2020-11-15T12:33:06.368" v="2471" actId="478"/>
          <ac:picMkLst>
            <pc:docMk/>
            <pc:sldMk cId="3251759162" sldId="890"/>
            <ac:picMk id="12" creationId="{871C2106-36FC-4DE7-B2E0-89F99F5AD476}"/>
          </ac:picMkLst>
        </pc:picChg>
        <pc:picChg chg="add del">
          <ac:chgData name="Simon Pun (SSE)" userId="6b1ee1f4-4ab1-4ea7-a2d6-b83579485034" providerId="ADAL" clId="{4AD098E4-D159-49C9-BE1D-58DF7CB9B581}" dt="2020-11-15T12:33:05.461" v="2470" actId="478"/>
          <ac:picMkLst>
            <pc:docMk/>
            <pc:sldMk cId="3251759162" sldId="890"/>
            <ac:picMk id="19" creationId="{8E689A1A-EC32-4F5A-AED7-E7339A1EA13E}"/>
          </ac:picMkLst>
        </pc:picChg>
        <pc:picChg chg="add del">
          <ac:chgData name="Simon Pun (SSE)" userId="6b1ee1f4-4ab1-4ea7-a2d6-b83579485034" providerId="ADAL" clId="{4AD098E4-D159-49C9-BE1D-58DF7CB9B581}" dt="2020-11-15T12:33:05.461" v="2470" actId="478"/>
          <ac:picMkLst>
            <pc:docMk/>
            <pc:sldMk cId="3251759162" sldId="890"/>
            <ac:picMk id="20" creationId="{86FE7740-A06F-4593-B1EA-B5ADBA089DB6}"/>
          </ac:picMkLst>
        </pc:picChg>
        <pc:picChg chg="add mod">
          <ac:chgData name="Simon Pun (SSE)" userId="6b1ee1f4-4ab1-4ea7-a2d6-b83579485034" providerId="ADAL" clId="{4AD098E4-D159-49C9-BE1D-58DF7CB9B581}" dt="2020-11-15T12:34:02.324" v="2488" actId="164"/>
          <ac:picMkLst>
            <pc:docMk/>
            <pc:sldMk cId="3251759162" sldId="890"/>
            <ac:picMk id="39" creationId="{4F8AF733-A6B7-4502-A663-7A9B569CEC33}"/>
          </ac:picMkLst>
        </pc:picChg>
        <pc:picChg chg="add mod">
          <ac:chgData name="Simon Pun (SSE)" userId="6b1ee1f4-4ab1-4ea7-a2d6-b83579485034" providerId="ADAL" clId="{4AD098E4-D159-49C9-BE1D-58DF7CB9B581}" dt="2020-11-15T12:37:53.386" v="2553" actId="1076"/>
          <ac:picMkLst>
            <pc:docMk/>
            <pc:sldMk cId="3251759162" sldId="890"/>
            <ac:picMk id="43" creationId="{95AAEAC3-A57F-43AB-954B-2313A48CF6F9}"/>
          </ac:picMkLst>
        </pc:picChg>
      </pc:sldChg>
      <pc:sldChg chg="addSp modSp add">
        <pc:chgData name="Simon Pun (SSE)" userId="6b1ee1f4-4ab1-4ea7-a2d6-b83579485034" providerId="ADAL" clId="{4AD098E4-D159-49C9-BE1D-58DF7CB9B581}" dt="2020-11-15T12:39:10.288" v="2570" actId="1076"/>
        <pc:sldMkLst>
          <pc:docMk/>
          <pc:sldMk cId="4203539307" sldId="891"/>
        </pc:sldMkLst>
        <pc:spChg chg="mod">
          <ac:chgData name="Simon Pun (SSE)" userId="6b1ee1f4-4ab1-4ea7-a2d6-b83579485034" providerId="ADAL" clId="{4AD098E4-D159-49C9-BE1D-58DF7CB9B581}" dt="2020-11-15T12:39:10.288" v="2570" actId="1076"/>
          <ac:spMkLst>
            <pc:docMk/>
            <pc:sldMk cId="4203539307" sldId="891"/>
            <ac:spMk id="2" creationId="{47DE43D7-8D9F-4C9A-B4FA-9A69E4B9BE57}"/>
          </ac:spMkLst>
        </pc:spChg>
        <pc:spChg chg="add mod">
          <ac:chgData name="Simon Pun (SSE)" userId="6b1ee1f4-4ab1-4ea7-a2d6-b83579485034" providerId="ADAL" clId="{4AD098E4-D159-49C9-BE1D-58DF7CB9B581}" dt="2020-11-15T12:38:23.215" v="2561" actId="1076"/>
          <ac:spMkLst>
            <pc:docMk/>
            <pc:sldMk cId="4203539307" sldId="891"/>
            <ac:spMk id="5" creationId="{5BEE0DE9-8189-47F8-812A-290110F93FC9}"/>
          </ac:spMkLst>
        </pc:spChg>
        <pc:spChg chg="add mod">
          <ac:chgData name="Simon Pun (SSE)" userId="6b1ee1f4-4ab1-4ea7-a2d6-b83579485034" providerId="ADAL" clId="{4AD098E4-D159-49C9-BE1D-58DF7CB9B581}" dt="2020-11-15T12:38:18.080" v="2559" actId="1076"/>
          <ac:spMkLst>
            <pc:docMk/>
            <pc:sldMk cId="4203539307" sldId="891"/>
            <ac:spMk id="6" creationId="{ED7104AB-2326-4C46-B6EE-ED6A58437734}"/>
          </ac:spMkLst>
        </pc:spChg>
        <pc:spChg chg="add mod ord">
          <ac:chgData name="Simon Pun (SSE)" userId="6b1ee1f4-4ab1-4ea7-a2d6-b83579485034" providerId="ADAL" clId="{4AD098E4-D159-49C9-BE1D-58DF7CB9B581}" dt="2020-11-15T12:38:37.984" v="2568" actId="167"/>
          <ac:spMkLst>
            <pc:docMk/>
            <pc:sldMk cId="4203539307" sldId="891"/>
            <ac:spMk id="7" creationId="{96D26FF6-2341-473C-B2EF-E800E4B6FEF9}"/>
          </ac:spMkLst>
        </pc:spChg>
        <pc:picChg chg="add mod">
          <ac:chgData name="Simon Pun (SSE)" userId="6b1ee1f4-4ab1-4ea7-a2d6-b83579485034" providerId="ADAL" clId="{4AD098E4-D159-49C9-BE1D-58DF7CB9B581}" dt="2020-11-15T12:38:15.761" v="2558" actId="1076"/>
          <ac:picMkLst>
            <pc:docMk/>
            <pc:sldMk cId="4203539307" sldId="891"/>
            <ac:picMk id="3" creationId="{5A88ED42-6B61-4A98-978D-4B2050867202}"/>
          </ac:picMkLst>
        </pc:picChg>
        <pc:picChg chg="add mod">
          <ac:chgData name="Simon Pun (SSE)" userId="6b1ee1f4-4ab1-4ea7-a2d6-b83579485034" providerId="ADAL" clId="{4AD098E4-D159-49C9-BE1D-58DF7CB9B581}" dt="2020-11-15T12:38:42.815" v="2569" actId="1076"/>
          <ac:picMkLst>
            <pc:docMk/>
            <pc:sldMk cId="4203539307" sldId="891"/>
            <ac:picMk id="4" creationId="{CD950EEB-D95B-4621-A0E1-C0EB09990FC8}"/>
          </ac:picMkLst>
        </pc:picChg>
      </pc:sldChg>
      <pc:sldChg chg="addSp delSp modSp add">
        <pc:chgData name="Simon Pun (SSE)" userId="6b1ee1f4-4ab1-4ea7-a2d6-b83579485034" providerId="ADAL" clId="{4AD098E4-D159-49C9-BE1D-58DF7CB9B581}" dt="2020-11-15T12:48:33.928" v="2711" actId="1076"/>
        <pc:sldMkLst>
          <pc:docMk/>
          <pc:sldMk cId="390482091" sldId="892"/>
        </pc:sldMkLst>
        <pc:spChg chg="mod">
          <ac:chgData name="Simon Pun (SSE)" userId="6b1ee1f4-4ab1-4ea7-a2d6-b83579485034" providerId="ADAL" clId="{4AD098E4-D159-49C9-BE1D-58DF7CB9B581}" dt="2020-11-15T12:46:38.208" v="2679" actId="1076"/>
          <ac:spMkLst>
            <pc:docMk/>
            <pc:sldMk cId="390482091" sldId="892"/>
            <ac:spMk id="2" creationId="{E248C69D-F21C-494D-A3F6-7FBE1316B1E2}"/>
          </ac:spMkLst>
        </pc:spChg>
        <pc:spChg chg="add del mod">
          <ac:chgData name="Simon Pun (SSE)" userId="6b1ee1f4-4ab1-4ea7-a2d6-b83579485034" providerId="ADAL" clId="{4AD098E4-D159-49C9-BE1D-58DF7CB9B581}" dt="2020-11-15T12:46:45.127" v="2680" actId="478"/>
          <ac:spMkLst>
            <pc:docMk/>
            <pc:sldMk cId="390482091" sldId="892"/>
            <ac:spMk id="9" creationId="{7B4B102E-4AC9-4DDF-BC72-8ED32A099A34}"/>
          </ac:spMkLst>
        </pc:spChg>
        <pc:spChg chg="add mod">
          <ac:chgData name="Simon Pun (SSE)" userId="6b1ee1f4-4ab1-4ea7-a2d6-b83579485034" providerId="ADAL" clId="{4AD098E4-D159-49C9-BE1D-58DF7CB9B581}" dt="2020-11-15T12:46:55.840" v="2682" actId="1076"/>
          <ac:spMkLst>
            <pc:docMk/>
            <pc:sldMk cId="390482091" sldId="892"/>
            <ac:spMk id="18" creationId="{DD9EF262-17C2-4987-871B-D6F597E2055B}"/>
          </ac:spMkLst>
        </pc:spChg>
        <pc:spChg chg="add mod">
          <ac:chgData name="Simon Pun (SSE)" userId="6b1ee1f4-4ab1-4ea7-a2d6-b83579485034" providerId="ADAL" clId="{4AD098E4-D159-49C9-BE1D-58DF7CB9B581}" dt="2020-11-15T12:47:07.591" v="2687" actId="1076"/>
          <ac:spMkLst>
            <pc:docMk/>
            <pc:sldMk cId="390482091" sldId="892"/>
            <ac:spMk id="19" creationId="{CC0A204E-3D87-415D-B70F-021A2E6AEBB2}"/>
          </ac:spMkLst>
        </pc:spChg>
        <pc:spChg chg="add mod">
          <ac:chgData name="Simon Pun (SSE)" userId="6b1ee1f4-4ab1-4ea7-a2d6-b83579485034" providerId="ADAL" clId="{4AD098E4-D159-49C9-BE1D-58DF7CB9B581}" dt="2020-11-15T12:47:04.054" v="2686" actId="20577"/>
          <ac:spMkLst>
            <pc:docMk/>
            <pc:sldMk cId="390482091" sldId="892"/>
            <ac:spMk id="20" creationId="{FBE1AF25-0FC0-497D-B33F-F31AA7461D50}"/>
          </ac:spMkLst>
        </pc:spChg>
        <pc:spChg chg="add mod">
          <ac:chgData name="Simon Pun (SSE)" userId="6b1ee1f4-4ab1-4ea7-a2d6-b83579485034" providerId="ADAL" clId="{4AD098E4-D159-49C9-BE1D-58DF7CB9B581}" dt="2020-11-15T12:47:10.997" v="2689" actId="20577"/>
          <ac:spMkLst>
            <pc:docMk/>
            <pc:sldMk cId="390482091" sldId="892"/>
            <ac:spMk id="21" creationId="{9FBABA81-81F9-46D5-A1FB-4F008D53D615}"/>
          </ac:spMkLst>
        </pc:spChg>
        <pc:spChg chg="add mod">
          <ac:chgData name="Simon Pun (SSE)" userId="6b1ee1f4-4ab1-4ea7-a2d6-b83579485034" providerId="ADAL" clId="{4AD098E4-D159-49C9-BE1D-58DF7CB9B581}" dt="2020-11-15T12:48:33.928" v="2711" actId="1076"/>
          <ac:spMkLst>
            <pc:docMk/>
            <pc:sldMk cId="390482091" sldId="892"/>
            <ac:spMk id="22" creationId="{5AD93EE3-1349-4AD6-BBDC-ABD371067349}"/>
          </ac:spMkLst>
        </pc:spChg>
        <pc:spChg chg="add mod">
          <ac:chgData name="Simon Pun (SSE)" userId="6b1ee1f4-4ab1-4ea7-a2d6-b83579485034" providerId="ADAL" clId="{4AD098E4-D159-49C9-BE1D-58DF7CB9B581}" dt="2020-11-15T12:47:19.293" v="2693" actId="20577"/>
          <ac:spMkLst>
            <pc:docMk/>
            <pc:sldMk cId="390482091" sldId="892"/>
            <ac:spMk id="23" creationId="{5329BD31-BCD3-433D-A252-77CEE1B86091}"/>
          </ac:spMkLst>
        </pc:spChg>
        <pc:spChg chg="add mod ord">
          <ac:chgData name="Simon Pun (SSE)" userId="6b1ee1f4-4ab1-4ea7-a2d6-b83579485034" providerId="ADAL" clId="{4AD098E4-D159-49C9-BE1D-58DF7CB9B581}" dt="2020-11-15T12:48:17.711" v="2703" actId="14100"/>
          <ac:spMkLst>
            <pc:docMk/>
            <pc:sldMk cId="390482091" sldId="892"/>
            <ac:spMk id="24" creationId="{43AE5D89-6C85-44C5-9DA4-187CE26518D7}"/>
          </ac:spMkLst>
        </pc:spChg>
        <pc:picChg chg="add mod">
          <ac:chgData name="Simon Pun (SSE)" userId="6b1ee1f4-4ab1-4ea7-a2d6-b83579485034" providerId="ADAL" clId="{4AD098E4-D159-49C9-BE1D-58DF7CB9B581}" dt="2020-11-15T12:45:44.311" v="2656" actId="1076"/>
          <ac:picMkLst>
            <pc:docMk/>
            <pc:sldMk cId="390482091" sldId="892"/>
            <ac:picMk id="3" creationId="{24361EBB-AFE3-496D-83F2-9E2C0F5AF417}"/>
          </ac:picMkLst>
        </pc:picChg>
        <pc:picChg chg="add mod">
          <ac:chgData name="Simon Pun (SSE)" userId="6b1ee1f4-4ab1-4ea7-a2d6-b83579485034" providerId="ADAL" clId="{4AD098E4-D159-49C9-BE1D-58DF7CB9B581}" dt="2020-11-15T12:45:44.311" v="2656" actId="1076"/>
          <ac:picMkLst>
            <pc:docMk/>
            <pc:sldMk cId="390482091" sldId="892"/>
            <ac:picMk id="4" creationId="{0EBA7E45-8B64-4008-817A-0AF0B014DF66}"/>
          </ac:picMkLst>
        </pc:picChg>
        <pc:picChg chg="add mod">
          <ac:chgData name="Simon Pun (SSE)" userId="6b1ee1f4-4ab1-4ea7-a2d6-b83579485034" providerId="ADAL" clId="{4AD098E4-D159-49C9-BE1D-58DF7CB9B581}" dt="2020-11-15T12:47:39.960" v="2694" actId="1076"/>
          <ac:picMkLst>
            <pc:docMk/>
            <pc:sldMk cId="390482091" sldId="892"/>
            <ac:picMk id="5" creationId="{6F018D41-DA9F-4C2B-BAAC-9666024D926B}"/>
          </ac:picMkLst>
        </pc:picChg>
        <pc:picChg chg="add del mod">
          <ac:chgData name="Simon Pun (SSE)" userId="6b1ee1f4-4ab1-4ea7-a2d6-b83579485034" providerId="ADAL" clId="{4AD098E4-D159-49C9-BE1D-58DF7CB9B581}" dt="2020-11-15T12:44:07.761" v="2635" actId="478"/>
          <ac:picMkLst>
            <pc:docMk/>
            <pc:sldMk cId="390482091" sldId="892"/>
            <ac:picMk id="6" creationId="{81408965-FD0C-4334-A388-D12534DCE445}"/>
          </ac:picMkLst>
        </pc:picChg>
        <pc:picChg chg="add del mod">
          <ac:chgData name="Simon Pun (SSE)" userId="6b1ee1f4-4ab1-4ea7-a2d6-b83579485034" providerId="ADAL" clId="{4AD098E4-D159-49C9-BE1D-58DF7CB9B581}" dt="2020-11-15T12:45:48.414" v="2658"/>
          <ac:picMkLst>
            <pc:docMk/>
            <pc:sldMk cId="390482091" sldId="892"/>
            <ac:picMk id="7" creationId="{99728235-825C-46EB-AA69-EC63D1680B42}"/>
          </ac:picMkLst>
        </pc:picChg>
        <pc:picChg chg="add mod">
          <ac:chgData name="Simon Pun (SSE)" userId="6b1ee1f4-4ab1-4ea7-a2d6-b83579485034" providerId="ADAL" clId="{4AD098E4-D159-49C9-BE1D-58DF7CB9B581}" dt="2020-11-15T12:48:31.271" v="2710" actId="1038"/>
          <ac:picMkLst>
            <pc:docMk/>
            <pc:sldMk cId="390482091" sldId="892"/>
            <ac:picMk id="8" creationId="{8F8C9DF4-3B6C-432B-95B4-693688BD834F}"/>
          </ac:picMkLst>
        </pc:picChg>
        <pc:picChg chg="add del mod">
          <ac:chgData name="Simon Pun (SSE)" userId="6b1ee1f4-4ab1-4ea7-a2d6-b83579485034" providerId="ADAL" clId="{4AD098E4-D159-49C9-BE1D-58DF7CB9B581}" dt="2020-11-15T12:45:01.093" v="2642"/>
          <ac:picMkLst>
            <pc:docMk/>
            <pc:sldMk cId="390482091" sldId="892"/>
            <ac:picMk id="10" creationId="{8873F7C1-B856-46C5-8E99-719F6E92CE8D}"/>
          </ac:picMkLst>
        </pc:picChg>
        <pc:picChg chg="add del mod">
          <ac:chgData name="Simon Pun (SSE)" userId="6b1ee1f4-4ab1-4ea7-a2d6-b83579485034" providerId="ADAL" clId="{4AD098E4-D159-49C9-BE1D-58DF7CB9B581}" dt="2020-11-15T12:45:02.556" v="2644"/>
          <ac:picMkLst>
            <pc:docMk/>
            <pc:sldMk cId="390482091" sldId="892"/>
            <ac:picMk id="11" creationId="{B9297A80-8CFE-4EAC-AE28-42FE57D06A28}"/>
          </ac:picMkLst>
        </pc:picChg>
        <pc:picChg chg="add del mod">
          <ac:chgData name="Simon Pun (SSE)" userId="6b1ee1f4-4ab1-4ea7-a2d6-b83579485034" providerId="ADAL" clId="{4AD098E4-D159-49C9-BE1D-58DF7CB9B581}" dt="2020-11-15T12:45:06.610" v="2647"/>
          <ac:picMkLst>
            <pc:docMk/>
            <pc:sldMk cId="390482091" sldId="892"/>
            <ac:picMk id="12" creationId="{5F6D7829-3177-42E1-BA48-B8DC83807425}"/>
          </ac:picMkLst>
        </pc:picChg>
        <pc:picChg chg="add del mod">
          <ac:chgData name="Simon Pun (SSE)" userId="6b1ee1f4-4ab1-4ea7-a2d6-b83579485034" providerId="ADAL" clId="{4AD098E4-D159-49C9-BE1D-58DF7CB9B581}" dt="2020-11-15T12:46:11.084" v="2666"/>
          <ac:picMkLst>
            <pc:docMk/>
            <pc:sldMk cId="390482091" sldId="892"/>
            <ac:picMk id="13" creationId="{082886EE-2961-4B75-A5A7-73418BE06238}"/>
          </ac:picMkLst>
        </pc:picChg>
        <pc:picChg chg="add mod">
          <ac:chgData name="Simon Pun (SSE)" userId="6b1ee1f4-4ab1-4ea7-a2d6-b83579485034" providerId="ADAL" clId="{4AD098E4-D159-49C9-BE1D-58DF7CB9B581}" dt="2020-11-15T12:46:16.575" v="2668" actId="1076"/>
          <ac:picMkLst>
            <pc:docMk/>
            <pc:sldMk cId="390482091" sldId="892"/>
            <ac:picMk id="14" creationId="{67800554-03F3-43D1-8BDA-F69B42403F51}"/>
          </ac:picMkLst>
        </pc:picChg>
        <pc:picChg chg="add mod">
          <ac:chgData name="Simon Pun (SSE)" userId="6b1ee1f4-4ab1-4ea7-a2d6-b83579485034" providerId="ADAL" clId="{4AD098E4-D159-49C9-BE1D-58DF7CB9B581}" dt="2020-11-15T12:46:21.919" v="2671" actId="1076"/>
          <ac:picMkLst>
            <pc:docMk/>
            <pc:sldMk cId="390482091" sldId="892"/>
            <ac:picMk id="15" creationId="{887861A5-22B5-4609-A781-E1775C14A50F}"/>
          </ac:picMkLst>
        </pc:picChg>
        <pc:picChg chg="add mod">
          <ac:chgData name="Simon Pun (SSE)" userId="6b1ee1f4-4ab1-4ea7-a2d6-b83579485034" providerId="ADAL" clId="{4AD098E4-D159-49C9-BE1D-58DF7CB9B581}" dt="2020-11-15T12:48:21.633" v="2704" actId="1076"/>
          <ac:picMkLst>
            <pc:docMk/>
            <pc:sldMk cId="390482091" sldId="892"/>
            <ac:picMk id="16" creationId="{86D093B4-4D04-41F4-A9C1-4A85DE9A5EC2}"/>
          </ac:picMkLst>
        </pc:picChg>
        <pc:picChg chg="add">
          <ac:chgData name="Simon Pun (SSE)" userId="6b1ee1f4-4ab1-4ea7-a2d6-b83579485034" providerId="ADAL" clId="{4AD098E4-D159-49C9-BE1D-58DF7CB9B581}" dt="2020-11-15T12:46:11.349" v="2667"/>
          <ac:picMkLst>
            <pc:docMk/>
            <pc:sldMk cId="390482091" sldId="892"/>
            <ac:picMk id="17" creationId="{EA750D80-FFF5-44B7-B71F-E9A156154CD9}"/>
          </ac:picMkLst>
        </pc:picChg>
      </pc:sldChg>
      <pc:sldChg chg="addSp delSp modSp add ord">
        <pc:chgData name="Simon Pun (SSE)" userId="6b1ee1f4-4ab1-4ea7-a2d6-b83579485034" providerId="ADAL" clId="{4AD098E4-D159-49C9-BE1D-58DF7CB9B581}" dt="2020-11-15T13:02:25.477" v="2911"/>
        <pc:sldMkLst>
          <pc:docMk/>
          <pc:sldMk cId="2143647535" sldId="893"/>
        </pc:sldMkLst>
        <pc:spChg chg="mod">
          <ac:chgData name="Simon Pun (SSE)" userId="6b1ee1f4-4ab1-4ea7-a2d6-b83579485034" providerId="ADAL" clId="{4AD098E4-D159-49C9-BE1D-58DF7CB9B581}" dt="2020-11-15T12:52:28.216" v="2810" actId="1076"/>
          <ac:spMkLst>
            <pc:docMk/>
            <pc:sldMk cId="2143647535" sldId="893"/>
            <ac:spMk id="2" creationId="{1ED17353-C57C-4196-809A-774E20E68923}"/>
          </ac:spMkLst>
        </pc:spChg>
        <pc:spChg chg="add mod">
          <ac:chgData name="Simon Pun (SSE)" userId="6b1ee1f4-4ab1-4ea7-a2d6-b83579485034" providerId="ADAL" clId="{4AD098E4-D159-49C9-BE1D-58DF7CB9B581}" dt="2020-11-15T12:55:05.495" v="2838" actId="1076"/>
          <ac:spMkLst>
            <pc:docMk/>
            <pc:sldMk cId="2143647535" sldId="893"/>
            <ac:spMk id="7" creationId="{7377ABC0-E4D4-4D0B-AD1F-23F31E9F2CFF}"/>
          </ac:spMkLst>
        </pc:spChg>
        <pc:spChg chg="add mod">
          <ac:chgData name="Simon Pun (SSE)" userId="6b1ee1f4-4ab1-4ea7-a2d6-b83579485034" providerId="ADAL" clId="{4AD098E4-D159-49C9-BE1D-58DF7CB9B581}" dt="2020-11-15T12:55:28.960" v="2847" actId="1076"/>
          <ac:spMkLst>
            <pc:docMk/>
            <pc:sldMk cId="2143647535" sldId="893"/>
            <ac:spMk id="11" creationId="{94241404-8554-49A8-81BA-2D1E801733C0}"/>
          </ac:spMkLst>
        </pc:spChg>
        <pc:spChg chg="add mod">
          <ac:chgData name="Simon Pun (SSE)" userId="6b1ee1f4-4ab1-4ea7-a2d6-b83579485034" providerId="ADAL" clId="{4AD098E4-D159-49C9-BE1D-58DF7CB9B581}" dt="2020-11-15T12:55:32.341" v="2849" actId="20577"/>
          <ac:spMkLst>
            <pc:docMk/>
            <pc:sldMk cId="2143647535" sldId="893"/>
            <ac:spMk id="12" creationId="{7998D900-F919-4FEF-A265-2E4786DDE817}"/>
          </ac:spMkLst>
        </pc:spChg>
        <pc:spChg chg="add mod">
          <ac:chgData name="Simon Pun (SSE)" userId="6b1ee1f4-4ab1-4ea7-a2d6-b83579485034" providerId="ADAL" clId="{4AD098E4-D159-49C9-BE1D-58DF7CB9B581}" dt="2020-11-15T12:55:41.421" v="2851" actId="20577"/>
          <ac:spMkLst>
            <pc:docMk/>
            <pc:sldMk cId="2143647535" sldId="893"/>
            <ac:spMk id="13" creationId="{BDB49FF4-4ECD-44EB-954B-FC608B28E1E4}"/>
          </ac:spMkLst>
        </pc:spChg>
        <pc:spChg chg="add mod">
          <ac:chgData name="Simon Pun (SSE)" userId="6b1ee1f4-4ab1-4ea7-a2d6-b83579485034" providerId="ADAL" clId="{4AD098E4-D159-49C9-BE1D-58DF7CB9B581}" dt="2020-11-15T12:55:50.291" v="2853" actId="20577"/>
          <ac:spMkLst>
            <pc:docMk/>
            <pc:sldMk cId="2143647535" sldId="893"/>
            <ac:spMk id="14" creationId="{EFF8E813-EB8B-481F-808B-B4C173491DE0}"/>
          </ac:spMkLst>
        </pc:spChg>
        <pc:picChg chg="add del mod">
          <ac:chgData name="Simon Pun (SSE)" userId="6b1ee1f4-4ab1-4ea7-a2d6-b83579485034" providerId="ADAL" clId="{4AD098E4-D159-49C9-BE1D-58DF7CB9B581}" dt="2020-11-15T12:52:23.385" v="2808"/>
          <ac:picMkLst>
            <pc:docMk/>
            <pc:sldMk cId="2143647535" sldId="893"/>
            <ac:picMk id="3" creationId="{0CD3BCCB-CA7C-427D-8A10-E29F9E6B22EF}"/>
          </ac:picMkLst>
        </pc:picChg>
        <pc:picChg chg="add mod">
          <ac:chgData name="Simon Pun (SSE)" userId="6b1ee1f4-4ab1-4ea7-a2d6-b83579485034" providerId="ADAL" clId="{4AD098E4-D159-49C9-BE1D-58DF7CB9B581}" dt="2020-11-15T12:52:34.727" v="2813" actId="1076"/>
          <ac:picMkLst>
            <pc:docMk/>
            <pc:sldMk cId="2143647535" sldId="893"/>
            <ac:picMk id="4" creationId="{665023BD-BE0D-4EC1-B932-F55BBDDBA354}"/>
          </ac:picMkLst>
        </pc:picChg>
        <pc:picChg chg="add mod">
          <ac:chgData name="Simon Pun (SSE)" userId="6b1ee1f4-4ab1-4ea7-a2d6-b83579485034" providerId="ADAL" clId="{4AD098E4-D159-49C9-BE1D-58DF7CB9B581}" dt="2020-11-15T12:53:24.487" v="2820" actId="1076"/>
          <ac:picMkLst>
            <pc:docMk/>
            <pc:sldMk cId="2143647535" sldId="893"/>
            <ac:picMk id="5" creationId="{345EE204-753C-429B-890E-BEBA1605CE34}"/>
          </ac:picMkLst>
        </pc:picChg>
        <pc:picChg chg="add">
          <ac:chgData name="Simon Pun (SSE)" userId="6b1ee1f4-4ab1-4ea7-a2d6-b83579485034" providerId="ADAL" clId="{4AD098E4-D159-49C9-BE1D-58DF7CB9B581}" dt="2020-11-15T12:52:24.115" v="2809"/>
          <ac:picMkLst>
            <pc:docMk/>
            <pc:sldMk cId="2143647535" sldId="893"/>
            <ac:picMk id="6" creationId="{E8727792-F762-4A9F-A955-FDF63BBD105A}"/>
          </ac:picMkLst>
        </pc:picChg>
        <pc:picChg chg="add del mod">
          <ac:chgData name="Simon Pun (SSE)" userId="6b1ee1f4-4ab1-4ea7-a2d6-b83579485034" providerId="ADAL" clId="{4AD098E4-D159-49C9-BE1D-58DF7CB9B581}" dt="2020-11-15T12:54:04.559" v="2823" actId="478"/>
          <ac:picMkLst>
            <pc:docMk/>
            <pc:sldMk cId="2143647535" sldId="893"/>
            <ac:picMk id="8" creationId="{8C53023F-DC30-4BCF-A382-E2C9D07A626D}"/>
          </ac:picMkLst>
        </pc:picChg>
        <pc:picChg chg="add mod">
          <ac:chgData name="Simon Pun (SSE)" userId="6b1ee1f4-4ab1-4ea7-a2d6-b83579485034" providerId="ADAL" clId="{4AD098E4-D159-49C9-BE1D-58DF7CB9B581}" dt="2020-11-15T12:55:18.312" v="2844" actId="1076"/>
          <ac:picMkLst>
            <pc:docMk/>
            <pc:sldMk cId="2143647535" sldId="893"/>
            <ac:picMk id="9" creationId="{4462BA74-3FFC-41C2-B4A3-C96F466202FD}"/>
          </ac:picMkLst>
        </pc:picChg>
        <pc:picChg chg="add mod">
          <ac:chgData name="Simon Pun (SSE)" userId="6b1ee1f4-4ab1-4ea7-a2d6-b83579485034" providerId="ADAL" clId="{4AD098E4-D159-49C9-BE1D-58DF7CB9B581}" dt="2020-11-15T12:55:19.671" v="2845" actId="1076"/>
          <ac:picMkLst>
            <pc:docMk/>
            <pc:sldMk cId="2143647535" sldId="893"/>
            <ac:picMk id="10" creationId="{A1D0AC29-87FE-4611-8FA8-A49E02BB3BBC}"/>
          </ac:picMkLst>
        </pc:picChg>
      </pc:sldChg>
      <pc:sldChg chg="addSp delSp modSp add">
        <pc:chgData name="Simon Pun (SSE)" userId="6b1ee1f4-4ab1-4ea7-a2d6-b83579485034" providerId="ADAL" clId="{4AD098E4-D159-49C9-BE1D-58DF7CB9B581}" dt="2020-11-15T13:19:00.149" v="3274" actId="14100"/>
        <pc:sldMkLst>
          <pc:docMk/>
          <pc:sldMk cId="716453473" sldId="894"/>
        </pc:sldMkLst>
        <pc:spChg chg="mod">
          <ac:chgData name="Simon Pun (SSE)" userId="6b1ee1f4-4ab1-4ea7-a2d6-b83579485034" providerId="ADAL" clId="{4AD098E4-D159-49C9-BE1D-58DF7CB9B581}" dt="2020-11-15T12:56:57.689" v="2859"/>
          <ac:spMkLst>
            <pc:docMk/>
            <pc:sldMk cId="716453473" sldId="894"/>
            <ac:spMk id="2" creationId="{DBA23A23-05AA-45F0-B81B-F1E7F54DDE32}"/>
          </ac:spMkLst>
        </pc:spChg>
        <pc:spChg chg="add del">
          <ac:chgData name="Simon Pun (SSE)" userId="6b1ee1f4-4ab1-4ea7-a2d6-b83579485034" providerId="ADAL" clId="{4AD098E4-D159-49C9-BE1D-58DF7CB9B581}" dt="2020-11-15T12:57:43.209" v="2872"/>
          <ac:spMkLst>
            <pc:docMk/>
            <pc:sldMk cId="716453473" sldId="894"/>
            <ac:spMk id="5" creationId="{9605C236-CB24-45AC-A0D9-10774EBDB0D5}"/>
          </ac:spMkLst>
        </pc:spChg>
        <pc:spChg chg="add del">
          <ac:chgData name="Simon Pun (SSE)" userId="6b1ee1f4-4ab1-4ea7-a2d6-b83579485034" providerId="ADAL" clId="{4AD098E4-D159-49C9-BE1D-58DF7CB9B581}" dt="2020-11-15T12:58:06.120" v="2877" actId="478"/>
          <ac:spMkLst>
            <pc:docMk/>
            <pc:sldMk cId="716453473" sldId="894"/>
            <ac:spMk id="6" creationId="{FBF6AF97-A73B-499A-84FC-ED4F91EA640E}"/>
          </ac:spMkLst>
        </pc:spChg>
        <pc:spChg chg="add mod">
          <ac:chgData name="Simon Pun (SSE)" userId="6b1ee1f4-4ab1-4ea7-a2d6-b83579485034" providerId="ADAL" clId="{4AD098E4-D159-49C9-BE1D-58DF7CB9B581}" dt="2020-11-15T13:18:50.165" v="3271" actId="1076"/>
          <ac:spMkLst>
            <pc:docMk/>
            <pc:sldMk cId="716453473" sldId="894"/>
            <ac:spMk id="7" creationId="{7185EDFD-EF9F-48BC-AA7B-488684C390A2}"/>
          </ac:spMkLst>
        </pc:spChg>
        <pc:spChg chg="add mod ord">
          <ac:chgData name="Simon Pun (SSE)" userId="6b1ee1f4-4ab1-4ea7-a2d6-b83579485034" providerId="ADAL" clId="{4AD098E4-D159-49C9-BE1D-58DF7CB9B581}" dt="2020-11-15T13:19:00.149" v="3274" actId="14100"/>
          <ac:spMkLst>
            <pc:docMk/>
            <pc:sldMk cId="716453473" sldId="894"/>
            <ac:spMk id="8" creationId="{CD357658-9438-440F-B715-C8D016B4F3FC}"/>
          </ac:spMkLst>
        </pc:spChg>
        <pc:picChg chg="add mod">
          <ac:chgData name="Simon Pun (SSE)" userId="6b1ee1f4-4ab1-4ea7-a2d6-b83579485034" providerId="ADAL" clId="{4AD098E4-D159-49C9-BE1D-58DF7CB9B581}" dt="2020-11-15T13:18:57.943" v="3273" actId="1076"/>
          <ac:picMkLst>
            <pc:docMk/>
            <pc:sldMk cId="716453473" sldId="894"/>
            <ac:picMk id="3" creationId="{F98EC1EE-13A1-47DE-BEAE-5406BB1EC2D2}"/>
          </ac:picMkLst>
        </pc:picChg>
        <pc:picChg chg="add mod">
          <ac:chgData name="Simon Pun (SSE)" userId="6b1ee1f4-4ab1-4ea7-a2d6-b83579485034" providerId="ADAL" clId="{4AD098E4-D159-49C9-BE1D-58DF7CB9B581}" dt="2020-11-15T13:18:54.878" v="3272" actId="1076"/>
          <ac:picMkLst>
            <pc:docMk/>
            <pc:sldMk cId="716453473" sldId="894"/>
            <ac:picMk id="4" creationId="{4EADA675-F7C3-4AC6-99A5-6C1F650D4851}"/>
          </ac:picMkLst>
        </pc:picChg>
      </pc:sldChg>
      <pc:sldChg chg="addSp modSp add">
        <pc:chgData name="Simon Pun (SSE)" userId="6b1ee1f4-4ab1-4ea7-a2d6-b83579485034" providerId="ADAL" clId="{4AD098E4-D159-49C9-BE1D-58DF7CB9B581}" dt="2020-11-15T13:19:33.190" v="3285" actId="1076"/>
        <pc:sldMkLst>
          <pc:docMk/>
          <pc:sldMk cId="513511933" sldId="895"/>
        </pc:sldMkLst>
        <pc:spChg chg="mod">
          <ac:chgData name="Simon Pun (SSE)" userId="6b1ee1f4-4ab1-4ea7-a2d6-b83579485034" providerId="ADAL" clId="{4AD098E4-D159-49C9-BE1D-58DF7CB9B581}" dt="2020-11-15T12:58:43.880" v="2887"/>
          <ac:spMkLst>
            <pc:docMk/>
            <pc:sldMk cId="513511933" sldId="895"/>
            <ac:spMk id="2" creationId="{74DA3C78-32E0-4C9D-B1EB-D41C1CC217F7}"/>
          </ac:spMkLst>
        </pc:spChg>
        <pc:spChg chg="add mod">
          <ac:chgData name="Simon Pun (SSE)" userId="6b1ee1f4-4ab1-4ea7-a2d6-b83579485034" providerId="ADAL" clId="{4AD098E4-D159-49C9-BE1D-58DF7CB9B581}" dt="2020-11-15T13:19:33.190" v="3285" actId="1076"/>
          <ac:spMkLst>
            <pc:docMk/>
            <pc:sldMk cId="513511933" sldId="895"/>
            <ac:spMk id="5" creationId="{4F99E1D8-1F2F-46E6-ACED-6E837CC66320}"/>
          </ac:spMkLst>
        </pc:spChg>
        <pc:spChg chg="add mod">
          <ac:chgData name="Simon Pun (SSE)" userId="6b1ee1f4-4ab1-4ea7-a2d6-b83579485034" providerId="ADAL" clId="{4AD098E4-D159-49C9-BE1D-58DF7CB9B581}" dt="2020-11-15T13:01:03.569" v="2910" actId="20577"/>
          <ac:spMkLst>
            <pc:docMk/>
            <pc:sldMk cId="513511933" sldId="895"/>
            <ac:spMk id="6" creationId="{72D1F162-64F7-40E3-B487-6ED9C6BD2190}"/>
          </ac:spMkLst>
        </pc:spChg>
        <pc:spChg chg="add mod ord">
          <ac:chgData name="Simon Pun (SSE)" userId="6b1ee1f4-4ab1-4ea7-a2d6-b83579485034" providerId="ADAL" clId="{4AD098E4-D159-49C9-BE1D-58DF7CB9B581}" dt="2020-11-15T13:19:33.190" v="3285" actId="1076"/>
          <ac:spMkLst>
            <pc:docMk/>
            <pc:sldMk cId="513511933" sldId="895"/>
            <ac:spMk id="7" creationId="{FC708718-152D-4DCB-B32A-D8FB3572938B}"/>
          </ac:spMkLst>
        </pc:spChg>
        <pc:spChg chg="add mod ord">
          <ac:chgData name="Simon Pun (SSE)" userId="6b1ee1f4-4ab1-4ea7-a2d6-b83579485034" providerId="ADAL" clId="{4AD098E4-D159-49C9-BE1D-58DF7CB9B581}" dt="2020-11-15T13:19:20.665" v="3283" actId="167"/>
          <ac:spMkLst>
            <pc:docMk/>
            <pc:sldMk cId="513511933" sldId="895"/>
            <ac:spMk id="8" creationId="{FCA17818-DDAF-48FE-BDF1-A7C238662D4B}"/>
          </ac:spMkLst>
        </pc:spChg>
        <pc:picChg chg="add mod">
          <ac:chgData name="Simon Pun (SSE)" userId="6b1ee1f4-4ab1-4ea7-a2d6-b83579485034" providerId="ADAL" clId="{4AD098E4-D159-49C9-BE1D-58DF7CB9B581}" dt="2020-11-15T13:19:33.190" v="3285" actId="1076"/>
          <ac:picMkLst>
            <pc:docMk/>
            <pc:sldMk cId="513511933" sldId="895"/>
            <ac:picMk id="3" creationId="{21682FE0-6533-494B-88B5-B3CEDA927FE4}"/>
          </ac:picMkLst>
        </pc:picChg>
        <pc:picChg chg="add mod">
          <ac:chgData name="Simon Pun (SSE)" userId="6b1ee1f4-4ab1-4ea7-a2d6-b83579485034" providerId="ADAL" clId="{4AD098E4-D159-49C9-BE1D-58DF7CB9B581}" dt="2020-11-15T12:59:39.696" v="2897" actId="1076"/>
          <ac:picMkLst>
            <pc:docMk/>
            <pc:sldMk cId="513511933" sldId="895"/>
            <ac:picMk id="4" creationId="{BE9EA1D6-4B7F-4D84-B0E2-DBD70C7FCB87}"/>
          </ac:picMkLst>
        </pc:picChg>
      </pc:sldChg>
      <pc:sldChg chg="addSp modSp add">
        <pc:chgData name="Simon Pun (SSE)" userId="6b1ee1f4-4ab1-4ea7-a2d6-b83579485034" providerId="ADAL" clId="{4AD098E4-D159-49C9-BE1D-58DF7CB9B581}" dt="2020-11-15T13:19:58.117" v="3294" actId="14100"/>
        <pc:sldMkLst>
          <pc:docMk/>
          <pc:sldMk cId="3134921457" sldId="896"/>
        </pc:sldMkLst>
        <pc:spChg chg="mod">
          <ac:chgData name="Simon Pun (SSE)" userId="6b1ee1f4-4ab1-4ea7-a2d6-b83579485034" providerId="ADAL" clId="{4AD098E4-D159-49C9-BE1D-58DF7CB9B581}" dt="2020-11-15T13:06:03.463" v="3000" actId="1076"/>
          <ac:spMkLst>
            <pc:docMk/>
            <pc:sldMk cId="3134921457" sldId="896"/>
            <ac:spMk id="2" creationId="{9D4F7015-AB22-40DC-A093-9E9B00020383}"/>
          </ac:spMkLst>
        </pc:spChg>
        <pc:spChg chg="add mod">
          <ac:chgData name="Simon Pun (SSE)" userId="6b1ee1f4-4ab1-4ea7-a2d6-b83579485034" providerId="ADAL" clId="{4AD098E4-D159-49C9-BE1D-58DF7CB9B581}" dt="2020-11-15T13:09:40.571" v="3142"/>
          <ac:spMkLst>
            <pc:docMk/>
            <pc:sldMk cId="3134921457" sldId="896"/>
            <ac:spMk id="4" creationId="{A5985A8D-4675-454F-A01C-623ABA4C2600}"/>
          </ac:spMkLst>
        </pc:spChg>
        <pc:spChg chg="add mod">
          <ac:chgData name="Simon Pun (SSE)" userId="6b1ee1f4-4ab1-4ea7-a2d6-b83579485034" providerId="ADAL" clId="{4AD098E4-D159-49C9-BE1D-58DF7CB9B581}" dt="2020-11-15T13:10:20.231" v="3177" actId="1076"/>
          <ac:spMkLst>
            <pc:docMk/>
            <pc:sldMk cId="3134921457" sldId="896"/>
            <ac:spMk id="5" creationId="{5607B955-A21B-4AE5-B5C7-2C485F3244B2}"/>
          </ac:spMkLst>
        </pc:spChg>
        <pc:spChg chg="add mod ord">
          <ac:chgData name="Simon Pun (SSE)" userId="6b1ee1f4-4ab1-4ea7-a2d6-b83579485034" providerId="ADAL" clId="{4AD098E4-D159-49C9-BE1D-58DF7CB9B581}" dt="2020-11-15T13:19:58.117" v="3294" actId="14100"/>
          <ac:spMkLst>
            <pc:docMk/>
            <pc:sldMk cId="3134921457" sldId="896"/>
            <ac:spMk id="6" creationId="{153959F4-C89B-4242-B555-FB2090C1DC32}"/>
          </ac:spMkLst>
        </pc:spChg>
        <pc:picChg chg="add mod">
          <ac:chgData name="Simon Pun (SSE)" userId="6b1ee1f4-4ab1-4ea7-a2d6-b83579485034" providerId="ADAL" clId="{4AD098E4-D159-49C9-BE1D-58DF7CB9B581}" dt="2020-11-15T13:19:54.646" v="3293" actId="1076"/>
          <ac:picMkLst>
            <pc:docMk/>
            <pc:sldMk cId="3134921457" sldId="896"/>
            <ac:picMk id="3" creationId="{8FCA18C2-EADD-4D21-8509-708F73FF48D7}"/>
          </ac:picMkLst>
        </pc:picChg>
      </pc:sldChg>
      <pc:sldChg chg="addSp modSp add">
        <pc:chgData name="Simon Pun (SSE)" userId="6b1ee1f4-4ab1-4ea7-a2d6-b83579485034" providerId="ADAL" clId="{4AD098E4-D159-49C9-BE1D-58DF7CB9B581}" dt="2020-11-15T13:20:22.526" v="3301" actId="1076"/>
        <pc:sldMkLst>
          <pc:docMk/>
          <pc:sldMk cId="1785301207" sldId="897"/>
        </pc:sldMkLst>
        <pc:spChg chg="mod">
          <ac:chgData name="Simon Pun (SSE)" userId="6b1ee1f4-4ab1-4ea7-a2d6-b83579485034" providerId="ADAL" clId="{4AD098E4-D159-49C9-BE1D-58DF7CB9B581}" dt="2020-11-15T13:20:22.526" v="3301" actId="1076"/>
          <ac:spMkLst>
            <pc:docMk/>
            <pc:sldMk cId="1785301207" sldId="897"/>
            <ac:spMk id="2" creationId="{9B0952FB-6F6B-4833-B4C4-A240AAFC9043}"/>
          </ac:spMkLst>
        </pc:spChg>
        <pc:spChg chg="add mod">
          <ac:chgData name="Simon Pun (SSE)" userId="6b1ee1f4-4ab1-4ea7-a2d6-b83579485034" providerId="ADAL" clId="{4AD098E4-D159-49C9-BE1D-58DF7CB9B581}" dt="2020-11-15T13:20:20.341" v="3300" actId="1076"/>
          <ac:spMkLst>
            <pc:docMk/>
            <pc:sldMk cId="1785301207" sldId="897"/>
            <ac:spMk id="4" creationId="{CE012761-14EA-45C9-8EFA-DCDA93EAED4C}"/>
          </ac:spMkLst>
        </pc:spChg>
        <pc:spChg chg="add mod">
          <ac:chgData name="Simon Pun (SSE)" userId="6b1ee1f4-4ab1-4ea7-a2d6-b83579485034" providerId="ADAL" clId="{4AD098E4-D159-49C9-BE1D-58DF7CB9B581}" dt="2020-11-15T13:18:22.544" v="3266" actId="693"/>
          <ac:spMkLst>
            <pc:docMk/>
            <pc:sldMk cId="1785301207" sldId="897"/>
            <ac:spMk id="5" creationId="{E784929B-73CF-4CEF-9413-329ABE515CCD}"/>
          </ac:spMkLst>
        </pc:spChg>
        <pc:spChg chg="add mod ord">
          <ac:chgData name="Simon Pun (SSE)" userId="6b1ee1f4-4ab1-4ea7-a2d6-b83579485034" providerId="ADAL" clId="{4AD098E4-D159-49C9-BE1D-58DF7CB9B581}" dt="2020-11-15T13:20:15.813" v="3299" actId="14100"/>
          <ac:spMkLst>
            <pc:docMk/>
            <pc:sldMk cId="1785301207" sldId="897"/>
            <ac:spMk id="6" creationId="{115C5B79-C366-4B63-B974-33672ED1F5E3}"/>
          </ac:spMkLst>
        </pc:spChg>
        <pc:picChg chg="add mod">
          <ac:chgData name="Simon Pun (SSE)" userId="6b1ee1f4-4ab1-4ea7-a2d6-b83579485034" providerId="ADAL" clId="{4AD098E4-D159-49C9-BE1D-58DF7CB9B581}" dt="2020-11-15T13:18:01.990" v="3260" actId="1076"/>
          <ac:picMkLst>
            <pc:docMk/>
            <pc:sldMk cId="1785301207" sldId="897"/>
            <ac:picMk id="3" creationId="{3EE3F2F7-4D2D-4CEE-8762-7570B0864C59}"/>
          </ac:picMkLst>
        </pc:picChg>
      </pc:sldChg>
      <pc:sldChg chg="addSp delSp modSp add">
        <pc:chgData name="Simon Pun (SSE)" userId="6b1ee1f4-4ab1-4ea7-a2d6-b83579485034" providerId="ADAL" clId="{4AD098E4-D159-49C9-BE1D-58DF7CB9B581}" dt="2020-11-15T14:03:11.899" v="3358" actId="166"/>
        <pc:sldMkLst>
          <pc:docMk/>
          <pc:sldMk cId="2059130040" sldId="898"/>
        </pc:sldMkLst>
        <pc:spChg chg="add del mod ord">
          <ac:chgData name="Simon Pun (SSE)" userId="6b1ee1f4-4ab1-4ea7-a2d6-b83579485034" providerId="ADAL" clId="{4AD098E4-D159-49C9-BE1D-58DF7CB9B581}" dt="2020-11-15T14:03:11.899" v="3358" actId="166"/>
          <ac:spMkLst>
            <pc:docMk/>
            <pc:sldMk cId="2059130040" sldId="898"/>
            <ac:spMk id="2" creationId="{253709DC-55E8-4B0B-B3CE-8DA523FC4FBB}"/>
          </ac:spMkLst>
        </pc:spChg>
        <pc:spChg chg="add mod">
          <ac:chgData name="Simon Pun (SSE)" userId="6b1ee1f4-4ab1-4ea7-a2d6-b83579485034" providerId="ADAL" clId="{4AD098E4-D159-49C9-BE1D-58DF7CB9B581}" dt="2020-11-15T14:02:43.877" v="3347" actId="6549"/>
          <ac:spMkLst>
            <pc:docMk/>
            <pc:sldMk cId="2059130040" sldId="898"/>
            <ac:spMk id="6" creationId="{6DC9FFE8-367C-458D-A60D-1084C850F0AA}"/>
          </ac:spMkLst>
        </pc:spChg>
        <pc:spChg chg="add del mod">
          <ac:chgData name="Simon Pun (SSE)" userId="6b1ee1f4-4ab1-4ea7-a2d6-b83579485034" providerId="ADAL" clId="{4AD098E4-D159-49C9-BE1D-58DF7CB9B581}" dt="2020-11-15T14:03:08.382" v="3357"/>
          <ac:spMkLst>
            <pc:docMk/>
            <pc:sldMk cId="2059130040" sldId="898"/>
            <ac:spMk id="7" creationId="{50213ED6-DAC6-4E4E-9F33-1BB4485B26D7}"/>
          </ac:spMkLst>
        </pc:spChg>
        <pc:spChg chg="add del">
          <ac:chgData name="Simon Pun (SSE)" userId="6b1ee1f4-4ab1-4ea7-a2d6-b83579485034" providerId="ADAL" clId="{4AD098E4-D159-49C9-BE1D-58DF7CB9B581}" dt="2020-11-15T14:03:07.426" v="3356"/>
          <ac:spMkLst>
            <pc:docMk/>
            <pc:sldMk cId="2059130040" sldId="898"/>
            <ac:spMk id="8" creationId="{13C9F0A1-3104-4AA1-B08F-F50F12A5726E}"/>
          </ac:spMkLst>
        </pc:spChg>
        <pc:picChg chg="add mod">
          <ac:chgData name="Simon Pun (SSE)" userId="6b1ee1f4-4ab1-4ea7-a2d6-b83579485034" providerId="ADAL" clId="{4AD098E4-D159-49C9-BE1D-58DF7CB9B581}" dt="2020-11-15T13:55:39.915" v="3339" actId="1076"/>
          <ac:picMkLst>
            <pc:docMk/>
            <pc:sldMk cId="2059130040" sldId="898"/>
            <ac:picMk id="3" creationId="{0804885B-B959-49C1-AFC6-FE2021CFC2D0}"/>
          </ac:picMkLst>
        </pc:picChg>
        <pc:picChg chg="add mod">
          <ac:chgData name="Simon Pun (SSE)" userId="6b1ee1f4-4ab1-4ea7-a2d6-b83579485034" providerId="ADAL" clId="{4AD098E4-D159-49C9-BE1D-58DF7CB9B581}" dt="2020-11-15T13:23:00.967" v="3334" actId="14100"/>
          <ac:picMkLst>
            <pc:docMk/>
            <pc:sldMk cId="2059130040" sldId="898"/>
            <ac:picMk id="4" creationId="{78FABF7B-FE9A-4B37-B050-67708CA17247}"/>
          </ac:picMkLst>
        </pc:picChg>
        <pc:picChg chg="add del mod">
          <ac:chgData name="Simon Pun (SSE)" userId="6b1ee1f4-4ab1-4ea7-a2d6-b83579485034" providerId="ADAL" clId="{4AD098E4-D159-49C9-BE1D-58DF7CB9B581}" dt="2020-11-15T13:22:34.940" v="3322"/>
          <ac:picMkLst>
            <pc:docMk/>
            <pc:sldMk cId="2059130040" sldId="898"/>
            <ac:picMk id="5" creationId="{C30A37E9-F895-4810-84AF-ADED0B9AD6AA}"/>
          </ac:picMkLst>
        </pc:picChg>
      </pc:sldChg>
      <pc:sldChg chg="addSp delSp modSp add">
        <pc:chgData name="Simon Pun (SSE)" userId="6b1ee1f4-4ab1-4ea7-a2d6-b83579485034" providerId="ADAL" clId="{4AD098E4-D159-49C9-BE1D-58DF7CB9B581}" dt="2020-11-15T14:05:48.083" v="3403" actId="1076"/>
        <pc:sldMkLst>
          <pc:docMk/>
          <pc:sldMk cId="2742944557" sldId="899"/>
        </pc:sldMkLst>
        <pc:spChg chg="mod">
          <ac:chgData name="Simon Pun (SSE)" userId="6b1ee1f4-4ab1-4ea7-a2d6-b83579485034" providerId="ADAL" clId="{4AD098E4-D159-49C9-BE1D-58DF7CB9B581}" dt="2020-11-15T14:05:48.083" v="3403" actId="1076"/>
          <ac:spMkLst>
            <pc:docMk/>
            <pc:sldMk cId="2742944557" sldId="899"/>
            <ac:spMk id="2" creationId="{6C1CEC0F-7144-4FE0-9935-2952D4E65A00}"/>
          </ac:spMkLst>
        </pc:spChg>
        <pc:spChg chg="add mod">
          <ac:chgData name="Simon Pun (SSE)" userId="6b1ee1f4-4ab1-4ea7-a2d6-b83579485034" providerId="ADAL" clId="{4AD098E4-D159-49C9-BE1D-58DF7CB9B581}" dt="2020-11-15T14:04:39.193" v="3389" actId="20577"/>
          <ac:spMkLst>
            <pc:docMk/>
            <pc:sldMk cId="2742944557" sldId="899"/>
            <ac:spMk id="6" creationId="{5D259B21-C51C-4BC3-B012-EB841126548F}"/>
          </ac:spMkLst>
        </pc:spChg>
        <pc:spChg chg="add del mod ord">
          <ac:chgData name="Simon Pun (SSE)" userId="6b1ee1f4-4ab1-4ea7-a2d6-b83579485034" providerId="ADAL" clId="{4AD098E4-D159-49C9-BE1D-58DF7CB9B581}" dt="2020-11-15T14:05:12.038" v="3397"/>
          <ac:spMkLst>
            <pc:docMk/>
            <pc:sldMk cId="2742944557" sldId="899"/>
            <ac:spMk id="7" creationId="{D669F330-9FA4-4379-A584-BF6855F0318E}"/>
          </ac:spMkLst>
        </pc:spChg>
        <pc:spChg chg="add mod">
          <ac:chgData name="Simon Pun (SSE)" userId="6b1ee1f4-4ab1-4ea7-a2d6-b83579485034" providerId="ADAL" clId="{4AD098E4-D159-49C9-BE1D-58DF7CB9B581}" dt="2020-11-15T14:05:24.745" v="3401" actId="14100"/>
          <ac:spMkLst>
            <pc:docMk/>
            <pc:sldMk cId="2742944557" sldId="899"/>
            <ac:spMk id="8" creationId="{3CF59C02-0F30-48D8-8F4A-440ED0E4252F}"/>
          </ac:spMkLst>
        </pc:spChg>
        <pc:picChg chg="add del mod">
          <ac:chgData name="Simon Pun (SSE)" userId="6b1ee1f4-4ab1-4ea7-a2d6-b83579485034" providerId="ADAL" clId="{4AD098E4-D159-49C9-BE1D-58DF7CB9B581}" dt="2020-11-15T13:22:44.881" v="3328"/>
          <ac:picMkLst>
            <pc:docMk/>
            <pc:sldMk cId="2742944557" sldId="899"/>
            <ac:picMk id="3" creationId="{CBD24CC1-5E9E-49E5-A3C2-1C927A3719C6}"/>
          </ac:picMkLst>
        </pc:picChg>
        <pc:picChg chg="add mod">
          <ac:chgData name="Simon Pun (SSE)" userId="6b1ee1f4-4ab1-4ea7-a2d6-b83579485034" providerId="ADAL" clId="{4AD098E4-D159-49C9-BE1D-58DF7CB9B581}" dt="2020-11-15T14:05:30.025" v="3402" actId="1076"/>
          <ac:picMkLst>
            <pc:docMk/>
            <pc:sldMk cId="2742944557" sldId="899"/>
            <ac:picMk id="4" creationId="{C3EC088C-202F-43E0-A24E-519843EC5D5D}"/>
          </ac:picMkLst>
        </pc:picChg>
        <pc:picChg chg="add del mod">
          <ac:chgData name="Simon Pun (SSE)" userId="6b1ee1f4-4ab1-4ea7-a2d6-b83579485034" providerId="ADAL" clId="{4AD098E4-D159-49C9-BE1D-58DF7CB9B581}" dt="2020-11-15T14:05:12.038" v="3397"/>
          <ac:picMkLst>
            <pc:docMk/>
            <pc:sldMk cId="2742944557" sldId="899"/>
            <ac:picMk id="5" creationId="{CE2C4A63-CFCD-4555-9241-CFADA66A2B73}"/>
          </ac:picMkLst>
        </pc:picChg>
        <pc:picChg chg="add mod">
          <ac:chgData name="Simon Pun (SSE)" userId="6b1ee1f4-4ab1-4ea7-a2d6-b83579485034" providerId="ADAL" clId="{4AD098E4-D159-49C9-BE1D-58DF7CB9B581}" dt="2020-11-15T14:05:20.849" v="3400" actId="1076"/>
          <ac:picMkLst>
            <pc:docMk/>
            <pc:sldMk cId="2742944557" sldId="899"/>
            <ac:picMk id="9" creationId="{6EF13BD5-511F-4DD6-BF6D-A3EEFBD91A2B}"/>
          </ac:picMkLst>
        </pc:picChg>
      </pc:sldChg>
      <pc:sldChg chg="addSp modSp add">
        <pc:chgData name="Simon Pun (SSE)" userId="6b1ee1f4-4ab1-4ea7-a2d6-b83579485034" providerId="ADAL" clId="{4AD098E4-D159-49C9-BE1D-58DF7CB9B581}" dt="2020-11-15T14:47:41.360" v="3630" actId="1076"/>
        <pc:sldMkLst>
          <pc:docMk/>
          <pc:sldMk cId="3338971654" sldId="900"/>
        </pc:sldMkLst>
        <pc:spChg chg="mod">
          <ac:chgData name="Simon Pun (SSE)" userId="6b1ee1f4-4ab1-4ea7-a2d6-b83579485034" providerId="ADAL" clId="{4AD098E4-D159-49C9-BE1D-58DF7CB9B581}" dt="2020-11-15T14:47:41.360" v="3630" actId="1076"/>
          <ac:spMkLst>
            <pc:docMk/>
            <pc:sldMk cId="3338971654" sldId="900"/>
            <ac:spMk id="2" creationId="{F1257619-2F70-42DB-8C2B-71FB788E0D04}"/>
          </ac:spMkLst>
        </pc:spChg>
        <pc:spChg chg="add mod">
          <ac:chgData name="Simon Pun (SSE)" userId="6b1ee1f4-4ab1-4ea7-a2d6-b83579485034" providerId="ADAL" clId="{4AD098E4-D159-49C9-BE1D-58DF7CB9B581}" dt="2020-11-15T14:47:24.081" v="3627" actId="1076"/>
          <ac:spMkLst>
            <pc:docMk/>
            <pc:sldMk cId="3338971654" sldId="900"/>
            <ac:spMk id="4" creationId="{DAC80735-28C1-42A3-AADF-3F9BEE40F3E5}"/>
          </ac:spMkLst>
        </pc:spChg>
        <pc:picChg chg="add mod">
          <ac:chgData name="Simon Pun (SSE)" userId="6b1ee1f4-4ab1-4ea7-a2d6-b83579485034" providerId="ADAL" clId="{4AD098E4-D159-49C9-BE1D-58DF7CB9B581}" dt="2020-11-15T14:47:29.359" v="3629" actId="14100"/>
          <ac:picMkLst>
            <pc:docMk/>
            <pc:sldMk cId="3338971654" sldId="900"/>
            <ac:picMk id="3" creationId="{F84072B7-0803-4C71-9373-7924E642CF2C}"/>
          </ac:picMkLst>
        </pc:picChg>
      </pc:sldChg>
      <pc:sldChg chg="addSp delSp modSp add">
        <pc:chgData name="Simon Pun (SSE)" userId="6b1ee1f4-4ab1-4ea7-a2d6-b83579485034" providerId="ADAL" clId="{4AD098E4-D159-49C9-BE1D-58DF7CB9B581}" dt="2020-11-15T15:18:14.402" v="3815"/>
        <pc:sldMkLst>
          <pc:docMk/>
          <pc:sldMk cId="1493192613" sldId="901"/>
        </pc:sldMkLst>
        <pc:spChg chg="mod">
          <ac:chgData name="Simon Pun (SSE)" userId="6b1ee1f4-4ab1-4ea7-a2d6-b83579485034" providerId="ADAL" clId="{4AD098E4-D159-49C9-BE1D-58DF7CB9B581}" dt="2020-11-15T15:03:38.447" v="3708" actId="1076"/>
          <ac:spMkLst>
            <pc:docMk/>
            <pc:sldMk cId="1493192613" sldId="901"/>
            <ac:spMk id="2" creationId="{A0FA8E36-40B7-42FC-8A40-42388DFEDC91}"/>
          </ac:spMkLst>
        </pc:spChg>
        <pc:spChg chg="add mod">
          <ac:chgData name="Simon Pun (SSE)" userId="6b1ee1f4-4ab1-4ea7-a2d6-b83579485034" providerId="ADAL" clId="{4AD098E4-D159-49C9-BE1D-58DF7CB9B581}" dt="2020-11-15T14:50:26.328" v="3667" actId="1076"/>
          <ac:spMkLst>
            <pc:docMk/>
            <pc:sldMk cId="1493192613" sldId="901"/>
            <ac:spMk id="5" creationId="{065EA1D5-6A8B-4CF3-9362-78D510D2D618}"/>
          </ac:spMkLst>
        </pc:spChg>
        <pc:spChg chg="add mod">
          <ac:chgData name="Simon Pun (SSE)" userId="6b1ee1f4-4ab1-4ea7-a2d6-b83579485034" providerId="ADAL" clId="{4AD098E4-D159-49C9-BE1D-58DF7CB9B581}" dt="2020-11-15T14:55:54.728" v="3686" actId="1076"/>
          <ac:spMkLst>
            <pc:docMk/>
            <pc:sldMk cId="1493192613" sldId="901"/>
            <ac:spMk id="6" creationId="{7D73B340-4EE3-4C1D-BE3F-CD65330AEBC1}"/>
          </ac:spMkLst>
        </pc:spChg>
        <pc:spChg chg="add mod">
          <ac:chgData name="Simon Pun (SSE)" userId="6b1ee1f4-4ab1-4ea7-a2d6-b83579485034" providerId="ADAL" clId="{4AD098E4-D159-49C9-BE1D-58DF7CB9B581}" dt="2020-11-15T15:17:46.369" v="3806" actId="14100"/>
          <ac:spMkLst>
            <pc:docMk/>
            <pc:sldMk cId="1493192613" sldId="901"/>
            <ac:spMk id="7" creationId="{78423502-F1F5-4334-A2AF-A5C3E7E4F038}"/>
          </ac:spMkLst>
        </pc:spChg>
        <pc:spChg chg="add del mod">
          <ac:chgData name="Simon Pun (SSE)" userId="6b1ee1f4-4ab1-4ea7-a2d6-b83579485034" providerId="ADAL" clId="{4AD098E4-D159-49C9-BE1D-58DF7CB9B581}" dt="2020-11-15T15:18:14.099" v="3814"/>
          <ac:spMkLst>
            <pc:docMk/>
            <pc:sldMk cId="1493192613" sldId="901"/>
            <ac:spMk id="8" creationId="{AA7549CE-7442-49FE-AE44-8E0488C527DE}"/>
          </ac:spMkLst>
        </pc:spChg>
        <pc:spChg chg="add del mod ord">
          <ac:chgData name="Simon Pun (SSE)" userId="6b1ee1f4-4ab1-4ea7-a2d6-b83579485034" providerId="ADAL" clId="{4AD098E4-D159-49C9-BE1D-58DF7CB9B581}" dt="2020-11-15T15:18:14.099" v="3814"/>
          <ac:spMkLst>
            <pc:docMk/>
            <pc:sldMk cId="1493192613" sldId="901"/>
            <ac:spMk id="9" creationId="{30AA0411-4189-439C-9213-D7D7B85298DD}"/>
          </ac:spMkLst>
        </pc:spChg>
        <pc:spChg chg="add">
          <ac:chgData name="Simon Pun (SSE)" userId="6b1ee1f4-4ab1-4ea7-a2d6-b83579485034" providerId="ADAL" clId="{4AD098E4-D159-49C9-BE1D-58DF7CB9B581}" dt="2020-11-15T15:18:14.402" v="3815"/>
          <ac:spMkLst>
            <pc:docMk/>
            <pc:sldMk cId="1493192613" sldId="901"/>
            <ac:spMk id="10" creationId="{6C1392CA-E2BD-486E-BC16-0957672685FF}"/>
          </ac:spMkLst>
        </pc:spChg>
        <pc:spChg chg="add">
          <ac:chgData name="Simon Pun (SSE)" userId="6b1ee1f4-4ab1-4ea7-a2d6-b83579485034" providerId="ADAL" clId="{4AD098E4-D159-49C9-BE1D-58DF7CB9B581}" dt="2020-11-15T15:18:14.402" v="3815"/>
          <ac:spMkLst>
            <pc:docMk/>
            <pc:sldMk cId="1493192613" sldId="901"/>
            <ac:spMk id="12" creationId="{B527EEC8-E751-48B8-90CD-266BC692B43D}"/>
          </ac:spMkLst>
        </pc:spChg>
        <pc:picChg chg="add mod">
          <ac:chgData name="Simon Pun (SSE)" userId="6b1ee1f4-4ab1-4ea7-a2d6-b83579485034" providerId="ADAL" clId="{4AD098E4-D159-49C9-BE1D-58DF7CB9B581}" dt="2020-11-15T14:48:13.975" v="3648" actId="14100"/>
          <ac:picMkLst>
            <pc:docMk/>
            <pc:sldMk cId="1493192613" sldId="901"/>
            <ac:picMk id="3" creationId="{72048CF7-1CF2-4212-A290-4D1C172460FA}"/>
          </ac:picMkLst>
        </pc:picChg>
        <pc:picChg chg="add del mod">
          <ac:chgData name="Simon Pun (SSE)" userId="6b1ee1f4-4ab1-4ea7-a2d6-b83579485034" providerId="ADAL" clId="{4AD098E4-D159-49C9-BE1D-58DF7CB9B581}" dt="2020-11-15T15:18:14.099" v="3814"/>
          <ac:picMkLst>
            <pc:docMk/>
            <pc:sldMk cId="1493192613" sldId="901"/>
            <ac:picMk id="4" creationId="{DAB0883E-59FB-47C4-AA82-9E5D924715F0}"/>
          </ac:picMkLst>
        </pc:picChg>
        <pc:picChg chg="add">
          <ac:chgData name="Simon Pun (SSE)" userId="6b1ee1f4-4ab1-4ea7-a2d6-b83579485034" providerId="ADAL" clId="{4AD098E4-D159-49C9-BE1D-58DF7CB9B581}" dt="2020-11-15T15:18:14.402" v="3815"/>
          <ac:picMkLst>
            <pc:docMk/>
            <pc:sldMk cId="1493192613" sldId="901"/>
            <ac:picMk id="11" creationId="{679D58E3-7D26-452F-8C65-AFF24BF62C04}"/>
          </ac:picMkLst>
        </pc:picChg>
      </pc:sldChg>
      <pc:sldChg chg="addSp modSp add">
        <pc:chgData name="Simon Pun (SSE)" userId="6b1ee1f4-4ab1-4ea7-a2d6-b83579485034" providerId="ADAL" clId="{4AD098E4-D159-49C9-BE1D-58DF7CB9B581}" dt="2020-11-15T15:23:57.134" v="3877" actId="1076"/>
        <pc:sldMkLst>
          <pc:docMk/>
          <pc:sldMk cId="1640052066" sldId="902"/>
        </pc:sldMkLst>
        <pc:spChg chg="mod">
          <ac:chgData name="Simon Pun (SSE)" userId="6b1ee1f4-4ab1-4ea7-a2d6-b83579485034" providerId="ADAL" clId="{4AD098E4-D159-49C9-BE1D-58DF7CB9B581}" dt="2020-11-15T15:23:57.134" v="3877" actId="1076"/>
          <ac:spMkLst>
            <pc:docMk/>
            <pc:sldMk cId="1640052066" sldId="902"/>
            <ac:spMk id="2" creationId="{6D96DF4D-7129-4F35-8001-CCABA390C762}"/>
          </ac:spMkLst>
        </pc:spChg>
        <pc:spChg chg="add mod">
          <ac:chgData name="Simon Pun (SSE)" userId="6b1ee1f4-4ab1-4ea7-a2d6-b83579485034" providerId="ADAL" clId="{4AD098E4-D159-49C9-BE1D-58DF7CB9B581}" dt="2020-11-15T15:22:47.223" v="3861" actId="20577"/>
          <ac:spMkLst>
            <pc:docMk/>
            <pc:sldMk cId="1640052066" sldId="902"/>
            <ac:spMk id="5" creationId="{082E4A96-16AF-4AA6-9D5A-F9DC803096CD}"/>
          </ac:spMkLst>
        </pc:spChg>
        <pc:spChg chg="add mod">
          <ac:chgData name="Simon Pun (SSE)" userId="6b1ee1f4-4ab1-4ea7-a2d6-b83579485034" providerId="ADAL" clId="{4AD098E4-D159-49C9-BE1D-58DF7CB9B581}" dt="2020-11-15T15:21:56.438" v="3851" actId="6549"/>
          <ac:spMkLst>
            <pc:docMk/>
            <pc:sldMk cId="1640052066" sldId="902"/>
            <ac:spMk id="6" creationId="{037310EE-AB25-48D3-B2AB-AF73174F1885}"/>
          </ac:spMkLst>
        </pc:spChg>
        <pc:spChg chg="add mod">
          <ac:chgData name="Simon Pun (SSE)" userId="6b1ee1f4-4ab1-4ea7-a2d6-b83579485034" providerId="ADAL" clId="{4AD098E4-D159-49C9-BE1D-58DF7CB9B581}" dt="2020-11-15T15:23:29.550" v="3876" actId="1076"/>
          <ac:spMkLst>
            <pc:docMk/>
            <pc:sldMk cId="1640052066" sldId="902"/>
            <ac:spMk id="7" creationId="{7A4708A6-EB65-4562-AE95-F9C43F7C08A6}"/>
          </ac:spMkLst>
        </pc:spChg>
        <pc:picChg chg="add mod">
          <ac:chgData name="Simon Pun (SSE)" userId="6b1ee1f4-4ab1-4ea7-a2d6-b83579485034" providerId="ADAL" clId="{4AD098E4-D159-49C9-BE1D-58DF7CB9B581}" dt="2020-11-15T15:21:49.343" v="3849" actId="1076"/>
          <ac:picMkLst>
            <pc:docMk/>
            <pc:sldMk cId="1640052066" sldId="902"/>
            <ac:picMk id="3" creationId="{44DD1288-1B03-4FDE-BB74-2C7ED08F7DE2}"/>
          </ac:picMkLst>
        </pc:picChg>
        <pc:picChg chg="add mod">
          <ac:chgData name="Simon Pun (SSE)" userId="6b1ee1f4-4ab1-4ea7-a2d6-b83579485034" providerId="ADAL" clId="{4AD098E4-D159-49C9-BE1D-58DF7CB9B581}" dt="2020-11-15T15:22:31.654" v="3856" actId="1076"/>
          <ac:picMkLst>
            <pc:docMk/>
            <pc:sldMk cId="1640052066" sldId="902"/>
            <ac:picMk id="4" creationId="{7274DE09-BD56-4943-97E8-BED66EFCE0CA}"/>
          </ac:picMkLst>
        </pc:picChg>
      </pc:sldChg>
      <pc:sldChg chg="addSp modSp add">
        <pc:chgData name="Simon Pun (SSE)" userId="6b1ee1f4-4ab1-4ea7-a2d6-b83579485034" providerId="ADAL" clId="{4AD098E4-D159-49C9-BE1D-58DF7CB9B581}" dt="2020-11-15T15:25:19.093" v="3897" actId="1076"/>
        <pc:sldMkLst>
          <pc:docMk/>
          <pc:sldMk cId="2468180302" sldId="903"/>
        </pc:sldMkLst>
        <pc:spChg chg="mod">
          <ac:chgData name="Simon Pun (SSE)" userId="6b1ee1f4-4ab1-4ea7-a2d6-b83579485034" providerId="ADAL" clId="{4AD098E4-D159-49C9-BE1D-58DF7CB9B581}" dt="2020-11-15T15:24:39.133" v="3888" actId="6549"/>
          <ac:spMkLst>
            <pc:docMk/>
            <pc:sldMk cId="2468180302" sldId="903"/>
            <ac:spMk id="2" creationId="{24761975-744F-4932-B679-40336B052ED2}"/>
          </ac:spMkLst>
        </pc:spChg>
        <pc:picChg chg="add mod">
          <ac:chgData name="Simon Pun (SSE)" userId="6b1ee1f4-4ab1-4ea7-a2d6-b83579485034" providerId="ADAL" clId="{4AD098E4-D159-49C9-BE1D-58DF7CB9B581}" dt="2020-11-15T15:25:16.670" v="3896" actId="1076"/>
          <ac:picMkLst>
            <pc:docMk/>
            <pc:sldMk cId="2468180302" sldId="903"/>
            <ac:picMk id="3" creationId="{5CD55CC2-1567-4268-BAA5-D475E06D9378}"/>
          </ac:picMkLst>
        </pc:picChg>
        <pc:picChg chg="add mod">
          <ac:chgData name="Simon Pun (SSE)" userId="6b1ee1f4-4ab1-4ea7-a2d6-b83579485034" providerId="ADAL" clId="{4AD098E4-D159-49C9-BE1D-58DF7CB9B581}" dt="2020-11-15T15:25:19.093" v="3897" actId="1076"/>
          <ac:picMkLst>
            <pc:docMk/>
            <pc:sldMk cId="2468180302" sldId="903"/>
            <ac:picMk id="4" creationId="{DC058077-6AA8-47F3-B970-4A77D40EF4C3}"/>
          </ac:picMkLst>
        </pc:picChg>
      </pc:sldChg>
    </pc:docChg>
  </pc:docChgLst>
  <pc:docChgLst>
    <pc:chgData name="Simon Pun (SSE)" userId="6b1ee1f4-4ab1-4ea7-a2d6-b83579485034" providerId="ADAL" clId="{8BCF533E-FEE0-42AA-87B6-82739A0AB595}"/>
    <pc:docChg chg="undo redo custSel addSld delSld modSld sldOrd">
      <pc:chgData name="Simon Pun (SSE)" userId="6b1ee1f4-4ab1-4ea7-a2d6-b83579485034" providerId="ADAL" clId="{8BCF533E-FEE0-42AA-87B6-82739A0AB595}" dt="2020-11-13T02:16:27.889" v="1493" actId="20577"/>
      <pc:docMkLst>
        <pc:docMk/>
      </pc:docMkLst>
      <pc:sldChg chg="modSp mod">
        <pc:chgData name="Simon Pun (SSE)" userId="6b1ee1f4-4ab1-4ea7-a2d6-b83579485034" providerId="ADAL" clId="{8BCF533E-FEE0-42AA-87B6-82739A0AB595}" dt="2020-11-05T06:29:27.433" v="1" actId="20577"/>
        <pc:sldMkLst>
          <pc:docMk/>
          <pc:sldMk cId="3595586506" sldId="606"/>
        </pc:sldMkLst>
        <pc:spChg chg="mod">
          <ac:chgData name="Simon Pun (SSE)" userId="6b1ee1f4-4ab1-4ea7-a2d6-b83579485034" providerId="ADAL" clId="{8BCF533E-FEE0-42AA-87B6-82739A0AB595}" dt="2020-11-05T06:29:27.433" v="1" actId="20577"/>
          <ac:spMkLst>
            <pc:docMk/>
            <pc:sldMk cId="3595586506" sldId="606"/>
            <ac:spMk id="17413" creationId="{00000000-0000-0000-0000-000000000000}"/>
          </ac:spMkLst>
        </pc:spChg>
      </pc:sldChg>
      <pc:sldChg chg="del">
        <pc:chgData name="Simon Pun (SSE)" userId="6b1ee1f4-4ab1-4ea7-a2d6-b83579485034" providerId="ADAL" clId="{8BCF533E-FEE0-42AA-87B6-82739A0AB595}" dt="2020-11-05T06:30:03.496" v="6" actId="47"/>
        <pc:sldMkLst>
          <pc:docMk/>
          <pc:sldMk cId="483629921" sldId="630"/>
        </pc:sldMkLst>
      </pc:sldChg>
      <pc:sldChg chg="del">
        <pc:chgData name="Simon Pun (SSE)" userId="6b1ee1f4-4ab1-4ea7-a2d6-b83579485034" providerId="ADAL" clId="{8BCF533E-FEE0-42AA-87B6-82739A0AB595}" dt="2020-11-05T06:29:54.689" v="5" actId="47"/>
        <pc:sldMkLst>
          <pc:docMk/>
          <pc:sldMk cId="4273715908" sldId="811"/>
        </pc:sldMkLst>
      </pc:sldChg>
      <pc:sldChg chg="del">
        <pc:chgData name="Simon Pun (SSE)" userId="6b1ee1f4-4ab1-4ea7-a2d6-b83579485034" providerId="ADAL" clId="{8BCF533E-FEE0-42AA-87B6-82739A0AB595}" dt="2020-11-05T06:30:03.496" v="6" actId="47"/>
        <pc:sldMkLst>
          <pc:docMk/>
          <pc:sldMk cId="2478023375" sldId="812"/>
        </pc:sldMkLst>
      </pc:sldChg>
      <pc:sldChg chg="del">
        <pc:chgData name="Simon Pun (SSE)" userId="6b1ee1f4-4ab1-4ea7-a2d6-b83579485034" providerId="ADAL" clId="{8BCF533E-FEE0-42AA-87B6-82739A0AB595}" dt="2020-11-05T06:30:03.496" v="6" actId="47"/>
        <pc:sldMkLst>
          <pc:docMk/>
          <pc:sldMk cId="292304257" sldId="813"/>
        </pc:sldMkLst>
      </pc:sldChg>
      <pc:sldChg chg="del">
        <pc:chgData name="Simon Pun (SSE)" userId="6b1ee1f4-4ab1-4ea7-a2d6-b83579485034" providerId="ADAL" clId="{8BCF533E-FEE0-42AA-87B6-82739A0AB595}" dt="2020-11-05T06:30:03.496" v="6" actId="47"/>
        <pc:sldMkLst>
          <pc:docMk/>
          <pc:sldMk cId="3622089315" sldId="814"/>
        </pc:sldMkLst>
      </pc:sldChg>
      <pc:sldChg chg="del">
        <pc:chgData name="Simon Pun (SSE)" userId="6b1ee1f4-4ab1-4ea7-a2d6-b83579485034" providerId="ADAL" clId="{8BCF533E-FEE0-42AA-87B6-82739A0AB595}" dt="2020-11-05T06:30:03.496" v="6" actId="47"/>
        <pc:sldMkLst>
          <pc:docMk/>
          <pc:sldMk cId="1283647755" sldId="815"/>
        </pc:sldMkLst>
      </pc:sldChg>
      <pc:sldChg chg="del">
        <pc:chgData name="Simon Pun (SSE)" userId="6b1ee1f4-4ab1-4ea7-a2d6-b83579485034" providerId="ADAL" clId="{8BCF533E-FEE0-42AA-87B6-82739A0AB595}" dt="2020-11-05T06:30:03.496" v="6" actId="47"/>
        <pc:sldMkLst>
          <pc:docMk/>
          <pc:sldMk cId="2210929164" sldId="816"/>
        </pc:sldMkLst>
      </pc:sldChg>
      <pc:sldChg chg="del">
        <pc:chgData name="Simon Pun (SSE)" userId="6b1ee1f4-4ab1-4ea7-a2d6-b83579485034" providerId="ADAL" clId="{8BCF533E-FEE0-42AA-87B6-82739A0AB595}" dt="2020-11-05T06:30:03.496" v="6" actId="47"/>
        <pc:sldMkLst>
          <pc:docMk/>
          <pc:sldMk cId="228984276" sldId="817"/>
        </pc:sldMkLst>
      </pc:sldChg>
      <pc:sldChg chg="del">
        <pc:chgData name="Simon Pun (SSE)" userId="6b1ee1f4-4ab1-4ea7-a2d6-b83579485034" providerId="ADAL" clId="{8BCF533E-FEE0-42AA-87B6-82739A0AB595}" dt="2020-11-05T06:30:03.496" v="6" actId="47"/>
        <pc:sldMkLst>
          <pc:docMk/>
          <pc:sldMk cId="3161039901" sldId="818"/>
        </pc:sldMkLst>
      </pc:sldChg>
      <pc:sldChg chg="del">
        <pc:chgData name="Simon Pun (SSE)" userId="6b1ee1f4-4ab1-4ea7-a2d6-b83579485034" providerId="ADAL" clId="{8BCF533E-FEE0-42AA-87B6-82739A0AB595}" dt="2020-11-05T06:30:03.496" v="6" actId="47"/>
        <pc:sldMkLst>
          <pc:docMk/>
          <pc:sldMk cId="4291425552" sldId="819"/>
        </pc:sldMkLst>
      </pc:sldChg>
      <pc:sldChg chg="del">
        <pc:chgData name="Simon Pun (SSE)" userId="6b1ee1f4-4ab1-4ea7-a2d6-b83579485034" providerId="ADAL" clId="{8BCF533E-FEE0-42AA-87B6-82739A0AB595}" dt="2020-11-05T06:30:03.496" v="6" actId="47"/>
        <pc:sldMkLst>
          <pc:docMk/>
          <pc:sldMk cId="1258264691" sldId="820"/>
        </pc:sldMkLst>
      </pc:sldChg>
      <pc:sldChg chg="del">
        <pc:chgData name="Simon Pun (SSE)" userId="6b1ee1f4-4ab1-4ea7-a2d6-b83579485034" providerId="ADAL" clId="{8BCF533E-FEE0-42AA-87B6-82739A0AB595}" dt="2020-11-05T06:30:03.496" v="6" actId="47"/>
        <pc:sldMkLst>
          <pc:docMk/>
          <pc:sldMk cId="3364670971" sldId="821"/>
        </pc:sldMkLst>
      </pc:sldChg>
      <pc:sldChg chg="del">
        <pc:chgData name="Simon Pun (SSE)" userId="6b1ee1f4-4ab1-4ea7-a2d6-b83579485034" providerId="ADAL" clId="{8BCF533E-FEE0-42AA-87B6-82739A0AB595}" dt="2020-11-05T06:30:03.496" v="6" actId="47"/>
        <pc:sldMkLst>
          <pc:docMk/>
          <pc:sldMk cId="1729181862" sldId="822"/>
        </pc:sldMkLst>
      </pc:sldChg>
      <pc:sldChg chg="del">
        <pc:chgData name="Simon Pun (SSE)" userId="6b1ee1f4-4ab1-4ea7-a2d6-b83579485034" providerId="ADAL" clId="{8BCF533E-FEE0-42AA-87B6-82739A0AB595}" dt="2020-11-05T06:30:03.496" v="6" actId="47"/>
        <pc:sldMkLst>
          <pc:docMk/>
          <pc:sldMk cId="2960621288" sldId="823"/>
        </pc:sldMkLst>
      </pc:sldChg>
      <pc:sldChg chg="del">
        <pc:chgData name="Simon Pun (SSE)" userId="6b1ee1f4-4ab1-4ea7-a2d6-b83579485034" providerId="ADAL" clId="{8BCF533E-FEE0-42AA-87B6-82739A0AB595}" dt="2020-11-05T06:30:03.496" v="6" actId="47"/>
        <pc:sldMkLst>
          <pc:docMk/>
          <pc:sldMk cId="454773225" sldId="824"/>
        </pc:sldMkLst>
      </pc:sldChg>
      <pc:sldChg chg="del">
        <pc:chgData name="Simon Pun (SSE)" userId="6b1ee1f4-4ab1-4ea7-a2d6-b83579485034" providerId="ADAL" clId="{8BCF533E-FEE0-42AA-87B6-82739A0AB595}" dt="2020-11-05T06:30:03.496" v="6" actId="47"/>
        <pc:sldMkLst>
          <pc:docMk/>
          <pc:sldMk cId="438314479" sldId="825"/>
        </pc:sldMkLst>
      </pc:sldChg>
      <pc:sldChg chg="del">
        <pc:chgData name="Simon Pun (SSE)" userId="6b1ee1f4-4ab1-4ea7-a2d6-b83579485034" providerId="ADAL" clId="{8BCF533E-FEE0-42AA-87B6-82739A0AB595}" dt="2020-11-05T06:30:03.496" v="6" actId="47"/>
        <pc:sldMkLst>
          <pc:docMk/>
          <pc:sldMk cId="3093885129" sldId="826"/>
        </pc:sldMkLst>
      </pc:sldChg>
      <pc:sldChg chg="del">
        <pc:chgData name="Simon Pun (SSE)" userId="6b1ee1f4-4ab1-4ea7-a2d6-b83579485034" providerId="ADAL" clId="{8BCF533E-FEE0-42AA-87B6-82739A0AB595}" dt="2020-11-05T06:30:03.496" v="6" actId="47"/>
        <pc:sldMkLst>
          <pc:docMk/>
          <pc:sldMk cId="659235523" sldId="827"/>
        </pc:sldMkLst>
      </pc:sldChg>
      <pc:sldChg chg="del">
        <pc:chgData name="Simon Pun (SSE)" userId="6b1ee1f4-4ab1-4ea7-a2d6-b83579485034" providerId="ADAL" clId="{8BCF533E-FEE0-42AA-87B6-82739A0AB595}" dt="2020-11-05T06:30:03.496" v="6" actId="47"/>
        <pc:sldMkLst>
          <pc:docMk/>
          <pc:sldMk cId="2935822678" sldId="828"/>
        </pc:sldMkLst>
      </pc:sldChg>
      <pc:sldChg chg="del">
        <pc:chgData name="Simon Pun (SSE)" userId="6b1ee1f4-4ab1-4ea7-a2d6-b83579485034" providerId="ADAL" clId="{8BCF533E-FEE0-42AA-87B6-82739A0AB595}" dt="2020-11-05T06:30:03.496" v="6" actId="47"/>
        <pc:sldMkLst>
          <pc:docMk/>
          <pc:sldMk cId="438374931" sldId="829"/>
        </pc:sldMkLst>
      </pc:sldChg>
      <pc:sldChg chg="del">
        <pc:chgData name="Simon Pun (SSE)" userId="6b1ee1f4-4ab1-4ea7-a2d6-b83579485034" providerId="ADAL" clId="{8BCF533E-FEE0-42AA-87B6-82739A0AB595}" dt="2020-11-05T06:30:03.496" v="6" actId="47"/>
        <pc:sldMkLst>
          <pc:docMk/>
          <pc:sldMk cId="4134158504" sldId="830"/>
        </pc:sldMkLst>
      </pc:sldChg>
      <pc:sldChg chg="del">
        <pc:chgData name="Simon Pun (SSE)" userId="6b1ee1f4-4ab1-4ea7-a2d6-b83579485034" providerId="ADAL" clId="{8BCF533E-FEE0-42AA-87B6-82739A0AB595}" dt="2020-11-05T06:30:03.496" v="6" actId="47"/>
        <pc:sldMkLst>
          <pc:docMk/>
          <pc:sldMk cId="2370935321" sldId="831"/>
        </pc:sldMkLst>
      </pc:sldChg>
      <pc:sldChg chg="del">
        <pc:chgData name="Simon Pun (SSE)" userId="6b1ee1f4-4ab1-4ea7-a2d6-b83579485034" providerId="ADAL" clId="{8BCF533E-FEE0-42AA-87B6-82739A0AB595}" dt="2020-11-05T06:30:03.496" v="6" actId="47"/>
        <pc:sldMkLst>
          <pc:docMk/>
          <pc:sldMk cId="2489143384" sldId="832"/>
        </pc:sldMkLst>
      </pc:sldChg>
      <pc:sldChg chg="del">
        <pc:chgData name="Simon Pun (SSE)" userId="6b1ee1f4-4ab1-4ea7-a2d6-b83579485034" providerId="ADAL" clId="{8BCF533E-FEE0-42AA-87B6-82739A0AB595}" dt="2020-11-05T06:30:03.496" v="6" actId="47"/>
        <pc:sldMkLst>
          <pc:docMk/>
          <pc:sldMk cId="76102967" sldId="833"/>
        </pc:sldMkLst>
      </pc:sldChg>
      <pc:sldChg chg="del">
        <pc:chgData name="Simon Pun (SSE)" userId="6b1ee1f4-4ab1-4ea7-a2d6-b83579485034" providerId="ADAL" clId="{8BCF533E-FEE0-42AA-87B6-82739A0AB595}" dt="2020-11-05T06:30:03.496" v="6" actId="47"/>
        <pc:sldMkLst>
          <pc:docMk/>
          <pc:sldMk cId="460223702" sldId="834"/>
        </pc:sldMkLst>
      </pc:sldChg>
      <pc:sldChg chg="del">
        <pc:chgData name="Simon Pun (SSE)" userId="6b1ee1f4-4ab1-4ea7-a2d6-b83579485034" providerId="ADAL" clId="{8BCF533E-FEE0-42AA-87B6-82739A0AB595}" dt="2020-11-05T06:30:03.496" v="6" actId="47"/>
        <pc:sldMkLst>
          <pc:docMk/>
          <pc:sldMk cId="715657686" sldId="835"/>
        </pc:sldMkLst>
      </pc:sldChg>
      <pc:sldChg chg="del">
        <pc:chgData name="Simon Pun (SSE)" userId="6b1ee1f4-4ab1-4ea7-a2d6-b83579485034" providerId="ADAL" clId="{8BCF533E-FEE0-42AA-87B6-82739A0AB595}" dt="2020-11-05T06:30:03.496" v="6" actId="47"/>
        <pc:sldMkLst>
          <pc:docMk/>
          <pc:sldMk cId="1834088738" sldId="836"/>
        </pc:sldMkLst>
      </pc:sldChg>
      <pc:sldChg chg="del">
        <pc:chgData name="Simon Pun (SSE)" userId="6b1ee1f4-4ab1-4ea7-a2d6-b83579485034" providerId="ADAL" clId="{8BCF533E-FEE0-42AA-87B6-82739A0AB595}" dt="2020-11-05T06:30:03.496" v="6" actId="47"/>
        <pc:sldMkLst>
          <pc:docMk/>
          <pc:sldMk cId="2748993552" sldId="837"/>
        </pc:sldMkLst>
      </pc:sldChg>
      <pc:sldChg chg="del">
        <pc:chgData name="Simon Pun (SSE)" userId="6b1ee1f4-4ab1-4ea7-a2d6-b83579485034" providerId="ADAL" clId="{8BCF533E-FEE0-42AA-87B6-82739A0AB595}" dt="2020-11-05T06:30:03.496" v="6" actId="47"/>
        <pc:sldMkLst>
          <pc:docMk/>
          <pc:sldMk cId="989438358" sldId="838"/>
        </pc:sldMkLst>
      </pc:sldChg>
      <pc:sldChg chg="del">
        <pc:chgData name="Simon Pun (SSE)" userId="6b1ee1f4-4ab1-4ea7-a2d6-b83579485034" providerId="ADAL" clId="{8BCF533E-FEE0-42AA-87B6-82739A0AB595}" dt="2020-11-05T06:30:03.496" v="6" actId="47"/>
        <pc:sldMkLst>
          <pc:docMk/>
          <pc:sldMk cId="1555916987" sldId="839"/>
        </pc:sldMkLst>
      </pc:sldChg>
      <pc:sldChg chg="del">
        <pc:chgData name="Simon Pun (SSE)" userId="6b1ee1f4-4ab1-4ea7-a2d6-b83579485034" providerId="ADAL" clId="{8BCF533E-FEE0-42AA-87B6-82739A0AB595}" dt="2020-11-05T06:30:03.496" v="6" actId="47"/>
        <pc:sldMkLst>
          <pc:docMk/>
          <pc:sldMk cId="3574323790" sldId="840"/>
        </pc:sldMkLst>
      </pc:sldChg>
      <pc:sldChg chg="del">
        <pc:chgData name="Simon Pun (SSE)" userId="6b1ee1f4-4ab1-4ea7-a2d6-b83579485034" providerId="ADAL" clId="{8BCF533E-FEE0-42AA-87B6-82739A0AB595}" dt="2020-11-05T06:30:03.496" v="6" actId="47"/>
        <pc:sldMkLst>
          <pc:docMk/>
          <pc:sldMk cId="1818095213" sldId="841"/>
        </pc:sldMkLst>
      </pc:sldChg>
      <pc:sldChg chg="del">
        <pc:chgData name="Simon Pun (SSE)" userId="6b1ee1f4-4ab1-4ea7-a2d6-b83579485034" providerId="ADAL" clId="{8BCF533E-FEE0-42AA-87B6-82739A0AB595}" dt="2020-11-05T06:30:03.496" v="6" actId="47"/>
        <pc:sldMkLst>
          <pc:docMk/>
          <pc:sldMk cId="1811375225" sldId="843"/>
        </pc:sldMkLst>
      </pc:sldChg>
      <pc:sldChg chg="del">
        <pc:chgData name="Simon Pun (SSE)" userId="6b1ee1f4-4ab1-4ea7-a2d6-b83579485034" providerId="ADAL" clId="{8BCF533E-FEE0-42AA-87B6-82739A0AB595}" dt="2020-11-05T06:29:33.969" v="2" actId="47"/>
        <pc:sldMkLst>
          <pc:docMk/>
          <pc:sldMk cId="211882148" sldId="844"/>
        </pc:sldMkLst>
      </pc:sldChg>
      <pc:sldChg chg="del">
        <pc:chgData name="Simon Pun (SSE)" userId="6b1ee1f4-4ab1-4ea7-a2d6-b83579485034" providerId="ADAL" clId="{8BCF533E-FEE0-42AA-87B6-82739A0AB595}" dt="2020-11-09T05:34:57.645" v="7" actId="47"/>
        <pc:sldMkLst>
          <pc:docMk/>
          <pc:sldMk cId="2554539807" sldId="845"/>
        </pc:sldMkLst>
      </pc:sldChg>
      <pc:sldChg chg="del">
        <pc:chgData name="Simon Pun (SSE)" userId="6b1ee1f4-4ab1-4ea7-a2d6-b83579485034" providerId="ADAL" clId="{8BCF533E-FEE0-42AA-87B6-82739A0AB595}" dt="2020-11-05T06:30:03.496" v="6" actId="47"/>
        <pc:sldMkLst>
          <pc:docMk/>
          <pc:sldMk cId="4075197776" sldId="846"/>
        </pc:sldMkLst>
      </pc:sldChg>
      <pc:sldChg chg="modSp add mod">
        <pc:chgData name="Simon Pun (SSE)" userId="6b1ee1f4-4ab1-4ea7-a2d6-b83579485034" providerId="ADAL" clId="{8BCF533E-FEE0-42AA-87B6-82739A0AB595}" dt="2020-11-05T06:29:51.657" v="4"/>
        <pc:sldMkLst>
          <pc:docMk/>
          <pc:sldMk cId="148874174" sldId="847"/>
        </pc:sldMkLst>
        <pc:spChg chg="mod">
          <ac:chgData name="Simon Pun (SSE)" userId="6b1ee1f4-4ab1-4ea7-a2d6-b83579485034" providerId="ADAL" clId="{8BCF533E-FEE0-42AA-87B6-82739A0AB595}" dt="2020-11-05T06:29:51.657" v="4"/>
          <ac:spMkLst>
            <pc:docMk/>
            <pc:sldMk cId="148874174" sldId="847"/>
            <ac:spMk id="2" creationId="{00000000-0000-0000-0000-000000000000}"/>
          </ac:spMkLst>
        </pc:spChg>
      </pc:sldChg>
      <pc:sldChg chg="addSp delSp modSp mod">
        <pc:chgData name="Simon Pun (SSE)" userId="6b1ee1f4-4ab1-4ea7-a2d6-b83579485034" providerId="ADAL" clId="{8BCF533E-FEE0-42AA-87B6-82739A0AB595}" dt="2020-11-09T05:41:18.037" v="86" actId="113"/>
        <pc:sldMkLst>
          <pc:docMk/>
          <pc:sldMk cId="407708900" sldId="848"/>
        </pc:sldMkLst>
        <pc:spChg chg="mod">
          <ac:chgData name="Simon Pun (SSE)" userId="6b1ee1f4-4ab1-4ea7-a2d6-b83579485034" providerId="ADAL" clId="{8BCF533E-FEE0-42AA-87B6-82739A0AB595}" dt="2020-11-09T05:41:18.037" v="86" actId="113"/>
          <ac:spMkLst>
            <pc:docMk/>
            <pc:sldMk cId="407708900" sldId="848"/>
            <ac:spMk id="2" creationId="{281905F7-0362-44B7-B92B-512A91A83D5B}"/>
          </ac:spMkLst>
        </pc:spChg>
        <pc:spChg chg="add del mod">
          <ac:chgData name="Simon Pun (SSE)" userId="6b1ee1f4-4ab1-4ea7-a2d6-b83579485034" providerId="ADAL" clId="{8BCF533E-FEE0-42AA-87B6-82739A0AB595}" dt="2020-11-09T05:40:40.546" v="77" actId="478"/>
          <ac:spMkLst>
            <pc:docMk/>
            <pc:sldMk cId="407708900" sldId="848"/>
            <ac:spMk id="4" creationId="{F1854D83-77EA-41A5-8540-C2AA1934188F}"/>
          </ac:spMkLst>
        </pc:spChg>
        <pc:picChg chg="add mod">
          <ac:chgData name="Simon Pun (SSE)" userId="6b1ee1f4-4ab1-4ea7-a2d6-b83579485034" providerId="ADAL" clId="{8BCF533E-FEE0-42AA-87B6-82739A0AB595}" dt="2020-11-09T05:40:43.246" v="78" actId="1076"/>
          <ac:picMkLst>
            <pc:docMk/>
            <pc:sldMk cId="407708900" sldId="848"/>
            <ac:picMk id="6" creationId="{13AC3A9B-BE43-490E-B7B9-9C25EA710361}"/>
          </ac:picMkLst>
        </pc:picChg>
        <pc:picChg chg="add mod">
          <ac:chgData name="Simon Pun (SSE)" userId="6b1ee1f4-4ab1-4ea7-a2d6-b83579485034" providerId="ADAL" clId="{8BCF533E-FEE0-42AA-87B6-82739A0AB595}" dt="2020-11-09T05:37:44.712" v="36" actId="1076"/>
          <ac:picMkLst>
            <pc:docMk/>
            <pc:sldMk cId="407708900" sldId="848"/>
            <ac:picMk id="8" creationId="{64189CE4-B43F-4E14-83B0-68B98F2FEF22}"/>
          </ac:picMkLst>
        </pc:picChg>
        <pc:picChg chg="add mod">
          <ac:chgData name="Simon Pun (SSE)" userId="6b1ee1f4-4ab1-4ea7-a2d6-b83579485034" providerId="ADAL" clId="{8BCF533E-FEE0-42AA-87B6-82739A0AB595}" dt="2020-11-09T05:37:44.712" v="36" actId="1076"/>
          <ac:picMkLst>
            <pc:docMk/>
            <pc:sldMk cId="407708900" sldId="848"/>
            <ac:picMk id="10" creationId="{A98FEA9E-9409-47C1-A14C-47013BB634EF}"/>
          </ac:picMkLst>
        </pc:picChg>
      </pc:sldChg>
      <pc:sldChg chg="addSp modSp new mod">
        <pc:chgData name="Simon Pun (SSE)" userId="6b1ee1f4-4ab1-4ea7-a2d6-b83579485034" providerId="ADAL" clId="{8BCF533E-FEE0-42AA-87B6-82739A0AB595}" dt="2020-11-09T05:40:16.650" v="75" actId="14100"/>
        <pc:sldMkLst>
          <pc:docMk/>
          <pc:sldMk cId="3680649580" sldId="849"/>
        </pc:sldMkLst>
        <pc:spChg chg="mod">
          <ac:chgData name="Simon Pun (SSE)" userId="6b1ee1f4-4ab1-4ea7-a2d6-b83579485034" providerId="ADAL" clId="{8BCF533E-FEE0-42AA-87B6-82739A0AB595}" dt="2020-11-09T05:38:50.525" v="57" actId="1076"/>
          <ac:spMkLst>
            <pc:docMk/>
            <pc:sldMk cId="3680649580" sldId="849"/>
            <ac:spMk id="2" creationId="{1EDA92EA-B923-4F6C-81FF-B63DECE9E66E}"/>
          </ac:spMkLst>
        </pc:spChg>
        <pc:spChg chg="add mod">
          <ac:chgData name="Simon Pun (SSE)" userId="6b1ee1f4-4ab1-4ea7-a2d6-b83579485034" providerId="ADAL" clId="{8BCF533E-FEE0-42AA-87B6-82739A0AB595}" dt="2020-11-09T05:40:16.650" v="75" actId="14100"/>
          <ac:spMkLst>
            <pc:docMk/>
            <pc:sldMk cId="3680649580" sldId="849"/>
            <ac:spMk id="6" creationId="{8EE898A5-4743-4197-A9B6-EBF38B3F795B}"/>
          </ac:spMkLst>
        </pc:spChg>
        <pc:picChg chg="add mod">
          <ac:chgData name="Simon Pun (SSE)" userId="6b1ee1f4-4ab1-4ea7-a2d6-b83579485034" providerId="ADAL" clId="{8BCF533E-FEE0-42AA-87B6-82739A0AB595}" dt="2020-11-09T05:40:12.770" v="74" actId="1076"/>
          <ac:picMkLst>
            <pc:docMk/>
            <pc:sldMk cId="3680649580" sldId="849"/>
            <ac:picMk id="4" creationId="{DC6D6649-A1A2-407B-86D5-C6509CF72E89}"/>
          </ac:picMkLst>
        </pc:picChg>
      </pc:sldChg>
      <pc:sldChg chg="addSp modSp new mod">
        <pc:chgData name="Simon Pun (SSE)" userId="6b1ee1f4-4ab1-4ea7-a2d6-b83579485034" providerId="ADAL" clId="{8BCF533E-FEE0-42AA-87B6-82739A0AB595}" dt="2020-11-13T01:56:27.421" v="1344" actId="1076"/>
        <pc:sldMkLst>
          <pc:docMk/>
          <pc:sldMk cId="3110931349" sldId="850"/>
        </pc:sldMkLst>
        <pc:spChg chg="mod">
          <ac:chgData name="Simon Pun (SSE)" userId="6b1ee1f4-4ab1-4ea7-a2d6-b83579485034" providerId="ADAL" clId="{8BCF533E-FEE0-42AA-87B6-82739A0AB595}" dt="2020-11-09T05:41:31.849" v="89" actId="1076"/>
          <ac:spMkLst>
            <pc:docMk/>
            <pc:sldMk cId="3110931349" sldId="850"/>
            <ac:spMk id="2" creationId="{49145537-C60F-4E88-B1E8-C94446F5C601}"/>
          </ac:spMkLst>
        </pc:spChg>
        <pc:spChg chg="add mod">
          <ac:chgData name="Simon Pun (SSE)" userId="6b1ee1f4-4ab1-4ea7-a2d6-b83579485034" providerId="ADAL" clId="{8BCF533E-FEE0-42AA-87B6-82739A0AB595}" dt="2020-11-13T01:55:49.850" v="1326" actId="207"/>
          <ac:spMkLst>
            <pc:docMk/>
            <pc:sldMk cId="3110931349" sldId="850"/>
            <ac:spMk id="3" creationId="{711FEFD8-FB04-4EE7-9989-E3AB1847DF3C}"/>
          </ac:spMkLst>
        </pc:spChg>
        <pc:spChg chg="add mod">
          <ac:chgData name="Simon Pun (SSE)" userId="6b1ee1f4-4ab1-4ea7-a2d6-b83579485034" providerId="ADAL" clId="{8BCF533E-FEE0-42AA-87B6-82739A0AB595}" dt="2020-11-13T01:56:27.421" v="1344" actId="1076"/>
          <ac:spMkLst>
            <pc:docMk/>
            <pc:sldMk cId="3110931349" sldId="850"/>
            <ac:spMk id="5" creationId="{C742C42D-2107-4842-86B1-62CC95C4AD74}"/>
          </ac:spMkLst>
        </pc:spChg>
        <pc:spChg chg="add mod">
          <ac:chgData name="Simon Pun (SSE)" userId="6b1ee1f4-4ab1-4ea7-a2d6-b83579485034" providerId="ADAL" clId="{8BCF533E-FEE0-42AA-87B6-82739A0AB595}" dt="2020-11-13T01:55:52.847" v="1328" actId="571"/>
          <ac:spMkLst>
            <pc:docMk/>
            <pc:sldMk cId="3110931349" sldId="850"/>
            <ac:spMk id="8" creationId="{3121689A-B8E9-4E0B-964E-B52BABD9F553}"/>
          </ac:spMkLst>
        </pc:spChg>
        <pc:spChg chg="add mod">
          <ac:chgData name="Simon Pun (SSE)" userId="6b1ee1f4-4ab1-4ea7-a2d6-b83579485034" providerId="ADAL" clId="{8BCF533E-FEE0-42AA-87B6-82739A0AB595}" dt="2020-11-13T01:55:55.631" v="1330" actId="571"/>
          <ac:spMkLst>
            <pc:docMk/>
            <pc:sldMk cId="3110931349" sldId="850"/>
            <ac:spMk id="10" creationId="{5606E62D-A237-4603-81AD-3FED17C21A60}"/>
          </ac:spMkLst>
        </pc:spChg>
        <pc:spChg chg="add mod">
          <ac:chgData name="Simon Pun (SSE)" userId="6b1ee1f4-4ab1-4ea7-a2d6-b83579485034" providerId="ADAL" clId="{8BCF533E-FEE0-42AA-87B6-82739A0AB595}" dt="2020-11-13T01:56:22.624" v="1342" actId="20577"/>
          <ac:spMkLst>
            <pc:docMk/>
            <pc:sldMk cId="3110931349" sldId="850"/>
            <ac:spMk id="13" creationId="{FC9AF1EA-05AB-4FD8-A259-021500E11FE4}"/>
          </ac:spMkLst>
        </pc:spChg>
        <pc:spChg chg="add mod">
          <ac:chgData name="Simon Pun (SSE)" userId="6b1ee1f4-4ab1-4ea7-a2d6-b83579485034" providerId="ADAL" clId="{8BCF533E-FEE0-42AA-87B6-82739A0AB595}" dt="2020-11-13T01:56:05.978" v="1334" actId="1076"/>
          <ac:spMkLst>
            <pc:docMk/>
            <pc:sldMk cId="3110931349" sldId="850"/>
            <ac:spMk id="15" creationId="{40F4BE8D-883B-4C4D-A61C-C0B8FEF1EB18}"/>
          </ac:spMkLst>
        </pc:spChg>
        <pc:picChg chg="add mod">
          <ac:chgData name="Simon Pun (SSE)" userId="6b1ee1f4-4ab1-4ea7-a2d6-b83579485034" providerId="ADAL" clId="{8BCF533E-FEE0-42AA-87B6-82739A0AB595}" dt="2020-11-09T05:41:41.686" v="93" actId="1076"/>
          <ac:picMkLst>
            <pc:docMk/>
            <pc:sldMk cId="3110931349" sldId="850"/>
            <ac:picMk id="4" creationId="{BACB6A56-DF33-4EE9-8564-2A02259B098F}"/>
          </ac:picMkLst>
        </pc:picChg>
        <pc:picChg chg="add mod">
          <ac:chgData name="Simon Pun (SSE)" userId="6b1ee1f4-4ab1-4ea7-a2d6-b83579485034" providerId="ADAL" clId="{8BCF533E-FEE0-42AA-87B6-82739A0AB595}" dt="2020-11-13T01:56:15.213" v="1340" actId="1076"/>
          <ac:picMkLst>
            <pc:docMk/>
            <pc:sldMk cId="3110931349" sldId="850"/>
            <ac:picMk id="6" creationId="{42CFFF91-859C-4F11-87A8-4C15B6FEE32A}"/>
          </ac:picMkLst>
        </pc:picChg>
        <pc:picChg chg="add mod">
          <ac:chgData name="Simon Pun (SSE)" userId="6b1ee1f4-4ab1-4ea7-a2d6-b83579485034" providerId="ADAL" clId="{8BCF533E-FEE0-42AA-87B6-82739A0AB595}" dt="2020-11-13T01:55:52.847" v="1328" actId="571"/>
          <ac:picMkLst>
            <pc:docMk/>
            <pc:sldMk cId="3110931349" sldId="850"/>
            <ac:picMk id="7" creationId="{29582314-B5AC-41C8-8DBF-4B0970732828}"/>
          </ac:picMkLst>
        </pc:picChg>
        <pc:picChg chg="add mod">
          <ac:chgData name="Simon Pun (SSE)" userId="6b1ee1f4-4ab1-4ea7-a2d6-b83579485034" providerId="ADAL" clId="{8BCF533E-FEE0-42AA-87B6-82739A0AB595}" dt="2020-11-13T01:55:55.631" v="1330" actId="571"/>
          <ac:picMkLst>
            <pc:docMk/>
            <pc:sldMk cId="3110931349" sldId="850"/>
            <ac:picMk id="9" creationId="{F9BDC21D-DE1A-4761-BE07-AFE33F031AC1}"/>
          </ac:picMkLst>
        </pc:picChg>
      </pc:sldChg>
      <pc:sldChg chg="addSp modSp new mod">
        <pc:chgData name="Simon Pun (SSE)" userId="6b1ee1f4-4ab1-4ea7-a2d6-b83579485034" providerId="ADAL" clId="{8BCF533E-FEE0-42AA-87B6-82739A0AB595}" dt="2020-11-09T06:21:52.788" v="233" actId="1076"/>
        <pc:sldMkLst>
          <pc:docMk/>
          <pc:sldMk cId="289909529" sldId="851"/>
        </pc:sldMkLst>
        <pc:spChg chg="mod">
          <ac:chgData name="Simon Pun (SSE)" userId="6b1ee1f4-4ab1-4ea7-a2d6-b83579485034" providerId="ADAL" clId="{8BCF533E-FEE0-42AA-87B6-82739A0AB595}" dt="2020-11-09T06:21:33.355" v="228" actId="1076"/>
          <ac:spMkLst>
            <pc:docMk/>
            <pc:sldMk cId="289909529" sldId="851"/>
            <ac:spMk id="2" creationId="{CD479B91-804C-4156-A322-E6A7037B330E}"/>
          </ac:spMkLst>
        </pc:spChg>
        <pc:spChg chg="add mod">
          <ac:chgData name="Simon Pun (SSE)" userId="6b1ee1f4-4ab1-4ea7-a2d6-b83579485034" providerId="ADAL" clId="{8BCF533E-FEE0-42AA-87B6-82739A0AB595}" dt="2020-11-09T06:21:52.788" v="233" actId="1076"/>
          <ac:spMkLst>
            <pc:docMk/>
            <pc:sldMk cId="289909529" sldId="851"/>
            <ac:spMk id="8" creationId="{3AA2E05A-FF56-4208-8400-847B508CEDF6}"/>
          </ac:spMkLst>
        </pc:spChg>
        <pc:spChg chg="add mod ord">
          <ac:chgData name="Simon Pun (SSE)" userId="6b1ee1f4-4ab1-4ea7-a2d6-b83579485034" providerId="ADAL" clId="{8BCF533E-FEE0-42AA-87B6-82739A0AB595}" dt="2020-11-09T06:21:18.264" v="223" actId="14100"/>
          <ac:spMkLst>
            <pc:docMk/>
            <pc:sldMk cId="289909529" sldId="851"/>
            <ac:spMk id="10" creationId="{F25A7507-AEC2-4061-B22B-61E85938D98F}"/>
          </ac:spMkLst>
        </pc:spChg>
        <pc:picChg chg="add mod">
          <ac:chgData name="Simon Pun (SSE)" userId="6b1ee1f4-4ab1-4ea7-a2d6-b83579485034" providerId="ADAL" clId="{8BCF533E-FEE0-42AA-87B6-82739A0AB595}" dt="2020-11-09T06:21:29.037" v="227" actId="1076"/>
          <ac:picMkLst>
            <pc:docMk/>
            <pc:sldMk cId="289909529" sldId="851"/>
            <ac:picMk id="4" creationId="{0924F3F8-3DB2-4914-A304-B9916C676A37}"/>
          </ac:picMkLst>
        </pc:picChg>
        <pc:picChg chg="add mod">
          <ac:chgData name="Simon Pun (SSE)" userId="6b1ee1f4-4ab1-4ea7-a2d6-b83579485034" providerId="ADAL" clId="{8BCF533E-FEE0-42AA-87B6-82739A0AB595}" dt="2020-11-09T06:21:14.059" v="222" actId="14100"/>
          <ac:picMkLst>
            <pc:docMk/>
            <pc:sldMk cId="289909529" sldId="851"/>
            <ac:picMk id="6" creationId="{3992C1DE-6004-4BD6-9059-3E5AF655DDBB}"/>
          </ac:picMkLst>
        </pc:picChg>
      </pc:sldChg>
      <pc:sldChg chg="addSp delSp modSp add mod">
        <pc:chgData name="Simon Pun (SSE)" userId="6b1ee1f4-4ab1-4ea7-a2d6-b83579485034" providerId="ADAL" clId="{8BCF533E-FEE0-42AA-87B6-82739A0AB595}" dt="2020-11-09T08:07:05.611" v="512" actId="571"/>
        <pc:sldMkLst>
          <pc:docMk/>
          <pc:sldMk cId="1297998328" sldId="852"/>
        </pc:sldMkLst>
        <pc:spChg chg="mod">
          <ac:chgData name="Simon Pun (SSE)" userId="6b1ee1f4-4ab1-4ea7-a2d6-b83579485034" providerId="ADAL" clId="{8BCF533E-FEE0-42AA-87B6-82739A0AB595}" dt="2020-11-09T06:17:44.819" v="179" actId="113"/>
          <ac:spMkLst>
            <pc:docMk/>
            <pc:sldMk cId="1297998328" sldId="852"/>
            <ac:spMk id="2" creationId="{49145537-C60F-4E88-B1E8-C94446F5C601}"/>
          </ac:spMkLst>
        </pc:spChg>
        <pc:spChg chg="add mod">
          <ac:chgData name="Simon Pun (SSE)" userId="6b1ee1f4-4ab1-4ea7-a2d6-b83579485034" providerId="ADAL" clId="{8BCF533E-FEE0-42AA-87B6-82739A0AB595}" dt="2020-11-09T06:35:06.972" v="313" actId="20577"/>
          <ac:spMkLst>
            <pc:docMk/>
            <pc:sldMk cId="1297998328" sldId="852"/>
            <ac:spMk id="8" creationId="{E15C6731-4DA0-4EAF-BF45-5D92664AACB7}"/>
          </ac:spMkLst>
        </pc:spChg>
        <pc:spChg chg="add mod ord">
          <ac:chgData name="Simon Pun (SSE)" userId="6b1ee1f4-4ab1-4ea7-a2d6-b83579485034" providerId="ADAL" clId="{8BCF533E-FEE0-42AA-87B6-82739A0AB595}" dt="2020-11-09T06:20:47.997" v="214" actId="14100"/>
          <ac:spMkLst>
            <pc:docMk/>
            <pc:sldMk cId="1297998328" sldId="852"/>
            <ac:spMk id="14" creationId="{1D2C78FA-1FFB-419D-94DC-7E883A277F20}"/>
          </ac:spMkLst>
        </pc:spChg>
        <pc:picChg chg="add del mod">
          <ac:chgData name="Simon Pun (SSE)" userId="6b1ee1f4-4ab1-4ea7-a2d6-b83579485034" providerId="ADAL" clId="{8BCF533E-FEE0-42AA-87B6-82739A0AB595}" dt="2020-11-09T06:18:27.283" v="188" actId="478"/>
          <ac:picMkLst>
            <pc:docMk/>
            <pc:sldMk cId="1297998328" sldId="852"/>
            <ac:picMk id="3" creationId="{CBB2F033-63BD-4DE6-B500-6F967727A77A}"/>
          </ac:picMkLst>
        </pc:picChg>
        <pc:picChg chg="del">
          <ac:chgData name="Simon Pun (SSE)" userId="6b1ee1f4-4ab1-4ea7-a2d6-b83579485034" providerId="ADAL" clId="{8BCF533E-FEE0-42AA-87B6-82739A0AB595}" dt="2020-11-09T06:17:47.503" v="180" actId="478"/>
          <ac:picMkLst>
            <pc:docMk/>
            <pc:sldMk cId="1297998328" sldId="852"/>
            <ac:picMk id="4" creationId="{BACB6A56-DF33-4EE9-8564-2A02259B098F}"/>
          </ac:picMkLst>
        </pc:picChg>
        <pc:picChg chg="del">
          <ac:chgData name="Simon Pun (SSE)" userId="6b1ee1f4-4ab1-4ea7-a2d6-b83579485034" providerId="ADAL" clId="{8BCF533E-FEE0-42AA-87B6-82739A0AB595}" dt="2020-11-09T06:17:47.503" v="180" actId="478"/>
          <ac:picMkLst>
            <pc:docMk/>
            <pc:sldMk cId="1297998328" sldId="852"/>
            <ac:picMk id="6" creationId="{42CFFF91-859C-4F11-87A8-4C15B6FEE32A}"/>
          </ac:picMkLst>
        </pc:picChg>
        <pc:picChg chg="add mod ord">
          <ac:chgData name="Simon Pun (SSE)" userId="6b1ee1f4-4ab1-4ea7-a2d6-b83579485034" providerId="ADAL" clId="{8BCF533E-FEE0-42AA-87B6-82739A0AB595}" dt="2020-11-09T06:20:38.927" v="213" actId="1076"/>
          <ac:picMkLst>
            <pc:docMk/>
            <pc:sldMk cId="1297998328" sldId="852"/>
            <ac:picMk id="10" creationId="{5CE25497-35C1-4B3D-9529-3FB2FD8BF1DF}"/>
          </ac:picMkLst>
        </pc:picChg>
        <pc:picChg chg="add mod">
          <ac:chgData name="Simon Pun (SSE)" userId="6b1ee1f4-4ab1-4ea7-a2d6-b83579485034" providerId="ADAL" clId="{8BCF533E-FEE0-42AA-87B6-82739A0AB595}" dt="2020-11-09T06:19:36.967" v="201" actId="1076"/>
          <ac:picMkLst>
            <pc:docMk/>
            <pc:sldMk cId="1297998328" sldId="852"/>
            <ac:picMk id="12" creationId="{4EA72990-D0CE-431D-BC04-152E1EEB1A63}"/>
          </ac:picMkLst>
        </pc:picChg>
        <pc:cxnChg chg="add mod">
          <ac:chgData name="Simon Pun (SSE)" userId="6b1ee1f4-4ab1-4ea7-a2d6-b83579485034" providerId="ADAL" clId="{8BCF533E-FEE0-42AA-87B6-82739A0AB595}" dt="2020-11-09T08:07:03.042" v="511" actId="1076"/>
          <ac:cxnSpMkLst>
            <pc:docMk/>
            <pc:sldMk cId="1297998328" sldId="852"/>
            <ac:cxnSpMk id="15" creationId="{22D09C14-C9E1-4AF2-A456-F6B1D04ECAAF}"/>
          </ac:cxnSpMkLst>
        </pc:cxnChg>
        <pc:cxnChg chg="add mod">
          <ac:chgData name="Simon Pun (SSE)" userId="6b1ee1f4-4ab1-4ea7-a2d6-b83579485034" providerId="ADAL" clId="{8BCF533E-FEE0-42AA-87B6-82739A0AB595}" dt="2020-11-09T08:07:05.611" v="512" actId="571"/>
          <ac:cxnSpMkLst>
            <pc:docMk/>
            <pc:sldMk cId="1297998328" sldId="852"/>
            <ac:cxnSpMk id="16" creationId="{E390CEEC-D718-4CD6-A9F1-E032EC73C4F3}"/>
          </ac:cxnSpMkLst>
        </pc:cxnChg>
      </pc:sldChg>
      <pc:sldChg chg="addSp delSp modSp new mod">
        <pc:chgData name="Simon Pun (SSE)" userId="6b1ee1f4-4ab1-4ea7-a2d6-b83579485034" providerId="ADAL" clId="{8BCF533E-FEE0-42AA-87B6-82739A0AB595}" dt="2020-11-13T02:04:29.429" v="1376" actId="693"/>
        <pc:sldMkLst>
          <pc:docMk/>
          <pc:sldMk cId="87975056" sldId="853"/>
        </pc:sldMkLst>
        <pc:spChg chg="mod">
          <ac:chgData name="Simon Pun (SSE)" userId="6b1ee1f4-4ab1-4ea7-a2d6-b83579485034" providerId="ADAL" clId="{8BCF533E-FEE0-42AA-87B6-82739A0AB595}" dt="2020-11-09T06:36:06.758" v="323" actId="20577"/>
          <ac:spMkLst>
            <pc:docMk/>
            <pc:sldMk cId="87975056" sldId="853"/>
            <ac:spMk id="2" creationId="{4981AD41-A36F-4E5C-BD4B-6D7FB214D374}"/>
          </ac:spMkLst>
        </pc:spChg>
        <pc:spChg chg="add del mod">
          <ac:chgData name="Simon Pun (SSE)" userId="6b1ee1f4-4ab1-4ea7-a2d6-b83579485034" providerId="ADAL" clId="{8BCF533E-FEE0-42AA-87B6-82739A0AB595}" dt="2020-11-13T02:03:01.765" v="1353" actId="478"/>
          <ac:spMkLst>
            <pc:docMk/>
            <pc:sldMk cId="87975056" sldId="853"/>
            <ac:spMk id="3" creationId="{9447B575-6B10-4D3B-8FC2-84815F563384}"/>
          </ac:spMkLst>
        </pc:spChg>
        <pc:spChg chg="add mod">
          <ac:chgData name="Simon Pun (SSE)" userId="6b1ee1f4-4ab1-4ea7-a2d6-b83579485034" providerId="ADAL" clId="{8BCF533E-FEE0-42AA-87B6-82739A0AB595}" dt="2020-11-13T02:04:29.429" v="1376" actId="693"/>
          <ac:spMkLst>
            <pc:docMk/>
            <pc:sldMk cId="87975056" sldId="853"/>
            <ac:spMk id="5" creationId="{5A2A02DD-9B3C-4FBF-934E-DD0AB3B35351}"/>
          </ac:spMkLst>
        </pc:spChg>
        <pc:spChg chg="add mod">
          <ac:chgData name="Simon Pun (SSE)" userId="6b1ee1f4-4ab1-4ea7-a2d6-b83579485034" providerId="ADAL" clId="{8BCF533E-FEE0-42AA-87B6-82739A0AB595}" dt="2020-11-09T07:07:22.939" v="376" actId="14100"/>
          <ac:spMkLst>
            <pc:docMk/>
            <pc:sldMk cId="87975056" sldId="853"/>
            <ac:spMk id="6" creationId="{B71AAC32-EADD-4D3A-8060-8A44AD7DDB73}"/>
          </ac:spMkLst>
        </pc:spChg>
        <pc:spChg chg="add mod">
          <ac:chgData name="Simon Pun (SSE)" userId="6b1ee1f4-4ab1-4ea7-a2d6-b83579485034" providerId="ADAL" clId="{8BCF533E-FEE0-42AA-87B6-82739A0AB595}" dt="2020-11-13T02:04:24.820" v="1375" actId="693"/>
          <ac:spMkLst>
            <pc:docMk/>
            <pc:sldMk cId="87975056" sldId="853"/>
            <ac:spMk id="7" creationId="{D847B731-CFCE-435C-9BF7-E7CA12B2166D}"/>
          </ac:spMkLst>
        </pc:spChg>
        <pc:spChg chg="add mod">
          <ac:chgData name="Simon Pun (SSE)" userId="6b1ee1f4-4ab1-4ea7-a2d6-b83579485034" providerId="ADAL" clId="{8BCF533E-FEE0-42AA-87B6-82739A0AB595}" dt="2020-11-09T07:06:20.024" v="365" actId="14100"/>
          <ac:spMkLst>
            <pc:docMk/>
            <pc:sldMk cId="87975056" sldId="853"/>
            <ac:spMk id="8" creationId="{A77BE61A-4BA7-4ABC-ACFC-2133374F21B9}"/>
          </ac:spMkLst>
        </pc:spChg>
        <pc:spChg chg="add mod ord">
          <ac:chgData name="Simon Pun (SSE)" userId="6b1ee1f4-4ab1-4ea7-a2d6-b83579485034" providerId="ADAL" clId="{8BCF533E-FEE0-42AA-87B6-82739A0AB595}" dt="2020-11-09T08:38:09.934" v="630" actId="167"/>
          <ac:spMkLst>
            <pc:docMk/>
            <pc:sldMk cId="87975056" sldId="853"/>
            <ac:spMk id="10" creationId="{A5EE43BA-8FDD-4D8E-B431-1686E8A42CF5}"/>
          </ac:spMkLst>
        </pc:spChg>
        <pc:spChg chg="add mod">
          <ac:chgData name="Simon Pun (SSE)" userId="6b1ee1f4-4ab1-4ea7-a2d6-b83579485034" providerId="ADAL" clId="{8BCF533E-FEE0-42AA-87B6-82739A0AB595}" dt="2020-11-13T02:04:20.332" v="1374" actId="693"/>
          <ac:spMkLst>
            <pc:docMk/>
            <pc:sldMk cId="87975056" sldId="853"/>
            <ac:spMk id="11" creationId="{B110B495-6C6E-42AF-93E2-45D5A9341FB6}"/>
          </ac:spMkLst>
        </pc:spChg>
        <pc:spChg chg="add mod">
          <ac:chgData name="Simon Pun (SSE)" userId="6b1ee1f4-4ab1-4ea7-a2d6-b83579485034" providerId="ADAL" clId="{8BCF533E-FEE0-42AA-87B6-82739A0AB595}" dt="2020-11-13T02:04:14.427" v="1373" actId="693"/>
          <ac:spMkLst>
            <pc:docMk/>
            <pc:sldMk cId="87975056" sldId="853"/>
            <ac:spMk id="12" creationId="{D0A12DF6-6505-4E7A-97C0-66D8784A198E}"/>
          </ac:spMkLst>
        </pc:spChg>
        <pc:picChg chg="add mod">
          <ac:chgData name="Simon Pun (SSE)" userId="6b1ee1f4-4ab1-4ea7-a2d6-b83579485034" providerId="ADAL" clId="{8BCF533E-FEE0-42AA-87B6-82739A0AB595}" dt="2020-11-09T07:06:23.235" v="366" actId="1076"/>
          <ac:picMkLst>
            <pc:docMk/>
            <pc:sldMk cId="87975056" sldId="853"/>
            <ac:picMk id="4" creationId="{44E1215E-466D-449F-82FD-1F39964AE656}"/>
          </ac:picMkLst>
        </pc:picChg>
      </pc:sldChg>
      <pc:sldChg chg="add del">
        <pc:chgData name="Simon Pun (SSE)" userId="6b1ee1f4-4ab1-4ea7-a2d6-b83579485034" providerId="ADAL" clId="{8BCF533E-FEE0-42AA-87B6-82739A0AB595}" dt="2020-11-09T07:08:42.388" v="378" actId="47"/>
        <pc:sldMkLst>
          <pc:docMk/>
          <pc:sldMk cId="1162954222" sldId="854"/>
        </pc:sldMkLst>
      </pc:sldChg>
      <pc:sldChg chg="addSp delSp modSp add mod">
        <pc:chgData name="Simon Pun (SSE)" userId="6b1ee1f4-4ab1-4ea7-a2d6-b83579485034" providerId="ADAL" clId="{8BCF533E-FEE0-42AA-87B6-82739A0AB595}" dt="2020-11-09T07:11:18.116" v="402" actId="1076"/>
        <pc:sldMkLst>
          <pc:docMk/>
          <pc:sldMk cId="2636675512" sldId="854"/>
        </pc:sldMkLst>
        <pc:spChg chg="mod">
          <ac:chgData name="Simon Pun (SSE)" userId="6b1ee1f4-4ab1-4ea7-a2d6-b83579485034" providerId="ADAL" clId="{8BCF533E-FEE0-42AA-87B6-82739A0AB595}" dt="2020-11-09T07:09:05.783" v="383" actId="1076"/>
          <ac:spMkLst>
            <pc:docMk/>
            <pc:sldMk cId="2636675512" sldId="854"/>
            <ac:spMk id="2" creationId="{49145537-C60F-4E88-B1E8-C94446F5C601}"/>
          </ac:spMkLst>
        </pc:spChg>
        <pc:spChg chg="mod">
          <ac:chgData name="Simon Pun (SSE)" userId="6b1ee1f4-4ab1-4ea7-a2d6-b83579485034" providerId="ADAL" clId="{8BCF533E-FEE0-42AA-87B6-82739A0AB595}" dt="2020-11-09T07:11:18.116" v="402" actId="1076"/>
          <ac:spMkLst>
            <pc:docMk/>
            <pc:sldMk cId="2636675512" sldId="854"/>
            <ac:spMk id="8" creationId="{E15C6731-4DA0-4EAF-BF45-5D92664AACB7}"/>
          </ac:spMkLst>
        </pc:spChg>
        <pc:spChg chg="mod">
          <ac:chgData name="Simon Pun (SSE)" userId="6b1ee1f4-4ab1-4ea7-a2d6-b83579485034" providerId="ADAL" clId="{8BCF533E-FEE0-42AA-87B6-82739A0AB595}" dt="2020-11-09T07:11:11.413" v="400" actId="14100"/>
          <ac:spMkLst>
            <pc:docMk/>
            <pc:sldMk cId="2636675512" sldId="854"/>
            <ac:spMk id="14" creationId="{1D2C78FA-1FFB-419D-94DC-7E883A277F20}"/>
          </ac:spMkLst>
        </pc:spChg>
        <pc:picChg chg="add mod">
          <ac:chgData name="Simon Pun (SSE)" userId="6b1ee1f4-4ab1-4ea7-a2d6-b83579485034" providerId="ADAL" clId="{8BCF533E-FEE0-42AA-87B6-82739A0AB595}" dt="2020-11-09T07:11:15.156" v="401" actId="1076"/>
          <ac:picMkLst>
            <pc:docMk/>
            <pc:sldMk cId="2636675512" sldId="854"/>
            <ac:picMk id="3" creationId="{A3E31461-4A9E-4966-8EE3-E23534F4ABCD}"/>
          </ac:picMkLst>
        </pc:picChg>
        <pc:picChg chg="del">
          <ac:chgData name="Simon Pun (SSE)" userId="6b1ee1f4-4ab1-4ea7-a2d6-b83579485034" providerId="ADAL" clId="{8BCF533E-FEE0-42AA-87B6-82739A0AB595}" dt="2020-11-09T07:09:32.566" v="384" actId="478"/>
          <ac:picMkLst>
            <pc:docMk/>
            <pc:sldMk cId="2636675512" sldId="854"/>
            <ac:picMk id="10" creationId="{5CE25497-35C1-4B3D-9529-3FB2FD8BF1DF}"/>
          </ac:picMkLst>
        </pc:picChg>
        <pc:picChg chg="del mod">
          <ac:chgData name="Simon Pun (SSE)" userId="6b1ee1f4-4ab1-4ea7-a2d6-b83579485034" providerId="ADAL" clId="{8BCF533E-FEE0-42AA-87B6-82739A0AB595}" dt="2020-11-09T07:11:02.980" v="397" actId="478"/>
          <ac:picMkLst>
            <pc:docMk/>
            <pc:sldMk cId="2636675512" sldId="854"/>
            <ac:picMk id="12" creationId="{4EA72990-D0CE-431D-BC04-152E1EEB1A63}"/>
          </ac:picMkLst>
        </pc:picChg>
      </pc:sldChg>
      <pc:sldChg chg="addSp delSp modSp new mod">
        <pc:chgData name="Simon Pun (SSE)" userId="6b1ee1f4-4ab1-4ea7-a2d6-b83579485034" providerId="ADAL" clId="{8BCF533E-FEE0-42AA-87B6-82739A0AB595}" dt="2020-11-09T08:38:34.337" v="636" actId="14100"/>
        <pc:sldMkLst>
          <pc:docMk/>
          <pc:sldMk cId="1587337228" sldId="855"/>
        </pc:sldMkLst>
        <pc:spChg chg="mod">
          <ac:chgData name="Simon Pun (SSE)" userId="6b1ee1f4-4ab1-4ea7-a2d6-b83579485034" providerId="ADAL" clId="{8BCF533E-FEE0-42AA-87B6-82739A0AB595}" dt="2020-11-09T08:07:21.058" v="515" actId="1076"/>
          <ac:spMkLst>
            <pc:docMk/>
            <pc:sldMk cId="1587337228" sldId="855"/>
            <ac:spMk id="2" creationId="{CDCBFD6A-D29D-4286-A5EB-765EDA00404D}"/>
          </ac:spMkLst>
        </pc:spChg>
        <pc:spChg chg="add mod">
          <ac:chgData name="Simon Pun (SSE)" userId="6b1ee1f4-4ab1-4ea7-a2d6-b83579485034" providerId="ADAL" clId="{8BCF533E-FEE0-42AA-87B6-82739A0AB595}" dt="2020-11-09T08:06:24.999" v="504" actId="20577"/>
          <ac:spMkLst>
            <pc:docMk/>
            <pc:sldMk cId="1587337228" sldId="855"/>
            <ac:spMk id="6" creationId="{676523F7-8208-4096-A1A9-85B203839246}"/>
          </ac:spMkLst>
        </pc:spChg>
        <pc:spChg chg="add del">
          <ac:chgData name="Simon Pun (SSE)" userId="6b1ee1f4-4ab1-4ea7-a2d6-b83579485034" providerId="ADAL" clId="{8BCF533E-FEE0-42AA-87B6-82739A0AB595}" dt="2020-11-09T08:11:21.146" v="528" actId="22"/>
          <ac:spMkLst>
            <pc:docMk/>
            <pc:sldMk cId="1587337228" sldId="855"/>
            <ac:spMk id="13" creationId="{EFCD48F0-5363-40D5-BE6B-B8C28EE955C2}"/>
          </ac:spMkLst>
        </pc:spChg>
        <pc:spChg chg="add mod ord">
          <ac:chgData name="Simon Pun (SSE)" userId="6b1ee1f4-4ab1-4ea7-a2d6-b83579485034" providerId="ADAL" clId="{8BCF533E-FEE0-42AA-87B6-82739A0AB595}" dt="2020-11-09T08:38:34.337" v="636" actId="14100"/>
          <ac:spMkLst>
            <pc:docMk/>
            <pc:sldMk cId="1587337228" sldId="855"/>
            <ac:spMk id="15" creationId="{1E8A01D1-D5E6-4E77-8A2C-4AA0A76B3009}"/>
          </ac:spMkLst>
        </pc:spChg>
        <pc:picChg chg="add mod">
          <ac:chgData name="Simon Pun (SSE)" userId="6b1ee1f4-4ab1-4ea7-a2d6-b83579485034" providerId="ADAL" clId="{8BCF533E-FEE0-42AA-87B6-82739A0AB595}" dt="2020-11-09T08:07:24.409" v="516" actId="1076"/>
          <ac:picMkLst>
            <pc:docMk/>
            <pc:sldMk cId="1587337228" sldId="855"/>
            <ac:picMk id="4" creationId="{0169B018-47E2-43D5-A1D6-BB3633272FE3}"/>
          </ac:picMkLst>
        </pc:picChg>
        <pc:picChg chg="add mod">
          <ac:chgData name="Simon Pun (SSE)" userId="6b1ee1f4-4ab1-4ea7-a2d6-b83579485034" providerId="ADAL" clId="{8BCF533E-FEE0-42AA-87B6-82739A0AB595}" dt="2020-11-09T08:38:31.436" v="635" actId="1076"/>
          <ac:picMkLst>
            <pc:docMk/>
            <pc:sldMk cId="1587337228" sldId="855"/>
            <ac:picMk id="8" creationId="{90E8DA8C-52FA-43D9-9912-BA45AC658FDB}"/>
          </ac:picMkLst>
        </pc:picChg>
        <pc:cxnChg chg="add mod">
          <ac:chgData name="Simon Pun (SSE)" userId="6b1ee1f4-4ab1-4ea7-a2d6-b83579485034" providerId="ADAL" clId="{8BCF533E-FEE0-42AA-87B6-82739A0AB595}" dt="2020-11-09T08:06:51.446" v="509" actId="1076"/>
          <ac:cxnSpMkLst>
            <pc:docMk/>
            <pc:sldMk cId="1587337228" sldId="855"/>
            <ac:cxnSpMk id="10" creationId="{FC393937-C110-4F61-B091-BB656A005AD7}"/>
          </ac:cxnSpMkLst>
        </pc:cxnChg>
      </pc:sldChg>
      <pc:sldChg chg="addSp modSp new mod">
        <pc:chgData name="Simon Pun (SSE)" userId="6b1ee1f4-4ab1-4ea7-a2d6-b83579485034" providerId="ADAL" clId="{8BCF533E-FEE0-42AA-87B6-82739A0AB595}" dt="2020-11-13T02:07:48.702" v="1381" actId="571"/>
        <pc:sldMkLst>
          <pc:docMk/>
          <pc:sldMk cId="615119552" sldId="856"/>
        </pc:sldMkLst>
        <pc:spChg chg="mod">
          <ac:chgData name="Simon Pun (SSE)" userId="6b1ee1f4-4ab1-4ea7-a2d6-b83579485034" providerId="ADAL" clId="{8BCF533E-FEE0-42AA-87B6-82739A0AB595}" dt="2020-11-09T08:39:17.301" v="645" actId="1076"/>
          <ac:spMkLst>
            <pc:docMk/>
            <pc:sldMk cId="615119552" sldId="856"/>
            <ac:spMk id="2" creationId="{1753B454-79C1-440B-98E1-6FAE9AA69CBC}"/>
          </ac:spMkLst>
        </pc:spChg>
        <pc:spChg chg="add mod">
          <ac:chgData name="Simon Pun (SSE)" userId="6b1ee1f4-4ab1-4ea7-a2d6-b83579485034" providerId="ADAL" clId="{8BCF533E-FEE0-42AA-87B6-82739A0AB595}" dt="2020-11-09T08:39:09.957" v="644" actId="1076"/>
          <ac:spMkLst>
            <pc:docMk/>
            <pc:sldMk cId="615119552" sldId="856"/>
            <ac:spMk id="6" creationId="{6850A3BC-2A86-4998-A0C0-027F1A7B3C2F}"/>
          </ac:spMkLst>
        </pc:spChg>
        <pc:spChg chg="add mod">
          <ac:chgData name="Simon Pun (SSE)" userId="6b1ee1f4-4ab1-4ea7-a2d6-b83579485034" providerId="ADAL" clId="{8BCF533E-FEE0-42AA-87B6-82739A0AB595}" dt="2020-11-09T08:39:21.202" v="646" actId="1076"/>
          <ac:spMkLst>
            <pc:docMk/>
            <pc:sldMk cId="615119552" sldId="856"/>
            <ac:spMk id="7" creationId="{FB9C46EE-77C2-45C5-A659-CD5F51180FBC}"/>
          </ac:spMkLst>
        </pc:spChg>
        <pc:spChg chg="add mod ord">
          <ac:chgData name="Simon Pun (SSE)" userId="6b1ee1f4-4ab1-4ea7-a2d6-b83579485034" providerId="ADAL" clId="{8BCF533E-FEE0-42AA-87B6-82739A0AB595}" dt="2020-11-09T08:38:50.607" v="641" actId="167"/>
          <ac:spMkLst>
            <pc:docMk/>
            <pc:sldMk cId="615119552" sldId="856"/>
            <ac:spMk id="9" creationId="{06E8FD95-666A-4D62-AF74-17821BD283CE}"/>
          </ac:spMkLst>
        </pc:spChg>
        <pc:picChg chg="add mod">
          <ac:chgData name="Simon Pun (SSE)" userId="6b1ee1f4-4ab1-4ea7-a2d6-b83579485034" providerId="ADAL" clId="{8BCF533E-FEE0-42AA-87B6-82739A0AB595}" dt="2020-11-09T08:38:54.024" v="642" actId="1076"/>
          <ac:picMkLst>
            <pc:docMk/>
            <pc:sldMk cId="615119552" sldId="856"/>
            <ac:picMk id="4" creationId="{B52EF079-C9B8-4949-8BFF-C253872FA6DF}"/>
          </ac:picMkLst>
        </pc:picChg>
        <pc:cxnChg chg="add mod">
          <ac:chgData name="Simon Pun (SSE)" userId="6b1ee1f4-4ab1-4ea7-a2d6-b83579485034" providerId="ADAL" clId="{8BCF533E-FEE0-42AA-87B6-82739A0AB595}" dt="2020-11-13T02:07:41.184" v="1379" actId="208"/>
          <ac:cxnSpMkLst>
            <pc:docMk/>
            <pc:sldMk cId="615119552" sldId="856"/>
            <ac:cxnSpMk id="5" creationId="{E48D54C4-97F8-4083-AF99-FCBF08AC8274}"/>
          </ac:cxnSpMkLst>
        </pc:cxnChg>
        <pc:cxnChg chg="add mod">
          <ac:chgData name="Simon Pun (SSE)" userId="6b1ee1f4-4ab1-4ea7-a2d6-b83579485034" providerId="ADAL" clId="{8BCF533E-FEE0-42AA-87B6-82739A0AB595}" dt="2020-11-13T02:07:44.694" v="1380" actId="571"/>
          <ac:cxnSpMkLst>
            <pc:docMk/>
            <pc:sldMk cId="615119552" sldId="856"/>
            <ac:cxnSpMk id="10" creationId="{115F64A3-EC7A-4463-BC5A-06857AEF0CAC}"/>
          </ac:cxnSpMkLst>
        </pc:cxnChg>
        <pc:cxnChg chg="add mod">
          <ac:chgData name="Simon Pun (SSE)" userId="6b1ee1f4-4ab1-4ea7-a2d6-b83579485034" providerId="ADAL" clId="{8BCF533E-FEE0-42AA-87B6-82739A0AB595}" dt="2020-11-13T02:07:48.702" v="1381" actId="571"/>
          <ac:cxnSpMkLst>
            <pc:docMk/>
            <pc:sldMk cId="615119552" sldId="856"/>
            <ac:cxnSpMk id="11" creationId="{807A30E3-302F-4250-8412-5FA9EBB251F8}"/>
          </ac:cxnSpMkLst>
        </pc:cxnChg>
      </pc:sldChg>
      <pc:sldChg chg="addSp delSp modSp add mod">
        <pc:chgData name="Simon Pun (SSE)" userId="6b1ee1f4-4ab1-4ea7-a2d6-b83579485034" providerId="ADAL" clId="{8BCF533E-FEE0-42AA-87B6-82739A0AB595}" dt="2020-11-13T02:11:53.028" v="1401" actId="571"/>
        <pc:sldMkLst>
          <pc:docMk/>
          <pc:sldMk cId="2080857860" sldId="857"/>
        </pc:sldMkLst>
        <pc:spChg chg="mod">
          <ac:chgData name="Simon Pun (SSE)" userId="6b1ee1f4-4ab1-4ea7-a2d6-b83579485034" providerId="ADAL" clId="{8BCF533E-FEE0-42AA-87B6-82739A0AB595}" dt="2020-11-09T08:39:38.295" v="649" actId="20577"/>
          <ac:spMkLst>
            <pc:docMk/>
            <pc:sldMk cId="2080857860" sldId="857"/>
            <ac:spMk id="2" creationId="{4981AD41-A36F-4E5C-BD4B-6D7FB214D374}"/>
          </ac:spMkLst>
        </pc:spChg>
        <pc:spChg chg="del">
          <ac:chgData name="Simon Pun (SSE)" userId="6b1ee1f4-4ab1-4ea7-a2d6-b83579485034" providerId="ADAL" clId="{8BCF533E-FEE0-42AA-87B6-82739A0AB595}" dt="2020-11-09T08:39:53.504" v="652" actId="478"/>
          <ac:spMkLst>
            <pc:docMk/>
            <pc:sldMk cId="2080857860" sldId="857"/>
            <ac:spMk id="6" creationId="{B71AAC32-EADD-4D3A-8060-8A44AD7DDB73}"/>
          </ac:spMkLst>
        </pc:spChg>
        <pc:spChg chg="del">
          <ac:chgData name="Simon Pun (SSE)" userId="6b1ee1f4-4ab1-4ea7-a2d6-b83579485034" providerId="ADAL" clId="{8BCF533E-FEE0-42AA-87B6-82739A0AB595}" dt="2020-11-09T08:40:18.917" v="655" actId="478"/>
          <ac:spMkLst>
            <pc:docMk/>
            <pc:sldMk cId="2080857860" sldId="857"/>
            <ac:spMk id="8" creationId="{A77BE61A-4BA7-4ABC-ACFC-2133374F21B9}"/>
          </ac:spMkLst>
        </pc:spChg>
        <pc:spChg chg="mod">
          <ac:chgData name="Simon Pun (SSE)" userId="6b1ee1f4-4ab1-4ea7-a2d6-b83579485034" providerId="ADAL" clId="{8BCF533E-FEE0-42AA-87B6-82739A0AB595}" dt="2020-11-09T08:39:57.634" v="653" actId="14100"/>
          <ac:spMkLst>
            <pc:docMk/>
            <pc:sldMk cId="2080857860" sldId="857"/>
            <ac:spMk id="10" creationId="{A5EE43BA-8FDD-4D8E-B431-1686E8A42CF5}"/>
          </ac:spMkLst>
        </pc:spChg>
        <pc:picChg chg="add mod">
          <ac:chgData name="Simon Pun (SSE)" userId="6b1ee1f4-4ab1-4ea7-a2d6-b83579485034" providerId="ADAL" clId="{8BCF533E-FEE0-42AA-87B6-82739A0AB595}" dt="2020-11-09T08:39:58.931" v="654" actId="1076"/>
          <ac:picMkLst>
            <pc:docMk/>
            <pc:sldMk cId="2080857860" sldId="857"/>
            <ac:picMk id="3" creationId="{65B1A32D-EC99-4BE9-96B8-E0D98B2CA6EB}"/>
          </ac:picMkLst>
        </pc:picChg>
        <pc:picChg chg="del">
          <ac:chgData name="Simon Pun (SSE)" userId="6b1ee1f4-4ab1-4ea7-a2d6-b83579485034" providerId="ADAL" clId="{8BCF533E-FEE0-42AA-87B6-82739A0AB595}" dt="2020-11-09T08:39:40.125" v="650" actId="478"/>
          <ac:picMkLst>
            <pc:docMk/>
            <pc:sldMk cId="2080857860" sldId="857"/>
            <ac:picMk id="4" creationId="{44E1215E-466D-449F-82FD-1F39964AE656}"/>
          </ac:picMkLst>
        </pc:picChg>
        <pc:cxnChg chg="add del">
          <ac:chgData name="Simon Pun (SSE)" userId="6b1ee1f4-4ab1-4ea7-a2d6-b83579485034" providerId="ADAL" clId="{8BCF533E-FEE0-42AA-87B6-82739A0AB595}" dt="2020-11-13T02:11:00.186" v="1387" actId="478"/>
          <ac:cxnSpMkLst>
            <pc:docMk/>
            <pc:sldMk cId="2080857860" sldId="857"/>
            <ac:cxnSpMk id="5" creationId="{7A8F094A-7ED3-45E1-9D44-31753DF63F4A}"/>
          </ac:cxnSpMkLst>
        </pc:cxnChg>
        <pc:cxnChg chg="add mod">
          <ac:chgData name="Simon Pun (SSE)" userId="6b1ee1f4-4ab1-4ea7-a2d6-b83579485034" providerId="ADAL" clId="{8BCF533E-FEE0-42AA-87B6-82739A0AB595}" dt="2020-11-13T02:11:02.783" v="1388" actId="1076"/>
          <ac:cxnSpMkLst>
            <pc:docMk/>
            <pc:sldMk cId="2080857860" sldId="857"/>
            <ac:cxnSpMk id="7" creationId="{A4804C36-B7AD-426F-9899-339F6355A3CC}"/>
          </ac:cxnSpMkLst>
        </pc:cxnChg>
        <pc:cxnChg chg="add mod">
          <ac:chgData name="Simon Pun (SSE)" userId="6b1ee1f4-4ab1-4ea7-a2d6-b83579485034" providerId="ADAL" clId="{8BCF533E-FEE0-42AA-87B6-82739A0AB595}" dt="2020-11-13T02:11:05.581" v="1389" actId="571"/>
          <ac:cxnSpMkLst>
            <pc:docMk/>
            <pc:sldMk cId="2080857860" sldId="857"/>
            <ac:cxnSpMk id="8" creationId="{D5223636-6EDF-47A1-8508-86168903FA7A}"/>
          </ac:cxnSpMkLst>
        </pc:cxnChg>
        <pc:cxnChg chg="add mod">
          <ac:chgData name="Simon Pun (SSE)" userId="6b1ee1f4-4ab1-4ea7-a2d6-b83579485034" providerId="ADAL" clId="{8BCF533E-FEE0-42AA-87B6-82739A0AB595}" dt="2020-11-13T02:11:12.262" v="1391" actId="14100"/>
          <ac:cxnSpMkLst>
            <pc:docMk/>
            <pc:sldMk cId="2080857860" sldId="857"/>
            <ac:cxnSpMk id="9" creationId="{8FD89DA9-E743-46E5-9F65-D3E1889C7724}"/>
          </ac:cxnSpMkLst>
        </pc:cxnChg>
        <pc:cxnChg chg="add mod">
          <ac:chgData name="Simon Pun (SSE)" userId="6b1ee1f4-4ab1-4ea7-a2d6-b83579485034" providerId="ADAL" clId="{8BCF533E-FEE0-42AA-87B6-82739A0AB595}" dt="2020-11-13T02:11:19.575" v="1393" actId="14100"/>
          <ac:cxnSpMkLst>
            <pc:docMk/>
            <pc:sldMk cId="2080857860" sldId="857"/>
            <ac:cxnSpMk id="11" creationId="{C95E908B-FD72-4DF3-94E0-52E2CFA5FFD5}"/>
          </ac:cxnSpMkLst>
        </pc:cxnChg>
        <pc:cxnChg chg="add mod">
          <ac:chgData name="Simon Pun (SSE)" userId="6b1ee1f4-4ab1-4ea7-a2d6-b83579485034" providerId="ADAL" clId="{8BCF533E-FEE0-42AA-87B6-82739A0AB595}" dt="2020-11-13T02:11:43.084" v="1398" actId="208"/>
          <ac:cxnSpMkLst>
            <pc:docMk/>
            <pc:sldMk cId="2080857860" sldId="857"/>
            <ac:cxnSpMk id="13" creationId="{228EF0B6-FF25-401C-9243-FE5B2BD25669}"/>
          </ac:cxnSpMkLst>
        </pc:cxnChg>
        <pc:cxnChg chg="add mod">
          <ac:chgData name="Simon Pun (SSE)" userId="6b1ee1f4-4ab1-4ea7-a2d6-b83579485034" providerId="ADAL" clId="{8BCF533E-FEE0-42AA-87B6-82739A0AB595}" dt="2020-11-13T02:11:46.275" v="1399" actId="571"/>
          <ac:cxnSpMkLst>
            <pc:docMk/>
            <pc:sldMk cId="2080857860" sldId="857"/>
            <ac:cxnSpMk id="14" creationId="{74BC00F6-A670-4558-A334-F39A2A32B73F}"/>
          </ac:cxnSpMkLst>
        </pc:cxnChg>
        <pc:cxnChg chg="add mod">
          <ac:chgData name="Simon Pun (SSE)" userId="6b1ee1f4-4ab1-4ea7-a2d6-b83579485034" providerId="ADAL" clId="{8BCF533E-FEE0-42AA-87B6-82739A0AB595}" dt="2020-11-13T02:11:49.162" v="1400" actId="571"/>
          <ac:cxnSpMkLst>
            <pc:docMk/>
            <pc:sldMk cId="2080857860" sldId="857"/>
            <ac:cxnSpMk id="15" creationId="{AF78D859-B9CB-4BA2-94F7-14F017FE46E2}"/>
          </ac:cxnSpMkLst>
        </pc:cxnChg>
        <pc:cxnChg chg="add mod">
          <ac:chgData name="Simon Pun (SSE)" userId="6b1ee1f4-4ab1-4ea7-a2d6-b83579485034" providerId="ADAL" clId="{8BCF533E-FEE0-42AA-87B6-82739A0AB595}" dt="2020-11-13T02:11:53.028" v="1401" actId="571"/>
          <ac:cxnSpMkLst>
            <pc:docMk/>
            <pc:sldMk cId="2080857860" sldId="857"/>
            <ac:cxnSpMk id="16" creationId="{664208DD-D7B4-4231-A417-EA698DD90AC6}"/>
          </ac:cxnSpMkLst>
        </pc:cxnChg>
      </pc:sldChg>
      <pc:sldChg chg="addSp modSp new mod">
        <pc:chgData name="Simon Pun (SSE)" userId="6b1ee1f4-4ab1-4ea7-a2d6-b83579485034" providerId="ADAL" clId="{8BCF533E-FEE0-42AA-87B6-82739A0AB595}" dt="2020-11-13T02:16:27.889" v="1493" actId="20577"/>
        <pc:sldMkLst>
          <pc:docMk/>
          <pc:sldMk cId="465609440" sldId="858"/>
        </pc:sldMkLst>
        <pc:spChg chg="mod">
          <ac:chgData name="Simon Pun (SSE)" userId="6b1ee1f4-4ab1-4ea7-a2d6-b83579485034" providerId="ADAL" clId="{8BCF533E-FEE0-42AA-87B6-82739A0AB595}" dt="2020-11-09T08:40:38.659" v="658" actId="27636"/>
          <ac:spMkLst>
            <pc:docMk/>
            <pc:sldMk cId="465609440" sldId="858"/>
            <ac:spMk id="2" creationId="{D3529974-ADA4-4289-8167-96CBA3983CEC}"/>
          </ac:spMkLst>
        </pc:spChg>
        <pc:spChg chg="add mod">
          <ac:chgData name="Simon Pun (SSE)" userId="6b1ee1f4-4ab1-4ea7-a2d6-b83579485034" providerId="ADAL" clId="{8BCF533E-FEE0-42AA-87B6-82739A0AB595}" dt="2020-11-13T02:16:27.889" v="1493" actId="20577"/>
          <ac:spMkLst>
            <pc:docMk/>
            <pc:sldMk cId="465609440" sldId="858"/>
            <ac:spMk id="7" creationId="{0CF7C4EE-FB8D-48A9-9F96-C09EFA8DE077}"/>
          </ac:spMkLst>
        </pc:spChg>
        <pc:spChg chg="add mod ord">
          <ac:chgData name="Simon Pun (SSE)" userId="6b1ee1f4-4ab1-4ea7-a2d6-b83579485034" providerId="ADAL" clId="{8BCF533E-FEE0-42AA-87B6-82739A0AB595}" dt="2020-11-09T08:41:40.001" v="674" actId="14100"/>
          <ac:spMkLst>
            <pc:docMk/>
            <pc:sldMk cId="465609440" sldId="858"/>
            <ac:spMk id="8" creationId="{8275C83D-F777-4258-AD9B-BD948A1CBBB7}"/>
          </ac:spMkLst>
        </pc:spChg>
        <pc:picChg chg="add mod">
          <ac:chgData name="Simon Pun (SSE)" userId="6b1ee1f4-4ab1-4ea7-a2d6-b83579485034" providerId="ADAL" clId="{8BCF533E-FEE0-42AA-87B6-82739A0AB595}" dt="2020-11-09T08:41:17.642" v="668" actId="1076"/>
          <ac:picMkLst>
            <pc:docMk/>
            <pc:sldMk cId="465609440" sldId="858"/>
            <ac:picMk id="4" creationId="{AEBCB5C7-2ED7-428D-B52F-866289B72DB5}"/>
          </ac:picMkLst>
        </pc:picChg>
        <pc:picChg chg="add mod">
          <ac:chgData name="Simon Pun (SSE)" userId="6b1ee1f4-4ab1-4ea7-a2d6-b83579485034" providerId="ADAL" clId="{8BCF533E-FEE0-42AA-87B6-82739A0AB595}" dt="2020-11-09T08:41:19.441" v="669" actId="1076"/>
          <ac:picMkLst>
            <pc:docMk/>
            <pc:sldMk cId="465609440" sldId="858"/>
            <ac:picMk id="6" creationId="{E7836D29-B84B-487D-B025-1CDC713EFF10}"/>
          </ac:picMkLst>
        </pc:picChg>
      </pc:sldChg>
      <pc:sldChg chg="addSp modSp new mod">
        <pc:chgData name="Simon Pun (SSE)" userId="6b1ee1f4-4ab1-4ea7-a2d6-b83579485034" providerId="ADAL" clId="{8BCF533E-FEE0-42AA-87B6-82739A0AB595}" dt="2020-11-09T08:52:16.703" v="760" actId="1076"/>
        <pc:sldMkLst>
          <pc:docMk/>
          <pc:sldMk cId="4262670473" sldId="859"/>
        </pc:sldMkLst>
        <pc:spChg chg="mod">
          <ac:chgData name="Simon Pun (SSE)" userId="6b1ee1f4-4ab1-4ea7-a2d6-b83579485034" providerId="ADAL" clId="{8BCF533E-FEE0-42AA-87B6-82739A0AB595}" dt="2020-11-09T08:52:12.373" v="759" actId="20577"/>
          <ac:spMkLst>
            <pc:docMk/>
            <pc:sldMk cId="4262670473" sldId="859"/>
            <ac:spMk id="2" creationId="{E20F161D-068D-4E53-9277-1C485ACAB8C1}"/>
          </ac:spMkLst>
        </pc:spChg>
        <pc:spChg chg="add mod">
          <ac:chgData name="Simon Pun (SSE)" userId="6b1ee1f4-4ab1-4ea7-a2d6-b83579485034" providerId="ADAL" clId="{8BCF533E-FEE0-42AA-87B6-82739A0AB595}" dt="2020-11-09T08:51:35.253" v="755" actId="20577"/>
          <ac:spMkLst>
            <pc:docMk/>
            <pc:sldMk cId="4262670473" sldId="859"/>
            <ac:spMk id="8" creationId="{66108650-79D0-47B3-ABC2-964A3BEF5BCA}"/>
          </ac:spMkLst>
        </pc:spChg>
        <pc:picChg chg="add mod">
          <ac:chgData name="Simon Pun (SSE)" userId="6b1ee1f4-4ab1-4ea7-a2d6-b83579485034" providerId="ADAL" clId="{8BCF533E-FEE0-42AA-87B6-82739A0AB595}" dt="2020-11-09T08:46:52.013" v="694" actId="1076"/>
          <ac:picMkLst>
            <pc:docMk/>
            <pc:sldMk cId="4262670473" sldId="859"/>
            <ac:picMk id="4" creationId="{E2E00975-40C7-446F-B40A-C20E60210423}"/>
          </ac:picMkLst>
        </pc:picChg>
        <pc:picChg chg="add mod">
          <ac:chgData name="Simon Pun (SSE)" userId="6b1ee1f4-4ab1-4ea7-a2d6-b83579485034" providerId="ADAL" clId="{8BCF533E-FEE0-42AA-87B6-82739A0AB595}" dt="2020-11-09T08:52:16.703" v="760" actId="1076"/>
          <ac:picMkLst>
            <pc:docMk/>
            <pc:sldMk cId="4262670473" sldId="859"/>
            <ac:picMk id="6" creationId="{698CC917-ACB9-4269-AFE5-54B362DF8135}"/>
          </ac:picMkLst>
        </pc:picChg>
      </pc:sldChg>
      <pc:sldChg chg="addSp delSp modSp add mod">
        <pc:chgData name="Simon Pun (SSE)" userId="6b1ee1f4-4ab1-4ea7-a2d6-b83579485034" providerId="ADAL" clId="{8BCF533E-FEE0-42AA-87B6-82739A0AB595}" dt="2020-11-09T09:04:09.832" v="804" actId="1076"/>
        <pc:sldMkLst>
          <pc:docMk/>
          <pc:sldMk cId="2631859610" sldId="860"/>
        </pc:sldMkLst>
        <pc:spChg chg="add del mod">
          <ac:chgData name="Simon Pun (SSE)" userId="6b1ee1f4-4ab1-4ea7-a2d6-b83579485034" providerId="ADAL" clId="{8BCF533E-FEE0-42AA-87B6-82739A0AB595}" dt="2020-11-09T08:52:53.033" v="767" actId="478"/>
          <ac:spMkLst>
            <pc:docMk/>
            <pc:sldMk cId="2631859610" sldId="860"/>
            <ac:spMk id="2" creationId="{E20F161D-068D-4E53-9277-1C485ACAB8C1}"/>
          </ac:spMkLst>
        </pc:spChg>
        <pc:spChg chg="add del mod">
          <ac:chgData name="Simon Pun (SSE)" userId="6b1ee1f4-4ab1-4ea7-a2d6-b83579485034" providerId="ADAL" clId="{8BCF533E-FEE0-42AA-87B6-82739A0AB595}" dt="2020-11-09T08:52:53.033" v="767" actId="478"/>
          <ac:spMkLst>
            <pc:docMk/>
            <pc:sldMk cId="2631859610" sldId="860"/>
            <ac:spMk id="3" creationId="{84F285C2-19D1-4CDF-ABCA-F687BB1354DA}"/>
          </ac:spMkLst>
        </pc:spChg>
        <pc:spChg chg="del mod">
          <ac:chgData name="Simon Pun (SSE)" userId="6b1ee1f4-4ab1-4ea7-a2d6-b83579485034" providerId="ADAL" clId="{8BCF533E-FEE0-42AA-87B6-82739A0AB595}" dt="2020-11-09T09:01:40.462" v="785" actId="21"/>
          <ac:spMkLst>
            <pc:docMk/>
            <pc:sldMk cId="2631859610" sldId="860"/>
            <ac:spMk id="8" creationId="{66108650-79D0-47B3-ABC2-964A3BEF5BCA}"/>
          </ac:spMkLst>
        </pc:spChg>
        <pc:spChg chg="add mod">
          <ac:chgData name="Simon Pun (SSE)" userId="6b1ee1f4-4ab1-4ea7-a2d6-b83579485034" providerId="ADAL" clId="{8BCF533E-FEE0-42AA-87B6-82739A0AB595}" dt="2020-11-09T09:02:13.212" v="794" actId="1076"/>
          <ac:spMkLst>
            <pc:docMk/>
            <pc:sldMk cId="2631859610" sldId="860"/>
            <ac:spMk id="12" creationId="{050EF137-E5D4-4882-A53E-5BEE435BF2D0}"/>
          </ac:spMkLst>
        </pc:spChg>
        <pc:spChg chg="add del">
          <ac:chgData name="Simon Pun (SSE)" userId="6b1ee1f4-4ab1-4ea7-a2d6-b83579485034" providerId="ADAL" clId="{8BCF533E-FEE0-42AA-87B6-82739A0AB595}" dt="2020-11-09T09:03:53.452" v="796" actId="22"/>
          <ac:spMkLst>
            <pc:docMk/>
            <pc:sldMk cId="2631859610" sldId="860"/>
            <ac:spMk id="17" creationId="{EA233790-8063-427D-AE04-294BCF5AB6A5}"/>
          </ac:spMkLst>
        </pc:spChg>
        <pc:spChg chg="add mod">
          <ac:chgData name="Simon Pun (SSE)" userId="6b1ee1f4-4ab1-4ea7-a2d6-b83579485034" providerId="ADAL" clId="{8BCF533E-FEE0-42AA-87B6-82739A0AB595}" dt="2020-11-09T09:04:09.832" v="804" actId="1076"/>
          <ac:spMkLst>
            <pc:docMk/>
            <pc:sldMk cId="2631859610" sldId="860"/>
            <ac:spMk id="19" creationId="{06D9762C-B6F0-4F3E-AE1A-64869AFFCEB4}"/>
          </ac:spMkLst>
        </pc:spChg>
        <pc:picChg chg="del">
          <ac:chgData name="Simon Pun (SSE)" userId="6b1ee1f4-4ab1-4ea7-a2d6-b83579485034" providerId="ADAL" clId="{8BCF533E-FEE0-42AA-87B6-82739A0AB595}" dt="2020-11-09T08:52:55.453" v="768" actId="478"/>
          <ac:picMkLst>
            <pc:docMk/>
            <pc:sldMk cId="2631859610" sldId="860"/>
            <ac:picMk id="4" creationId="{E2E00975-40C7-446F-B40A-C20E60210423}"/>
          </ac:picMkLst>
        </pc:picChg>
        <pc:picChg chg="add mod">
          <ac:chgData name="Simon Pun (SSE)" userId="6b1ee1f4-4ab1-4ea7-a2d6-b83579485034" providerId="ADAL" clId="{8BCF533E-FEE0-42AA-87B6-82739A0AB595}" dt="2020-11-09T08:53:22.453" v="776" actId="1076"/>
          <ac:picMkLst>
            <pc:docMk/>
            <pc:sldMk cId="2631859610" sldId="860"/>
            <ac:picMk id="5" creationId="{69D3145F-5C38-4A36-A062-15D294251450}"/>
          </ac:picMkLst>
        </pc:picChg>
        <pc:picChg chg="add del">
          <ac:chgData name="Simon Pun (SSE)" userId="6b1ee1f4-4ab1-4ea7-a2d6-b83579485034" providerId="ADAL" clId="{8BCF533E-FEE0-42AA-87B6-82739A0AB595}" dt="2020-11-09T08:52:57.243" v="769" actId="478"/>
          <ac:picMkLst>
            <pc:docMk/>
            <pc:sldMk cId="2631859610" sldId="860"/>
            <ac:picMk id="6" creationId="{698CC917-ACB9-4269-AFE5-54B362DF8135}"/>
          </ac:picMkLst>
        </pc:picChg>
        <pc:picChg chg="add mod">
          <ac:chgData name="Simon Pun (SSE)" userId="6b1ee1f4-4ab1-4ea7-a2d6-b83579485034" providerId="ADAL" clId="{8BCF533E-FEE0-42AA-87B6-82739A0AB595}" dt="2020-11-09T09:04:06.913" v="803" actId="1076"/>
          <ac:picMkLst>
            <pc:docMk/>
            <pc:sldMk cId="2631859610" sldId="860"/>
            <ac:picMk id="10" creationId="{322EBA66-AA36-4AE2-9C43-4C209146D768}"/>
          </ac:picMkLst>
        </pc:picChg>
        <pc:cxnChg chg="add mod">
          <ac:chgData name="Simon Pun (SSE)" userId="6b1ee1f4-4ab1-4ea7-a2d6-b83579485034" providerId="ADAL" clId="{8BCF533E-FEE0-42AA-87B6-82739A0AB595}" dt="2020-11-09T09:02:13.212" v="794" actId="1076"/>
          <ac:cxnSpMkLst>
            <pc:docMk/>
            <pc:sldMk cId="2631859610" sldId="860"/>
            <ac:cxnSpMk id="14" creationId="{96F5646C-4FAA-462A-A7CF-B6CC752A264E}"/>
          </ac:cxnSpMkLst>
        </pc:cxnChg>
      </pc:sldChg>
      <pc:sldChg chg="addSp delSp modSp add mod">
        <pc:chgData name="Simon Pun (SSE)" userId="6b1ee1f4-4ab1-4ea7-a2d6-b83579485034" providerId="ADAL" clId="{8BCF533E-FEE0-42AA-87B6-82739A0AB595}" dt="2020-11-09T09:06:15.573" v="817" actId="14100"/>
        <pc:sldMkLst>
          <pc:docMk/>
          <pc:sldMk cId="2656355855" sldId="861"/>
        </pc:sldMkLst>
        <pc:spChg chg="mod">
          <ac:chgData name="Simon Pun (SSE)" userId="6b1ee1f4-4ab1-4ea7-a2d6-b83579485034" providerId="ADAL" clId="{8BCF533E-FEE0-42AA-87B6-82739A0AB595}" dt="2020-11-09T09:05:51.203" v="807" actId="20577"/>
          <ac:spMkLst>
            <pc:docMk/>
            <pc:sldMk cId="2656355855" sldId="861"/>
            <ac:spMk id="2" creationId="{4981AD41-A36F-4E5C-BD4B-6D7FB214D374}"/>
          </ac:spMkLst>
        </pc:spChg>
        <pc:spChg chg="mod">
          <ac:chgData name="Simon Pun (SSE)" userId="6b1ee1f4-4ab1-4ea7-a2d6-b83579485034" providerId="ADAL" clId="{8BCF533E-FEE0-42AA-87B6-82739A0AB595}" dt="2020-11-09T09:06:15.573" v="817" actId="14100"/>
          <ac:spMkLst>
            <pc:docMk/>
            <pc:sldMk cId="2656355855" sldId="861"/>
            <ac:spMk id="10" creationId="{A5EE43BA-8FDD-4D8E-B431-1686E8A42CF5}"/>
          </ac:spMkLst>
        </pc:spChg>
        <pc:picChg chg="del">
          <ac:chgData name="Simon Pun (SSE)" userId="6b1ee1f4-4ab1-4ea7-a2d6-b83579485034" providerId="ADAL" clId="{8BCF533E-FEE0-42AA-87B6-82739A0AB595}" dt="2020-11-09T09:05:52.803" v="808" actId="478"/>
          <ac:picMkLst>
            <pc:docMk/>
            <pc:sldMk cId="2656355855" sldId="861"/>
            <ac:picMk id="3" creationId="{65B1A32D-EC99-4BE9-96B8-E0D98B2CA6EB}"/>
          </ac:picMkLst>
        </pc:picChg>
        <pc:picChg chg="add mod">
          <ac:chgData name="Simon Pun (SSE)" userId="6b1ee1f4-4ab1-4ea7-a2d6-b83579485034" providerId="ADAL" clId="{8BCF533E-FEE0-42AA-87B6-82739A0AB595}" dt="2020-11-09T09:06:03.353" v="812" actId="1076"/>
          <ac:picMkLst>
            <pc:docMk/>
            <pc:sldMk cId="2656355855" sldId="861"/>
            <ac:picMk id="4" creationId="{AE44EC86-A073-4C3F-AA9A-5634AAE732C7}"/>
          </ac:picMkLst>
        </pc:picChg>
      </pc:sldChg>
      <pc:sldChg chg="addSp delSp modSp new mod">
        <pc:chgData name="Simon Pun (SSE)" userId="6b1ee1f4-4ab1-4ea7-a2d6-b83579485034" providerId="ADAL" clId="{8BCF533E-FEE0-42AA-87B6-82739A0AB595}" dt="2020-11-10T08:12:33.684" v="1076" actId="1076"/>
        <pc:sldMkLst>
          <pc:docMk/>
          <pc:sldMk cId="3760772859" sldId="862"/>
        </pc:sldMkLst>
        <pc:spChg chg="mod">
          <ac:chgData name="Simon Pun (SSE)" userId="6b1ee1f4-4ab1-4ea7-a2d6-b83579485034" providerId="ADAL" clId="{8BCF533E-FEE0-42AA-87B6-82739A0AB595}" dt="2020-11-09T09:17:25.297" v="833" actId="27636"/>
          <ac:spMkLst>
            <pc:docMk/>
            <pc:sldMk cId="3760772859" sldId="862"/>
            <ac:spMk id="2" creationId="{1A3D9BF3-C2C6-492C-8AE2-9E67B022EB1D}"/>
          </ac:spMkLst>
        </pc:spChg>
        <pc:spChg chg="add mod">
          <ac:chgData name="Simon Pun (SSE)" userId="6b1ee1f4-4ab1-4ea7-a2d6-b83579485034" providerId="ADAL" clId="{8BCF533E-FEE0-42AA-87B6-82739A0AB595}" dt="2020-11-10T08:12:33.684" v="1076" actId="1076"/>
          <ac:spMkLst>
            <pc:docMk/>
            <pc:sldMk cId="3760772859" sldId="862"/>
            <ac:spMk id="3" creationId="{C28DE9D9-E059-484F-8A03-A7DA0D5141C1}"/>
          </ac:spMkLst>
        </pc:spChg>
        <pc:spChg chg="add del">
          <ac:chgData name="Simon Pun (SSE)" userId="6b1ee1f4-4ab1-4ea7-a2d6-b83579485034" providerId="ADAL" clId="{8BCF533E-FEE0-42AA-87B6-82739A0AB595}" dt="2020-11-09T09:19:17.024" v="855" actId="22"/>
          <ac:spMkLst>
            <pc:docMk/>
            <pc:sldMk cId="3760772859" sldId="862"/>
            <ac:spMk id="12" creationId="{20E4AA4F-4CD4-41BD-883F-E12DA8EC5DA5}"/>
          </ac:spMkLst>
        </pc:spChg>
        <pc:spChg chg="add del mod">
          <ac:chgData name="Simon Pun (SSE)" userId="6b1ee1f4-4ab1-4ea7-a2d6-b83579485034" providerId="ADAL" clId="{8BCF533E-FEE0-42AA-87B6-82739A0AB595}" dt="2020-11-10T08:12:05.534" v="1059" actId="478"/>
          <ac:spMkLst>
            <pc:docMk/>
            <pc:sldMk cId="3760772859" sldId="862"/>
            <ac:spMk id="14" creationId="{1ED356CF-0DD3-4AAF-B324-823678172D7B}"/>
          </ac:spMkLst>
        </pc:spChg>
        <pc:spChg chg="add mod">
          <ac:chgData name="Simon Pun (SSE)" userId="6b1ee1f4-4ab1-4ea7-a2d6-b83579485034" providerId="ADAL" clId="{8BCF533E-FEE0-42AA-87B6-82739A0AB595}" dt="2020-11-09T09:20:19.464" v="866" actId="1076"/>
          <ac:spMkLst>
            <pc:docMk/>
            <pc:sldMk cId="3760772859" sldId="862"/>
            <ac:spMk id="15" creationId="{83FB0246-3338-4BDB-8CF4-6B27D6ADA809}"/>
          </ac:spMkLst>
        </pc:spChg>
        <pc:spChg chg="add del">
          <ac:chgData name="Simon Pun (SSE)" userId="6b1ee1f4-4ab1-4ea7-a2d6-b83579485034" providerId="ADAL" clId="{8BCF533E-FEE0-42AA-87B6-82739A0AB595}" dt="2020-11-09T09:26:50.863" v="868" actId="22"/>
          <ac:spMkLst>
            <pc:docMk/>
            <pc:sldMk cId="3760772859" sldId="862"/>
            <ac:spMk id="17" creationId="{5FD8B9AB-7020-4AE1-B3B2-C97ACDC2D25F}"/>
          </ac:spMkLst>
        </pc:spChg>
        <pc:picChg chg="add del mod">
          <ac:chgData name="Simon Pun (SSE)" userId="6b1ee1f4-4ab1-4ea7-a2d6-b83579485034" providerId="ADAL" clId="{8BCF533E-FEE0-42AA-87B6-82739A0AB595}" dt="2020-11-09T09:18:19.284" v="842" actId="478"/>
          <ac:picMkLst>
            <pc:docMk/>
            <pc:sldMk cId="3760772859" sldId="862"/>
            <ac:picMk id="4" creationId="{F3E6C2FC-2A12-426E-B8C6-54D9A7840DEF}"/>
          </ac:picMkLst>
        </pc:picChg>
        <pc:picChg chg="add del mod">
          <ac:chgData name="Simon Pun (SSE)" userId="6b1ee1f4-4ab1-4ea7-a2d6-b83579485034" providerId="ADAL" clId="{8BCF533E-FEE0-42AA-87B6-82739A0AB595}" dt="2020-11-09T09:18:09.177" v="839" actId="478"/>
          <ac:picMkLst>
            <pc:docMk/>
            <pc:sldMk cId="3760772859" sldId="862"/>
            <ac:picMk id="6" creationId="{6A552AAA-05EE-4903-B17C-71E7F6DFB1E4}"/>
          </ac:picMkLst>
        </pc:picChg>
        <pc:picChg chg="add mod">
          <ac:chgData name="Simon Pun (SSE)" userId="6b1ee1f4-4ab1-4ea7-a2d6-b83579485034" providerId="ADAL" clId="{8BCF533E-FEE0-42AA-87B6-82739A0AB595}" dt="2020-11-09T09:18:43.644" v="853" actId="1076"/>
          <ac:picMkLst>
            <pc:docMk/>
            <pc:sldMk cId="3760772859" sldId="862"/>
            <ac:picMk id="8" creationId="{829EC3BF-4E8F-4657-B7BD-BECFD1380E06}"/>
          </ac:picMkLst>
        </pc:picChg>
        <pc:picChg chg="add mod">
          <ac:chgData name="Simon Pun (SSE)" userId="6b1ee1f4-4ab1-4ea7-a2d6-b83579485034" providerId="ADAL" clId="{8BCF533E-FEE0-42AA-87B6-82739A0AB595}" dt="2020-11-09T09:18:42.204" v="852" actId="1076"/>
          <ac:picMkLst>
            <pc:docMk/>
            <pc:sldMk cId="3760772859" sldId="862"/>
            <ac:picMk id="10" creationId="{FA05D594-150B-40DF-A0B6-4246EE7E4A33}"/>
          </ac:picMkLst>
        </pc:picChg>
      </pc:sldChg>
      <pc:sldChg chg="addSp delSp modSp add del mod">
        <pc:chgData name="Simon Pun (SSE)" userId="6b1ee1f4-4ab1-4ea7-a2d6-b83579485034" providerId="ADAL" clId="{8BCF533E-FEE0-42AA-87B6-82739A0AB595}" dt="2020-11-10T02:13:37.023" v="976" actId="2696"/>
        <pc:sldMkLst>
          <pc:docMk/>
          <pc:sldMk cId="2386921251" sldId="863"/>
        </pc:sldMkLst>
        <pc:spChg chg="mod">
          <ac:chgData name="Simon Pun (SSE)" userId="6b1ee1f4-4ab1-4ea7-a2d6-b83579485034" providerId="ADAL" clId="{8BCF533E-FEE0-42AA-87B6-82739A0AB595}" dt="2020-11-09T09:28:18.676" v="905" actId="1076"/>
          <ac:spMkLst>
            <pc:docMk/>
            <pc:sldMk cId="2386921251" sldId="863"/>
            <ac:spMk id="2" creationId="{1A3D9BF3-C2C6-492C-8AE2-9E67B022EB1D}"/>
          </ac:spMkLst>
        </pc:spChg>
        <pc:spChg chg="add mod">
          <ac:chgData name="Simon Pun (SSE)" userId="6b1ee1f4-4ab1-4ea7-a2d6-b83579485034" providerId="ADAL" clId="{8BCF533E-FEE0-42AA-87B6-82739A0AB595}" dt="2020-11-10T01:43:49.925" v="937" actId="1076"/>
          <ac:spMkLst>
            <pc:docMk/>
            <pc:sldMk cId="2386921251" sldId="863"/>
            <ac:spMk id="4" creationId="{5360AB59-FA11-446F-B400-77C15480F8D8}"/>
          </ac:spMkLst>
        </pc:spChg>
        <pc:spChg chg="add mod ord">
          <ac:chgData name="Simon Pun (SSE)" userId="6b1ee1f4-4ab1-4ea7-a2d6-b83579485034" providerId="ADAL" clId="{8BCF533E-FEE0-42AA-87B6-82739A0AB595}" dt="2020-11-10T01:45:41.478" v="943" actId="167"/>
          <ac:spMkLst>
            <pc:docMk/>
            <pc:sldMk cId="2386921251" sldId="863"/>
            <ac:spMk id="6" creationId="{D16246D8-6D41-411F-BFB6-543E86C8D5BF}"/>
          </ac:spMkLst>
        </pc:spChg>
        <pc:spChg chg="add del">
          <ac:chgData name="Simon Pun (SSE)" userId="6b1ee1f4-4ab1-4ea7-a2d6-b83579485034" providerId="ADAL" clId="{8BCF533E-FEE0-42AA-87B6-82739A0AB595}" dt="2020-11-09T09:28:24.946" v="910" actId="22"/>
          <ac:spMkLst>
            <pc:docMk/>
            <pc:sldMk cId="2386921251" sldId="863"/>
            <ac:spMk id="11" creationId="{7AF143B0-8019-4F8C-8323-804D25670384}"/>
          </ac:spMkLst>
        </pc:spChg>
        <pc:spChg chg="add mod">
          <ac:chgData name="Simon Pun (SSE)" userId="6b1ee1f4-4ab1-4ea7-a2d6-b83579485034" providerId="ADAL" clId="{8BCF533E-FEE0-42AA-87B6-82739A0AB595}" dt="2020-11-10T01:43:56.326" v="939" actId="1076"/>
          <ac:spMkLst>
            <pc:docMk/>
            <pc:sldMk cId="2386921251" sldId="863"/>
            <ac:spMk id="12" creationId="{760E0F61-960A-4FBC-8C71-81D20263C0D2}"/>
          </ac:spMkLst>
        </pc:spChg>
        <pc:spChg chg="del">
          <ac:chgData name="Simon Pun (SSE)" userId="6b1ee1f4-4ab1-4ea7-a2d6-b83579485034" providerId="ADAL" clId="{8BCF533E-FEE0-42AA-87B6-82739A0AB595}" dt="2020-11-09T09:27:22.786" v="875" actId="478"/>
          <ac:spMkLst>
            <pc:docMk/>
            <pc:sldMk cId="2386921251" sldId="863"/>
            <ac:spMk id="14" creationId="{1ED356CF-0DD3-4AAF-B324-823678172D7B}"/>
          </ac:spMkLst>
        </pc:spChg>
        <pc:spChg chg="del">
          <ac:chgData name="Simon Pun (SSE)" userId="6b1ee1f4-4ab1-4ea7-a2d6-b83579485034" providerId="ADAL" clId="{8BCF533E-FEE0-42AA-87B6-82739A0AB595}" dt="2020-11-09T09:27:09.303" v="872" actId="478"/>
          <ac:spMkLst>
            <pc:docMk/>
            <pc:sldMk cId="2386921251" sldId="863"/>
            <ac:spMk id="15" creationId="{83FB0246-3338-4BDB-8CF4-6B27D6ADA809}"/>
          </ac:spMkLst>
        </pc:spChg>
        <pc:picChg chg="add mod">
          <ac:chgData name="Simon Pun (SSE)" userId="6b1ee1f4-4ab1-4ea7-a2d6-b83579485034" providerId="ADAL" clId="{8BCF533E-FEE0-42AA-87B6-82739A0AB595}" dt="2020-11-10T01:45:59.023" v="944" actId="1076"/>
          <ac:picMkLst>
            <pc:docMk/>
            <pc:sldMk cId="2386921251" sldId="863"/>
            <ac:picMk id="3" creationId="{C0DD75BE-2C61-4B77-BCE2-4E68B95E3C3B}"/>
          </ac:picMkLst>
        </pc:picChg>
        <pc:picChg chg="del">
          <ac:chgData name="Simon Pun (SSE)" userId="6b1ee1f4-4ab1-4ea7-a2d6-b83579485034" providerId="ADAL" clId="{8BCF533E-FEE0-42AA-87B6-82739A0AB595}" dt="2020-11-09T09:27:06.573" v="871" actId="478"/>
          <ac:picMkLst>
            <pc:docMk/>
            <pc:sldMk cId="2386921251" sldId="863"/>
            <ac:picMk id="8" creationId="{829EC3BF-4E8F-4657-B7BD-BECFD1380E06}"/>
          </ac:picMkLst>
        </pc:picChg>
        <pc:picChg chg="del">
          <ac:chgData name="Simon Pun (SSE)" userId="6b1ee1f4-4ab1-4ea7-a2d6-b83579485034" providerId="ADAL" clId="{8BCF533E-FEE0-42AA-87B6-82739A0AB595}" dt="2020-11-09T09:27:06.573" v="871" actId="478"/>
          <ac:picMkLst>
            <pc:docMk/>
            <pc:sldMk cId="2386921251" sldId="863"/>
            <ac:picMk id="10" creationId="{FA05D594-150B-40DF-A0B6-4246EE7E4A33}"/>
          </ac:picMkLst>
        </pc:picChg>
      </pc:sldChg>
      <pc:sldChg chg="addSp modSp new mod">
        <pc:chgData name="Simon Pun (SSE)" userId="6b1ee1f4-4ab1-4ea7-a2d6-b83579485034" providerId="ADAL" clId="{8BCF533E-FEE0-42AA-87B6-82739A0AB595}" dt="2020-11-10T02:29:43.105" v="1016" actId="1076"/>
        <pc:sldMkLst>
          <pc:docMk/>
          <pc:sldMk cId="711845972" sldId="864"/>
        </pc:sldMkLst>
        <pc:spChg chg="mod">
          <ac:chgData name="Simon Pun (SSE)" userId="6b1ee1f4-4ab1-4ea7-a2d6-b83579485034" providerId="ADAL" clId="{8BCF533E-FEE0-42AA-87B6-82739A0AB595}" dt="2020-11-10T02:13:25.135" v="972" actId="1076"/>
          <ac:spMkLst>
            <pc:docMk/>
            <pc:sldMk cId="711845972" sldId="864"/>
            <ac:spMk id="2" creationId="{9750F9D3-D0C7-4703-A876-5FE6E29327A4}"/>
          </ac:spMkLst>
        </pc:spChg>
        <pc:spChg chg="add mod">
          <ac:chgData name="Simon Pun (SSE)" userId="6b1ee1f4-4ab1-4ea7-a2d6-b83579485034" providerId="ADAL" clId="{8BCF533E-FEE0-42AA-87B6-82739A0AB595}" dt="2020-11-10T02:29:30.588" v="1014" actId="14100"/>
          <ac:spMkLst>
            <pc:docMk/>
            <pc:sldMk cId="711845972" sldId="864"/>
            <ac:spMk id="8" creationId="{31D6D26C-A655-4B1D-8FC5-711A081A8AEF}"/>
          </ac:spMkLst>
        </pc:spChg>
        <pc:spChg chg="add mod ord">
          <ac:chgData name="Simon Pun (SSE)" userId="6b1ee1f4-4ab1-4ea7-a2d6-b83579485034" providerId="ADAL" clId="{8BCF533E-FEE0-42AA-87B6-82739A0AB595}" dt="2020-11-10T02:14:14.944" v="989" actId="14100"/>
          <ac:spMkLst>
            <pc:docMk/>
            <pc:sldMk cId="711845972" sldId="864"/>
            <ac:spMk id="10" creationId="{DA6E5129-E460-4B25-A8BC-3C07DA4F64CF}"/>
          </ac:spMkLst>
        </pc:spChg>
        <pc:picChg chg="add mod">
          <ac:chgData name="Simon Pun (SSE)" userId="6b1ee1f4-4ab1-4ea7-a2d6-b83579485034" providerId="ADAL" clId="{8BCF533E-FEE0-42AA-87B6-82739A0AB595}" dt="2020-11-10T02:14:06.900" v="986" actId="1076"/>
          <ac:picMkLst>
            <pc:docMk/>
            <pc:sldMk cId="711845972" sldId="864"/>
            <ac:picMk id="4" creationId="{C943EE2C-5D5B-48D3-89DD-64153E992877}"/>
          </ac:picMkLst>
        </pc:picChg>
        <pc:picChg chg="add mod">
          <ac:chgData name="Simon Pun (SSE)" userId="6b1ee1f4-4ab1-4ea7-a2d6-b83579485034" providerId="ADAL" clId="{8BCF533E-FEE0-42AA-87B6-82739A0AB595}" dt="2020-11-10T02:29:43.105" v="1016" actId="1076"/>
          <ac:picMkLst>
            <pc:docMk/>
            <pc:sldMk cId="711845972" sldId="864"/>
            <ac:picMk id="6" creationId="{B429CDD6-7222-4C41-8B75-5902B0B800D3}"/>
          </ac:picMkLst>
        </pc:picChg>
        <pc:picChg chg="add mod">
          <ac:chgData name="Simon Pun (SSE)" userId="6b1ee1f4-4ab1-4ea7-a2d6-b83579485034" providerId="ADAL" clId="{8BCF533E-FEE0-42AA-87B6-82739A0AB595}" dt="2020-11-10T02:28:42.835" v="996" actId="1076"/>
          <ac:picMkLst>
            <pc:docMk/>
            <pc:sldMk cId="711845972" sldId="864"/>
            <ac:picMk id="12" creationId="{C47FF53A-262E-45EC-8ED3-E3184F05080B}"/>
          </ac:picMkLst>
        </pc:picChg>
      </pc:sldChg>
      <pc:sldChg chg="addSp delSp modSp new mod">
        <pc:chgData name="Simon Pun (SSE)" userId="6b1ee1f4-4ab1-4ea7-a2d6-b83579485034" providerId="ADAL" clId="{8BCF533E-FEE0-42AA-87B6-82739A0AB595}" dt="2020-11-10T08:23:40.183" v="1218" actId="22"/>
        <pc:sldMkLst>
          <pc:docMk/>
          <pc:sldMk cId="2992600347" sldId="865"/>
        </pc:sldMkLst>
        <pc:spChg chg="mod">
          <ac:chgData name="Simon Pun (SSE)" userId="6b1ee1f4-4ab1-4ea7-a2d6-b83579485034" providerId="ADAL" clId="{8BCF533E-FEE0-42AA-87B6-82739A0AB595}" dt="2020-11-10T05:54:14.367" v="1036" actId="1076"/>
          <ac:spMkLst>
            <pc:docMk/>
            <pc:sldMk cId="2992600347" sldId="865"/>
            <ac:spMk id="2" creationId="{40C5DFAC-0EA2-4F97-B16E-910D356A1894}"/>
          </ac:spMkLst>
        </pc:spChg>
        <pc:spChg chg="add del mod">
          <ac:chgData name="Simon Pun (SSE)" userId="6b1ee1f4-4ab1-4ea7-a2d6-b83579485034" providerId="ADAL" clId="{8BCF533E-FEE0-42AA-87B6-82739A0AB595}" dt="2020-11-10T08:23:00.832" v="1205" actId="21"/>
          <ac:spMkLst>
            <pc:docMk/>
            <pc:sldMk cId="2992600347" sldId="865"/>
            <ac:spMk id="8" creationId="{4699E24A-085B-4696-B1CD-23BDE12C9790}"/>
          </ac:spMkLst>
        </pc:spChg>
        <pc:spChg chg="add mod">
          <ac:chgData name="Simon Pun (SSE)" userId="6b1ee1f4-4ab1-4ea7-a2d6-b83579485034" providerId="ADAL" clId="{8BCF533E-FEE0-42AA-87B6-82739A0AB595}" dt="2020-11-10T08:23:30.543" v="1215" actId="1076"/>
          <ac:spMkLst>
            <pc:docMk/>
            <pc:sldMk cId="2992600347" sldId="865"/>
            <ac:spMk id="12" creationId="{8120FABF-3936-4466-B9F2-2FDBB6586B88}"/>
          </ac:spMkLst>
        </pc:spChg>
        <pc:spChg chg="add del mod ord">
          <ac:chgData name="Simon Pun (SSE)" userId="6b1ee1f4-4ab1-4ea7-a2d6-b83579485034" providerId="ADAL" clId="{8BCF533E-FEE0-42AA-87B6-82739A0AB595}" dt="2020-11-10T08:23:39.888" v="1217" actId="21"/>
          <ac:spMkLst>
            <pc:docMk/>
            <pc:sldMk cId="2992600347" sldId="865"/>
            <ac:spMk id="14" creationId="{AC07C608-055F-45F1-9AE5-57E18DC7BBDC}"/>
          </ac:spMkLst>
        </pc:spChg>
        <pc:spChg chg="add">
          <ac:chgData name="Simon Pun (SSE)" userId="6b1ee1f4-4ab1-4ea7-a2d6-b83579485034" providerId="ADAL" clId="{8BCF533E-FEE0-42AA-87B6-82739A0AB595}" dt="2020-11-10T08:23:40.183" v="1218" actId="22"/>
          <ac:spMkLst>
            <pc:docMk/>
            <pc:sldMk cId="2992600347" sldId="865"/>
            <ac:spMk id="16" creationId="{43ADB986-6E9A-45C6-A151-6A0F74D9FCF3}"/>
          </ac:spMkLst>
        </pc:spChg>
        <pc:picChg chg="add del mod">
          <ac:chgData name="Simon Pun (SSE)" userId="6b1ee1f4-4ab1-4ea7-a2d6-b83579485034" providerId="ADAL" clId="{8BCF533E-FEE0-42AA-87B6-82739A0AB595}" dt="2020-11-10T08:23:00.832" v="1205" actId="21"/>
          <ac:picMkLst>
            <pc:docMk/>
            <pc:sldMk cId="2992600347" sldId="865"/>
            <ac:picMk id="4" creationId="{AD89510E-D02E-4718-A38E-829AD28A6A50}"/>
          </ac:picMkLst>
        </pc:picChg>
        <pc:picChg chg="add mod">
          <ac:chgData name="Simon Pun (SSE)" userId="6b1ee1f4-4ab1-4ea7-a2d6-b83579485034" providerId="ADAL" clId="{8BCF533E-FEE0-42AA-87B6-82739A0AB595}" dt="2020-11-10T08:23:33.386" v="1216" actId="1076"/>
          <ac:picMkLst>
            <pc:docMk/>
            <pc:sldMk cId="2992600347" sldId="865"/>
            <ac:picMk id="6" creationId="{C5382CAA-375A-4724-90C4-1A1DC4D9CBD9}"/>
          </ac:picMkLst>
        </pc:picChg>
        <pc:picChg chg="add del mod">
          <ac:chgData name="Simon Pun (SSE)" userId="6b1ee1f4-4ab1-4ea7-a2d6-b83579485034" providerId="ADAL" clId="{8BCF533E-FEE0-42AA-87B6-82739A0AB595}" dt="2020-11-10T08:23:39.888" v="1217" actId="21"/>
          <ac:picMkLst>
            <pc:docMk/>
            <pc:sldMk cId="2992600347" sldId="865"/>
            <ac:picMk id="10" creationId="{5BA16E72-A250-430A-8E92-D3039F66AA04}"/>
          </ac:picMkLst>
        </pc:picChg>
        <pc:picChg chg="add">
          <ac:chgData name="Simon Pun (SSE)" userId="6b1ee1f4-4ab1-4ea7-a2d6-b83579485034" providerId="ADAL" clId="{8BCF533E-FEE0-42AA-87B6-82739A0AB595}" dt="2020-11-10T08:23:40.183" v="1218" actId="22"/>
          <ac:picMkLst>
            <pc:docMk/>
            <pc:sldMk cId="2992600347" sldId="865"/>
            <ac:picMk id="18" creationId="{DCB6078B-5BB5-4C77-BCEF-241922A88D66}"/>
          </ac:picMkLst>
        </pc:picChg>
      </pc:sldChg>
      <pc:sldChg chg="addSp delSp modSp new mod">
        <pc:chgData name="Simon Pun (SSE)" userId="6b1ee1f4-4ab1-4ea7-a2d6-b83579485034" providerId="ADAL" clId="{8BCF533E-FEE0-42AA-87B6-82739A0AB595}" dt="2020-11-10T08:26:37.722" v="1250" actId="20577"/>
        <pc:sldMkLst>
          <pc:docMk/>
          <pc:sldMk cId="429699672" sldId="866"/>
        </pc:sldMkLst>
        <pc:spChg chg="mod">
          <ac:chgData name="Simon Pun (SSE)" userId="6b1ee1f4-4ab1-4ea7-a2d6-b83579485034" providerId="ADAL" clId="{8BCF533E-FEE0-42AA-87B6-82739A0AB595}" dt="2020-11-10T08:24:16.202" v="1231" actId="1076"/>
          <ac:spMkLst>
            <pc:docMk/>
            <pc:sldMk cId="429699672" sldId="866"/>
            <ac:spMk id="2" creationId="{2A580E96-93D8-4F6A-9069-51D8BF8D85F2}"/>
          </ac:spMkLst>
        </pc:spChg>
        <pc:spChg chg="add mod ord">
          <ac:chgData name="Simon Pun (SSE)" userId="6b1ee1f4-4ab1-4ea7-a2d6-b83579485034" providerId="ADAL" clId="{8BCF533E-FEE0-42AA-87B6-82739A0AB595}" dt="2020-11-10T08:24:19.362" v="1232" actId="14100"/>
          <ac:spMkLst>
            <pc:docMk/>
            <pc:sldMk cId="429699672" sldId="866"/>
            <ac:spMk id="6" creationId="{C316F290-86F7-4775-B4A3-566FE4535B5D}"/>
          </ac:spMkLst>
        </pc:spChg>
        <pc:spChg chg="add mod">
          <ac:chgData name="Simon Pun (SSE)" userId="6b1ee1f4-4ab1-4ea7-a2d6-b83579485034" providerId="ADAL" clId="{8BCF533E-FEE0-42AA-87B6-82739A0AB595}" dt="2020-11-10T08:26:37.722" v="1250" actId="20577"/>
          <ac:spMkLst>
            <pc:docMk/>
            <pc:sldMk cId="429699672" sldId="866"/>
            <ac:spMk id="10" creationId="{A66C8880-4BD0-4AEB-AE77-450C68C65CDC}"/>
          </ac:spMkLst>
        </pc:spChg>
        <pc:picChg chg="add mod">
          <ac:chgData name="Simon Pun (SSE)" userId="6b1ee1f4-4ab1-4ea7-a2d6-b83579485034" providerId="ADAL" clId="{8BCF533E-FEE0-42AA-87B6-82739A0AB595}" dt="2020-11-10T08:24:13.902" v="1230" actId="1076"/>
          <ac:picMkLst>
            <pc:docMk/>
            <pc:sldMk cId="429699672" sldId="866"/>
            <ac:picMk id="4" creationId="{B244C9CA-2C87-4968-9481-0369B00A8EBC}"/>
          </ac:picMkLst>
        </pc:picChg>
        <pc:picChg chg="add del">
          <ac:chgData name="Simon Pun (SSE)" userId="6b1ee1f4-4ab1-4ea7-a2d6-b83579485034" providerId="ADAL" clId="{8BCF533E-FEE0-42AA-87B6-82739A0AB595}" dt="2020-11-10T08:23:49.012" v="1221" actId="478"/>
          <ac:picMkLst>
            <pc:docMk/>
            <pc:sldMk cId="429699672" sldId="866"/>
            <ac:picMk id="8" creationId="{6D6B0205-EF86-4795-9171-60A2A8C2682E}"/>
          </ac:picMkLst>
        </pc:picChg>
      </pc:sldChg>
      <pc:sldChg chg="addSp modSp new mod ord">
        <pc:chgData name="Simon Pun (SSE)" userId="6b1ee1f4-4ab1-4ea7-a2d6-b83579485034" providerId="ADAL" clId="{8BCF533E-FEE0-42AA-87B6-82739A0AB595}" dt="2020-11-11T11:42:25.413" v="1322" actId="1076"/>
        <pc:sldMkLst>
          <pc:docMk/>
          <pc:sldMk cId="4194392147" sldId="870"/>
        </pc:sldMkLst>
        <pc:spChg chg="mod">
          <ac:chgData name="Simon Pun (SSE)" userId="6b1ee1f4-4ab1-4ea7-a2d6-b83579485034" providerId="ADAL" clId="{8BCF533E-FEE0-42AA-87B6-82739A0AB595}" dt="2020-11-11T11:42:25.413" v="1322" actId="1076"/>
          <ac:spMkLst>
            <pc:docMk/>
            <pc:sldMk cId="4194392147" sldId="870"/>
            <ac:spMk id="2" creationId="{7E67DF75-99BE-4922-877C-A08965DD96C2}"/>
          </ac:spMkLst>
        </pc:spChg>
        <pc:spChg chg="add mod">
          <ac:chgData name="Simon Pun (SSE)" userId="6b1ee1f4-4ab1-4ea7-a2d6-b83579485034" providerId="ADAL" clId="{8BCF533E-FEE0-42AA-87B6-82739A0AB595}" dt="2020-11-11T11:42:06.547" v="1320" actId="1076"/>
          <ac:spMkLst>
            <pc:docMk/>
            <pc:sldMk cId="4194392147" sldId="870"/>
            <ac:spMk id="4" creationId="{409F2C56-19DB-4FDC-BCF8-80103B6D12BA}"/>
          </ac:spMkLst>
        </pc:spChg>
        <pc:graphicFrameChg chg="add mod">
          <ac:chgData name="Simon Pun (SSE)" userId="6b1ee1f4-4ab1-4ea7-a2d6-b83579485034" providerId="ADAL" clId="{8BCF533E-FEE0-42AA-87B6-82739A0AB595}" dt="2020-11-11T11:42:10.179" v="1321" actId="1076"/>
          <ac:graphicFrameMkLst>
            <pc:docMk/>
            <pc:sldMk cId="4194392147" sldId="870"/>
            <ac:graphicFrameMk id="3" creationId="{B9EBFB0F-F3E2-4BA9-9E46-BC8BF0413EC2}"/>
          </ac:graphicFrameMkLst>
        </pc:graphicFrameChg>
        <pc:graphicFrameChg chg="add mod modGraphic">
          <ac:chgData name="Simon Pun (SSE)" userId="6b1ee1f4-4ab1-4ea7-a2d6-b83579485034" providerId="ADAL" clId="{8BCF533E-FEE0-42AA-87B6-82739A0AB595}" dt="2020-11-11T11:41:53.002" v="1314" actId="404"/>
          <ac:graphicFrameMkLst>
            <pc:docMk/>
            <pc:sldMk cId="4194392147" sldId="870"/>
            <ac:graphicFrameMk id="5" creationId="{86B301EF-7662-4F10-B8F4-FFBB464E5E27}"/>
          </ac:graphicFrameMkLst>
        </pc:graphicFrameChg>
      </pc:sldChg>
    </pc:docChg>
  </pc:docChgLst>
  <pc:docChgLst>
    <pc:chgData name="Simon Pun (SSE)" userId="6b1ee1f4-4ab1-4ea7-a2d6-b83579485034" providerId="ADAL" clId="{ACA4E777-6699-4434-8FE7-389B61A360DC}"/>
    <pc:docChg chg="undo custSel addSld delSld modSld">
      <pc:chgData name="Simon Pun (SSE)" userId="6b1ee1f4-4ab1-4ea7-a2d6-b83579485034" providerId="ADAL" clId="{ACA4E777-6699-4434-8FE7-389B61A360DC}" dt="2020-10-05T02:05:46.755" v="578" actId="1076"/>
      <pc:docMkLst>
        <pc:docMk/>
      </pc:docMkLst>
      <pc:sldChg chg="modSp">
        <pc:chgData name="Simon Pun (SSE)" userId="6b1ee1f4-4ab1-4ea7-a2d6-b83579485034" providerId="ADAL" clId="{ACA4E777-6699-4434-8FE7-389B61A360DC}" dt="2020-09-25T23:33:38.571" v="2"/>
        <pc:sldMkLst>
          <pc:docMk/>
          <pc:sldMk cId="3595586506" sldId="606"/>
        </pc:sldMkLst>
        <pc:spChg chg="mod">
          <ac:chgData name="Simon Pun (SSE)" userId="6b1ee1f4-4ab1-4ea7-a2d6-b83579485034" providerId="ADAL" clId="{ACA4E777-6699-4434-8FE7-389B61A360DC}" dt="2020-09-25T23:33:38.571" v="2"/>
          <ac:spMkLst>
            <pc:docMk/>
            <pc:sldMk cId="3595586506" sldId="606"/>
            <ac:spMk id="17413" creationId="{00000000-0000-0000-0000-000000000000}"/>
          </ac:spMkLst>
        </pc:spChg>
      </pc:sldChg>
      <pc:sldChg chg="addSp delSp modSp">
        <pc:chgData name="Simon Pun (SSE)" userId="6b1ee1f4-4ab1-4ea7-a2d6-b83579485034" providerId="ADAL" clId="{ACA4E777-6699-4434-8FE7-389B61A360DC}" dt="2020-09-26T13:47:23.074" v="82" actId="20577"/>
        <pc:sldMkLst>
          <pc:docMk/>
          <pc:sldMk cId="483629921" sldId="630"/>
        </pc:sldMkLst>
        <pc:spChg chg="mod">
          <ac:chgData name="Simon Pun (SSE)" userId="6b1ee1f4-4ab1-4ea7-a2d6-b83579485034" providerId="ADAL" clId="{ACA4E777-6699-4434-8FE7-389B61A360DC}" dt="2020-09-26T13:44:25.749" v="33" actId="20577"/>
          <ac:spMkLst>
            <pc:docMk/>
            <pc:sldMk cId="483629921" sldId="630"/>
            <ac:spMk id="2" creationId="{00000000-0000-0000-0000-000000000000}"/>
          </ac:spMkLst>
        </pc:spChg>
        <pc:spChg chg="add del">
          <ac:chgData name="Simon Pun (SSE)" userId="6b1ee1f4-4ab1-4ea7-a2d6-b83579485034" providerId="ADAL" clId="{ACA4E777-6699-4434-8FE7-389B61A360DC}" dt="2020-09-26T13:45:01.355" v="39"/>
          <ac:spMkLst>
            <pc:docMk/>
            <pc:sldMk cId="483629921" sldId="630"/>
            <ac:spMk id="4" creationId="{3F633332-6030-415D-9343-9B08D0E335FE}"/>
          </ac:spMkLst>
        </pc:spChg>
        <pc:spChg chg="add mod">
          <ac:chgData name="Simon Pun (SSE)" userId="6b1ee1f4-4ab1-4ea7-a2d6-b83579485034" providerId="ADAL" clId="{ACA4E777-6699-4434-8FE7-389B61A360DC}" dt="2020-09-26T13:46:58.125" v="78" actId="1076"/>
          <ac:spMkLst>
            <pc:docMk/>
            <pc:sldMk cId="483629921" sldId="630"/>
            <ac:spMk id="5" creationId="{8B0AA43E-E29E-42DE-B461-EADA15811CBB}"/>
          </ac:spMkLst>
        </pc:spChg>
        <pc:spChg chg="del mod">
          <ac:chgData name="Simon Pun (SSE)" userId="6b1ee1f4-4ab1-4ea7-a2d6-b83579485034" providerId="ADAL" clId="{ACA4E777-6699-4434-8FE7-389B61A360DC}" dt="2020-09-26T13:44:14.206" v="31" actId="478"/>
          <ac:spMkLst>
            <pc:docMk/>
            <pc:sldMk cId="483629921" sldId="630"/>
            <ac:spMk id="6" creationId="{51A0B9B1-7215-4F1B-8494-67023DE551B0}"/>
          </ac:spMkLst>
        </pc:spChg>
        <pc:spChg chg="del">
          <ac:chgData name="Simon Pun (SSE)" userId="6b1ee1f4-4ab1-4ea7-a2d6-b83579485034" providerId="ADAL" clId="{ACA4E777-6699-4434-8FE7-389B61A360DC}" dt="2020-09-26T07:09:14.063" v="10" actId="478"/>
          <ac:spMkLst>
            <pc:docMk/>
            <pc:sldMk cId="483629921" sldId="630"/>
            <ac:spMk id="7" creationId="{699642B0-065F-4289-9DE4-81798057C5D2}"/>
          </ac:spMkLst>
        </pc:spChg>
        <pc:spChg chg="del">
          <ac:chgData name="Simon Pun (SSE)" userId="6b1ee1f4-4ab1-4ea7-a2d6-b83579485034" providerId="ADAL" clId="{ACA4E777-6699-4434-8FE7-389B61A360DC}" dt="2020-09-26T07:09:12.219" v="9" actId="478"/>
          <ac:spMkLst>
            <pc:docMk/>
            <pc:sldMk cId="483629921" sldId="630"/>
            <ac:spMk id="8" creationId="{F457A090-2CF7-488A-A45A-BB650A405074}"/>
          </ac:spMkLst>
        </pc:spChg>
        <pc:spChg chg="mod">
          <ac:chgData name="Simon Pun (SSE)" userId="6b1ee1f4-4ab1-4ea7-a2d6-b83579485034" providerId="ADAL" clId="{ACA4E777-6699-4434-8FE7-389B61A360DC}" dt="2020-09-26T13:45:34.428" v="51" actId="14100"/>
          <ac:spMkLst>
            <pc:docMk/>
            <pc:sldMk cId="483629921" sldId="630"/>
            <ac:spMk id="10" creationId="{E3602228-7A79-4503-A4D3-85A35697FC2A}"/>
          </ac:spMkLst>
        </pc:spChg>
        <pc:spChg chg="del">
          <ac:chgData name="Simon Pun (SSE)" userId="6b1ee1f4-4ab1-4ea7-a2d6-b83579485034" providerId="ADAL" clId="{ACA4E777-6699-4434-8FE7-389B61A360DC}" dt="2020-09-26T07:09:15.536" v="11" actId="478"/>
          <ac:spMkLst>
            <pc:docMk/>
            <pc:sldMk cId="483629921" sldId="630"/>
            <ac:spMk id="11" creationId="{EA6213FC-E818-484B-8907-F8CF23AEC95B}"/>
          </ac:spMkLst>
        </pc:spChg>
        <pc:spChg chg="del">
          <ac:chgData name="Simon Pun (SSE)" userId="6b1ee1f4-4ab1-4ea7-a2d6-b83579485034" providerId="ADAL" clId="{ACA4E777-6699-4434-8FE7-389B61A360DC}" dt="2020-09-26T07:09:12.219" v="9" actId="478"/>
          <ac:spMkLst>
            <pc:docMk/>
            <pc:sldMk cId="483629921" sldId="630"/>
            <ac:spMk id="14" creationId="{9FDA5D61-880F-4A9B-8C18-A26B6F3F08C2}"/>
          </ac:spMkLst>
        </pc:spChg>
        <pc:spChg chg="del">
          <ac:chgData name="Simon Pun (SSE)" userId="6b1ee1f4-4ab1-4ea7-a2d6-b83579485034" providerId="ADAL" clId="{ACA4E777-6699-4434-8FE7-389B61A360DC}" dt="2020-09-26T07:09:16.624" v="12" actId="478"/>
          <ac:spMkLst>
            <pc:docMk/>
            <pc:sldMk cId="483629921" sldId="630"/>
            <ac:spMk id="17" creationId="{C60039E5-5D6F-421A-B3E8-517819CA144B}"/>
          </ac:spMkLst>
        </pc:spChg>
        <pc:spChg chg="del">
          <ac:chgData name="Simon Pun (SSE)" userId="6b1ee1f4-4ab1-4ea7-a2d6-b83579485034" providerId="ADAL" clId="{ACA4E777-6699-4434-8FE7-389B61A360DC}" dt="2020-09-26T07:09:12.219" v="9" actId="478"/>
          <ac:spMkLst>
            <pc:docMk/>
            <pc:sldMk cId="483629921" sldId="630"/>
            <ac:spMk id="20" creationId="{F6BA539D-F901-47A8-8049-F7FDC30F7C1B}"/>
          </ac:spMkLst>
        </pc:spChg>
        <pc:spChg chg="del">
          <ac:chgData name="Simon Pun (SSE)" userId="6b1ee1f4-4ab1-4ea7-a2d6-b83579485034" providerId="ADAL" clId="{ACA4E777-6699-4434-8FE7-389B61A360DC}" dt="2020-09-26T07:09:12.219" v="9" actId="478"/>
          <ac:spMkLst>
            <pc:docMk/>
            <pc:sldMk cId="483629921" sldId="630"/>
            <ac:spMk id="21" creationId="{DF8A22A3-0F54-4223-A521-0045E5AE4809}"/>
          </ac:spMkLst>
        </pc:spChg>
        <pc:spChg chg="del">
          <ac:chgData name="Simon Pun (SSE)" userId="6b1ee1f4-4ab1-4ea7-a2d6-b83579485034" providerId="ADAL" clId="{ACA4E777-6699-4434-8FE7-389B61A360DC}" dt="2020-09-26T07:09:19.005" v="13" actId="478"/>
          <ac:spMkLst>
            <pc:docMk/>
            <pc:sldMk cId="483629921" sldId="630"/>
            <ac:spMk id="25" creationId="{939FFEB8-7DB8-42F1-8136-3AF16F0BBAC6}"/>
          </ac:spMkLst>
        </pc:spChg>
        <pc:spChg chg="del">
          <ac:chgData name="Simon Pun (SSE)" userId="6b1ee1f4-4ab1-4ea7-a2d6-b83579485034" providerId="ADAL" clId="{ACA4E777-6699-4434-8FE7-389B61A360DC}" dt="2020-09-26T07:09:19.005" v="13" actId="478"/>
          <ac:spMkLst>
            <pc:docMk/>
            <pc:sldMk cId="483629921" sldId="630"/>
            <ac:spMk id="26" creationId="{7921B1DA-FE7B-462F-9403-B309F2A0CE38}"/>
          </ac:spMkLst>
        </pc:spChg>
        <pc:spChg chg="del">
          <ac:chgData name="Simon Pun (SSE)" userId="6b1ee1f4-4ab1-4ea7-a2d6-b83579485034" providerId="ADAL" clId="{ACA4E777-6699-4434-8FE7-389B61A360DC}" dt="2020-09-26T07:09:19.005" v="13" actId="478"/>
          <ac:spMkLst>
            <pc:docMk/>
            <pc:sldMk cId="483629921" sldId="630"/>
            <ac:spMk id="28" creationId="{E5AB6981-920C-4951-B3D0-7722864EBFD8}"/>
          </ac:spMkLst>
        </pc:spChg>
        <pc:spChg chg="del">
          <ac:chgData name="Simon Pun (SSE)" userId="6b1ee1f4-4ab1-4ea7-a2d6-b83579485034" providerId="ADAL" clId="{ACA4E777-6699-4434-8FE7-389B61A360DC}" dt="2020-09-26T07:09:19.005" v="13" actId="478"/>
          <ac:spMkLst>
            <pc:docMk/>
            <pc:sldMk cId="483629921" sldId="630"/>
            <ac:spMk id="29" creationId="{8E520E7D-557E-4CA2-A808-18D5D318C703}"/>
          </ac:spMkLst>
        </pc:spChg>
        <pc:spChg chg="del">
          <ac:chgData name="Simon Pun (SSE)" userId="6b1ee1f4-4ab1-4ea7-a2d6-b83579485034" providerId="ADAL" clId="{ACA4E777-6699-4434-8FE7-389B61A360DC}" dt="2020-09-26T07:09:19.005" v="13" actId="478"/>
          <ac:spMkLst>
            <pc:docMk/>
            <pc:sldMk cId="483629921" sldId="630"/>
            <ac:spMk id="30" creationId="{A834E036-1CE3-46B7-8C1D-6AE7D99F8303}"/>
          </ac:spMkLst>
        </pc:spChg>
        <pc:spChg chg="del">
          <ac:chgData name="Simon Pun (SSE)" userId="6b1ee1f4-4ab1-4ea7-a2d6-b83579485034" providerId="ADAL" clId="{ACA4E777-6699-4434-8FE7-389B61A360DC}" dt="2020-09-26T07:09:19.005" v="13" actId="478"/>
          <ac:spMkLst>
            <pc:docMk/>
            <pc:sldMk cId="483629921" sldId="630"/>
            <ac:spMk id="31" creationId="{499ACB35-53EA-42F7-96CF-E2D9551FC51C}"/>
          </ac:spMkLst>
        </pc:spChg>
        <pc:spChg chg="del">
          <ac:chgData name="Simon Pun (SSE)" userId="6b1ee1f4-4ab1-4ea7-a2d6-b83579485034" providerId="ADAL" clId="{ACA4E777-6699-4434-8FE7-389B61A360DC}" dt="2020-09-26T07:09:19.005" v="13" actId="478"/>
          <ac:spMkLst>
            <pc:docMk/>
            <pc:sldMk cId="483629921" sldId="630"/>
            <ac:spMk id="32" creationId="{9E772FFA-478B-4C36-BFAE-DAFAD9BC7FC9}"/>
          </ac:spMkLst>
        </pc:spChg>
        <pc:spChg chg="del">
          <ac:chgData name="Simon Pun (SSE)" userId="6b1ee1f4-4ab1-4ea7-a2d6-b83579485034" providerId="ADAL" clId="{ACA4E777-6699-4434-8FE7-389B61A360DC}" dt="2020-09-26T07:09:19.005" v="13" actId="478"/>
          <ac:spMkLst>
            <pc:docMk/>
            <pc:sldMk cId="483629921" sldId="630"/>
            <ac:spMk id="33" creationId="{9B5051AC-0EA7-4EB9-BC15-A6A34C03528A}"/>
          </ac:spMkLst>
        </pc:spChg>
        <pc:spChg chg="add mod">
          <ac:chgData name="Simon Pun (SSE)" userId="6b1ee1f4-4ab1-4ea7-a2d6-b83579485034" providerId="ADAL" clId="{ACA4E777-6699-4434-8FE7-389B61A360DC}" dt="2020-09-26T13:47:23.074" v="82" actId="20577"/>
          <ac:spMkLst>
            <pc:docMk/>
            <pc:sldMk cId="483629921" sldId="630"/>
            <ac:spMk id="34" creationId="{4FB19773-9428-40D6-87F0-D7F1EEB598B3}"/>
          </ac:spMkLst>
        </pc:spChg>
        <pc:picChg chg="add mod">
          <ac:chgData name="Simon Pun (SSE)" userId="6b1ee1f4-4ab1-4ea7-a2d6-b83579485034" providerId="ADAL" clId="{ACA4E777-6699-4434-8FE7-389B61A360DC}" dt="2020-09-26T13:45:31.172" v="49" actId="1076"/>
          <ac:picMkLst>
            <pc:docMk/>
            <pc:sldMk cId="483629921" sldId="630"/>
            <ac:picMk id="3" creationId="{4DEF801D-AB92-48F2-BA8F-FAC46ED10703}"/>
          </ac:picMkLst>
        </pc:picChg>
        <pc:picChg chg="add del mod">
          <ac:chgData name="Simon Pun (SSE)" userId="6b1ee1f4-4ab1-4ea7-a2d6-b83579485034" providerId="ADAL" clId="{ACA4E777-6699-4434-8FE7-389B61A360DC}" dt="2020-09-26T13:46:48.986" v="73"/>
          <ac:picMkLst>
            <pc:docMk/>
            <pc:sldMk cId="483629921" sldId="630"/>
            <ac:picMk id="22" creationId="{93FFC7B2-F8A0-43D6-81F1-82CCF321EBE5}"/>
          </ac:picMkLst>
        </pc:picChg>
        <pc:picChg chg="add mod">
          <ac:chgData name="Simon Pun (SSE)" userId="6b1ee1f4-4ab1-4ea7-a2d6-b83579485034" providerId="ADAL" clId="{ACA4E777-6699-4434-8FE7-389B61A360DC}" dt="2020-09-26T13:46:55.172" v="77" actId="1076"/>
          <ac:picMkLst>
            <pc:docMk/>
            <pc:sldMk cId="483629921" sldId="630"/>
            <ac:picMk id="24" creationId="{A8CCF96C-96AB-4E68-8F8F-C47FA52431F6}"/>
          </ac:picMkLst>
        </pc:picChg>
        <pc:picChg chg="add mod">
          <ac:chgData name="Simon Pun (SSE)" userId="6b1ee1f4-4ab1-4ea7-a2d6-b83579485034" providerId="ADAL" clId="{ACA4E777-6699-4434-8FE7-389B61A360DC}" dt="2020-09-26T13:46:54.028" v="76" actId="1076"/>
          <ac:picMkLst>
            <pc:docMk/>
            <pc:sldMk cId="483629921" sldId="630"/>
            <ac:picMk id="27" creationId="{ED6D6E62-24D6-45CF-A911-D3233F135239}"/>
          </ac:picMkLst>
        </pc:picChg>
      </pc:sldChg>
      <pc:sldChg chg="del">
        <pc:chgData name="Simon Pun (SSE)" userId="6b1ee1f4-4ab1-4ea7-a2d6-b83579485034" providerId="ADAL" clId="{ACA4E777-6699-4434-8FE7-389B61A360DC}" dt="2020-09-25T23:34:06.202" v="5" actId="2696"/>
        <pc:sldMkLst>
          <pc:docMk/>
          <pc:sldMk cId="3151947501" sldId="715"/>
        </pc:sldMkLst>
      </pc:sldChg>
      <pc:sldChg chg="addSp delSp modSp">
        <pc:chgData name="Simon Pun (SSE)" userId="6b1ee1f4-4ab1-4ea7-a2d6-b83579485034" providerId="ADAL" clId="{ACA4E777-6699-4434-8FE7-389B61A360DC}" dt="2020-10-05T01:12:05.053" v="136"/>
        <pc:sldMkLst>
          <pc:docMk/>
          <pc:sldMk cId="1939990194" sldId="716"/>
        </pc:sldMkLst>
        <pc:spChg chg="mod">
          <ac:chgData name="Simon Pun (SSE)" userId="6b1ee1f4-4ab1-4ea7-a2d6-b83579485034" providerId="ADAL" clId="{ACA4E777-6699-4434-8FE7-389B61A360DC}" dt="2020-10-05T01:07:52.684" v="93" actId="20577"/>
          <ac:spMkLst>
            <pc:docMk/>
            <pc:sldMk cId="1939990194" sldId="716"/>
            <ac:spMk id="2" creationId="{00000000-0000-0000-0000-000000000000}"/>
          </ac:spMkLst>
        </pc:spChg>
        <pc:spChg chg="del">
          <ac:chgData name="Simon Pun (SSE)" userId="6b1ee1f4-4ab1-4ea7-a2d6-b83579485034" providerId="ADAL" clId="{ACA4E777-6699-4434-8FE7-389B61A360DC}" dt="2020-10-05T01:08:17.517" v="94" actId="478"/>
          <ac:spMkLst>
            <pc:docMk/>
            <pc:sldMk cId="1939990194" sldId="716"/>
            <ac:spMk id="10" creationId="{88DCB55B-ACE9-4E8D-9858-16515B6AF139}"/>
          </ac:spMkLst>
        </pc:spChg>
        <pc:spChg chg="add mod">
          <ac:chgData name="Simon Pun (SSE)" userId="6b1ee1f4-4ab1-4ea7-a2d6-b83579485034" providerId="ADAL" clId="{ACA4E777-6699-4434-8FE7-389B61A360DC}" dt="2020-10-05T01:11:14.099" v="126" actId="14100"/>
          <ac:spMkLst>
            <pc:docMk/>
            <pc:sldMk cId="1939990194" sldId="716"/>
            <ac:spMk id="11" creationId="{E83ED24B-086E-4966-BD10-D2488F573657}"/>
          </ac:spMkLst>
        </pc:spChg>
        <pc:spChg chg="add mod">
          <ac:chgData name="Simon Pun (SSE)" userId="6b1ee1f4-4ab1-4ea7-a2d6-b83579485034" providerId="ADAL" clId="{ACA4E777-6699-4434-8FE7-389B61A360DC}" dt="2020-10-05T01:12:05.053" v="136"/>
          <ac:spMkLst>
            <pc:docMk/>
            <pc:sldMk cId="1939990194" sldId="716"/>
            <ac:spMk id="13" creationId="{FD5B4E8C-6085-42DA-8BE5-65565444BBC0}"/>
          </ac:spMkLst>
        </pc:spChg>
        <pc:spChg chg="add del mod">
          <ac:chgData name="Simon Pun (SSE)" userId="6b1ee1f4-4ab1-4ea7-a2d6-b83579485034" providerId="ADAL" clId="{ACA4E777-6699-4434-8FE7-389B61A360DC}" dt="2020-10-05T01:11:19.912" v="129"/>
          <ac:spMkLst>
            <pc:docMk/>
            <pc:sldMk cId="1939990194" sldId="716"/>
            <ac:spMk id="16" creationId="{4F9833E1-94BD-48C2-86CD-A88CFCEF2769}"/>
          </ac:spMkLst>
        </pc:spChg>
        <pc:spChg chg="add del mod">
          <ac:chgData name="Simon Pun (SSE)" userId="6b1ee1f4-4ab1-4ea7-a2d6-b83579485034" providerId="ADAL" clId="{ACA4E777-6699-4434-8FE7-389B61A360DC}" dt="2020-10-05T01:11:49.164" v="133"/>
          <ac:spMkLst>
            <pc:docMk/>
            <pc:sldMk cId="1939990194" sldId="716"/>
            <ac:spMk id="19" creationId="{F6F7CE48-E017-4D19-AAC0-1559545459C8}"/>
          </ac:spMkLst>
        </pc:spChg>
        <pc:spChg chg="add mod">
          <ac:chgData name="Simon Pun (SSE)" userId="6b1ee1f4-4ab1-4ea7-a2d6-b83579485034" providerId="ADAL" clId="{ACA4E777-6699-4434-8FE7-389B61A360DC}" dt="2020-10-05T01:11:56.319" v="135" actId="1076"/>
          <ac:spMkLst>
            <pc:docMk/>
            <pc:sldMk cId="1939990194" sldId="716"/>
            <ac:spMk id="20" creationId="{421DEF86-D3BD-4460-B298-699504DF0438}"/>
          </ac:spMkLst>
        </pc:spChg>
        <pc:spChg chg="del">
          <ac:chgData name="Simon Pun (SSE)" userId="6b1ee1f4-4ab1-4ea7-a2d6-b83579485034" providerId="ADAL" clId="{ACA4E777-6699-4434-8FE7-389B61A360DC}" dt="2020-10-05T01:08:20.110" v="95" actId="478"/>
          <ac:spMkLst>
            <pc:docMk/>
            <pc:sldMk cId="1939990194" sldId="716"/>
            <ac:spMk id="22" creationId="{70C134BA-8697-46D1-AA3B-30F3DD583136}"/>
          </ac:spMkLst>
        </pc:spChg>
        <pc:spChg chg="del">
          <ac:chgData name="Simon Pun (SSE)" userId="6b1ee1f4-4ab1-4ea7-a2d6-b83579485034" providerId="ADAL" clId="{ACA4E777-6699-4434-8FE7-389B61A360DC}" dt="2020-10-05T01:08:17.517" v="94" actId="478"/>
          <ac:spMkLst>
            <pc:docMk/>
            <pc:sldMk cId="1939990194" sldId="716"/>
            <ac:spMk id="23" creationId="{CD385B96-9DD4-41FA-9E56-4812281867B9}"/>
          </ac:spMkLst>
        </pc:spChg>
        <pc:spChg chg="del">
          <ac:chgData name="Simon Pun (SSE)" userId="6b1ee1f4-4ab1-4ea7-a2d6-b83579485034" providerId="ADAL" clId="{ACA4E777-6699-4434-8FE7-389B61A360DC}" dt="2020-10-05T01:08:17.517" v="94" actId="478"/>
          <ac:spMkLst>
            <pc:docMk/>
            <pc:sldMk cId="1939990194" sldId="716"/>
            <ac:spMk id="24" creationId="{49D57D96-028A-4BD5-9B2A-D70DB1AF85E3}"/>
          </ac:spMkLst>
        </pc:spChg>
        <pc:spChg chg="del">
          <ac:chgData name="Simon Pun (SSE)" userId="6b1ee1f4-4ab1-4ea7-a2d6-b83579485034" providerId="ADAL" clId="{ACA4E777-6699-4434-8FE7-389B61A360DC}" dt="2020-10-05T01:08:17.517" v="94" actId="478"/>
          <ac:spMkLst>
            <pc:docMk/>
            <pc:sldMk cId="1939990194" sldId="716"/>
            <ac:spMk id="27" creationId="{AF90EF8A-13C7-48B5-8DF8-25C60159E149}"/>
          </ac:spMkLst>
        </pc:spChg>
        <pc:spChg chg="del">
          <ac:chgData name="Simon Pun (SSE)" userId="6b1ee1f4-4ab1-4ea7-a2d6-b83579485034" providerId="ADAL" clId="{ACA4E777-6699-4434-8FE7-389B61A360DC}" dt="2020-10-05T01:08:17.517" v="94" actId="478"/>
          <ac:spMkLst>
            <pc:docMk/>
            <pc:sldMk cId="1939990194" sldId="716"/>
            <ac:spMk id="34" creationId="{59FECF92-A6BA-4709-AD12-27DDD762530B}"/>
          </ac:spMkLst>
        </pc:spChg>
        <pc:spChg chg="del">
          <ac:chgData name="Simon Pun (SSE)" userId="6b1ee1f4-4ab1-4ea7-a2d6-b83579485034" providerId="ADAL" clId="{ACA4E777-6699-4434-8FE7-389B61A360DC}" dt="2020-10-05T01:08:17.517" v="94" actId="478"/>
          <ac:spMkLst>
            <pc:docMk/>
            <pc:sldMk cId="1939990194" sldId="716"/>
            <ac:spMk id="35" creationId="{7288A09D-F80E-4508-92CF-77DEB803010F}"/>
          </ac:spMkLst>
        </pc:spChg>
        <pc:picChg chg="add mod">
          <ac:chgData name="Simon Pun (SSE)" userId="6b1ee1f4-4ab1-4ea7-a2d6-b83579485034" providerId="ADAL" clId="{ACA4E777-6699-4434-8FE7-389B61A360DC}" dt="2020-10-05T01:11:15.756" v="127" actId="1076"/>
          <ac:picMkLst>
            <pc:docMk/>
            <pc:sldMk cId="1939990194" sldId="716"/>
            <ac:picMk id="3" creationId="{2A4D5000-B349-4419-8184-43F5BDA72769}"/>
          </ac:picMkLst>
        </pc:picChg>
        <pc:picChg chg="add del">
          <ac:chgData name="Simon Pun (SSE)" userId="6b1ee1f4-4ab1-4ea7-a2d6-b83579485034" providerId="ADAL" clId="{ACA4E777-6699-4434-8FE7-389B61A360DC}" dt="2020-10-05T01:09:06.732" v="97" actId="478"/>
          <ac:picMkLst>
            <pc:docMk/>
            <pc:sldMk cId="1939990194" sldId="716"/>
            <ac:picMk id="12" creationId="{33707720-C200-4469-9343-56DA004EDB5C}"/>
          </ac:picMkLst>
        </pc:picChg>
        <pc:picChg chg="add del">
          <ac:chgData name="Simon Pun (SSE)" userId="6b1ee1f4-4ab1-4ea7-a2d6-b83579485034" providerId="ADAL" clId="{ACA4E777-6699-4434-8FE7-389B61A360DC}" dt="2020-10-05T01:10:38.264" v="115" actId="478"/>
          <ac:picMkLst>
            <pc:docMk/>
            <pc:sldMk cId="1939990194" sldId="716"/>
            <ac:picMk id="14" creationId="{201ED05D-0A3F-48E1-BDD7-BCA657B9A700}"/>
          </ac:picMkLst>
        </pc:picChg>
        <pc:picChg chg="add del">
          <ac:chgData name="Simon Pun (SSE)" userId="6b1ee1f4-4ab1-4ea7-a2d6-b83579485034" providerId="ADAL" clId="{ACA4E777-6699-4434-8FE7-389B61A360DC}" dt="2020-10-05T01:10:36.794" v="114" actId="478"/>
          <ac:picMkLst>
            <pc:docMk/>
            <pc:sldMk cId="1939990194" sldId="716"/>
            <ac:picMk id="15" creationId="{E0D77ECC-D731-46AF-829C-51989BCE2B8D}"/>
          </ac:picMkLst>
        </pc:picChg>
        <pc:picChg chg="add mod">
          <ac:chgData name="Simon Pun (SSE)" userId="6b1ee1f4-4ab1-4ea7-a2d6-b83579485034" providerId="ADAL" clId="{ACA4E777-6699-4434-8FE7-389B61A360DC}" dt="2020-10-05T01:11:10.069" v="125" actId="1076"/>
          <ac:picMkLst>
            <pc:docMk/>
            <pc:sldMk cId="1939990194" sldId="716"/>
            <ac:picMk id="18" creationId="{47460C14-BD73-4A4B-B65A-F1B2DC59D302}"/>
          </ac:picMkLst>
        </pc:picChg>
        <pc:picChg chg="del">
          <ac:chgData name="Simon Pun (SSE)" userId="6b1ee1f4-4ab1-4ea7-a2d6-b83579485034" providerId="ADAL" clId="{ACA4E777-6699-4434-8FE7-389B61A360DC}" dt="2020-10-05T01:08:17.517" v="94" actId="478"/>
          <ac:picMkLst>
            <pc:docMk/>
            <pc:sldMk cId="1939990194" sldId="716"/>
            <ac:picMk id="36" creationId="{68BF1C69-6ACC-4850-99A5-DBD18B391A70}"/>
          </ac:picMkLst>
        </pc:picChg>
      </pc:sldChg>
      <pc:sldChg chg="addSp delSp modSp">
        <pc:chgData name="Simon Pun (SSE)" userId="6b1ee1f4-4ab1-4ea7-a2d6-b83579485034" providerId="ADAL" clId="{ACA4E777-6699-4434-8FE7-389B61A360DC}" dt="2020-10-05T02:05:46.755" v="578" actId="1076"/>
        <pc:sldMkLst>
          <pc:docMk/>
          <pc:sldMk cId="2225097177" sldId="717"/>
        </pc:sldMkLst>
        <pc:spChg chg="mod">
          <ac:chgData name="Simon Pun (SSE)" userId="6b1ee1f4-4ab1-4ea7-a2d6-b83579485034" providerId="ADAL" clId="{ACA4E777-6699-4434-8FE7-389B61A360DC}" dt="2020-10-05T01:44:10.613" v="417" actId="1076"/>
          <ac:spMkLst>
            <pc:docMk/>
            <pc:sldMk cId="2225097177" sldId="717"/>
            <ac:spMk id="2" creationId="{ED162A08-C445-4606-838D-2983942732DF}"/>
          </ac:spMkLst>
        </pc:spChg>
        <pc:spChg chg="add del">
          <ac:chgData name="Simon Pun (SSE)" userId="6b1ee1f4-4ab1-4ea7-a2d6-b83579485034" providerId="ADAL" clId="{ACA4E777-6699-4434-8FE7-389B61A360DC}" dt="2020-10-05T01:41:39.642" v="394"/>
          <ac:spMkLst>
            <pc:docMk/>
            <pc:sldMk cId="2225097177" sldId="717"/>
            <ac:spMk id="5" creationId="{348F27C2-996C-4812-9B12-C3A659C6D075}"/>
          </ac:spMkLst>
        </pc:spChg>
        <pc:spChg chg="mod">
          <ac:chgData name="Simon Pun (SSE)" userId="6b1ee1f4-4ab1-4ea7-a2d6-b83579485034" providerId="ADAL" clId="{ACA4E777-6699-4434-8FE7-389B61A360DC}" dt="2020-10-05T02:00:40.655" v="532" actId="1076"/>
          <ac:spMkLst>
            <pc:docMk/>
            <pc:sldMk cId="2225097177" sldId="717"/>
            <ac:spMk id="6" creationId="{2EAC60B0-E3C8-479B-A983-5298AB6A89E5}"/>
          </ac:spMkLst>
        </pc:spChg>
        <pc:spChg chg="add mod">
          <ac:chgData name="Simon Pun (SSE)" userId="6b1ee1f4-4ab1-4ea7-a2d6-b83579485034" providerId="ADAL" clId="{ACA4E777-6699-4434-8FE7-389B61A360DC}" dt="2020-10-05T02:01:11.416" v="537" actId="1076"/>
          <ac:spMkLst>
            <pc:docMk/>
            <pc:sldMk cId="2225097177" sldId="717"/>
            <ac:spMk id="8" creationId="{C8EEEE8F-0023-450E-AE39-D3F97C962244}"/>
          </ac:spMkLst>
        </pc:spChg>
        <pc:spChg chg="add mod">
          <ac:chgData name="Simon Pun (SSE)" userId="6b1ee1f4-4ab1-4ea7-a2d6-b83579485034" providerId="ADAL" clId="{ACA4E777-6699-4434-8FE7-389B61A360DC}" dt="2020-10-05T02:05:46.755" v="578" actId="1076"/>
          <ac:spMkLst>
            <pc:docMk/>
            <pc:sldMk cId="2225097177" sldId="717"/>
            <ac:spMk id="14" creationId="{11F0EE76-DF92-44C2-A728-5DEA0CCAD23C}"/>
          </ac:spMkLst>
        </pc:spChg>
        <pc:spChg chg="add mod">
          <ac:chgData name="Simon Pun (SSE)" userId="6b1ee1f4-4ab1-4ea7-a2d6-b83579485034" providerId="ADAL" clId="{ACA4E777-6699-4434-8FE7-389B61A360DC}" dt="2020-10-05T02:05:46.755" v="578" actId="1076"/>
          <ac:spMkLst>
            <pc:docMk/>
            <pc:sldMk cId="2225097177" sldId="717"/>
            <ac:spMk id="15" creationId="{A26DE336-9A0B-4D93-9AD6-29AA40F389D6}"/>
          </ac:spMkLst>
        </pc:spChg>
        <pc:spChg chg="add del mod">
          <ac:chgData name="Simon Pun (SSE)" userId="6b1ee1f4-4ab1-4ea7-a2d6-b83579485034" providerId="ADAL" clId="{ACA4E777-6699-4434-8FE7-389B61A360DC}" dt="2020-10-05T02:02:40.325" v="564" actId="478"/>
          <ac:spMkLst>
            <pc:docMk/>
            <pc:sldMk cId="2225097177" sldId="717"/>
            <ac:spMk id="16" creationId="{CD12B23D-DCD5-4772-8E16-5032C8CDFC65}"/>
          </ac:spMkLst>
        </pc:spChg>
        <pc:spChg chg="add del mod">
          <ac:chgData name="Simon Pun (SSE)" userId="6b1ee1f4-4ab1-4ea7-a2d6-b83579485034" providerId="ADAL" clId="{ACA4E777-6699-4434-8FE7-389B61A360DC}" dt="2020-10-05T02:02:40.325" v="564" actId="478"/>
          <ac:spMkLst>
            <pc:docMk/>
            <pc:sldMk cId="2225097177" sldId="717"/>
            <ac:spMk id="17" creationId="{C3CB8C2F-849F-4C50-89CD-D72831B97686}"/>
          </ac:spMkLst>
        </pc:spChg>
        <pc:spChg chg="add mod">
          <ac:chgData name="Simon Pun (SSE)" userId="6b1ee1f4-4ab1-4ea7-a2d6-b83579485034" providerId="ADAL" clId="{ACA4E777-6699-4434-8FE7-389B61A360DC}" dt="2020-10-05T02:05:46.755" v="578" actId="1076"/>
          <ac:spMkLst>
            <pc:docMk/>
            <pc:sldMk cId="2225097177" sldId="717"/>
            <ac:spMk id="18" creationId="{6DD86D9D-8512-4181-8B0C-176D08B7FE0B}"/>
          </ac:spMkLst>
        </pc:spChg>
        <pc:spChg chg="add mod">
          <ac:chgData name="Simon Pun (SSE)" userId="6b1ee1f4-4ab1-4ea7-a2d6-b83579485034" providerId="ADAL" clId="{ACA4E777-6699-4434-8FE7-389B61A360DC}" dt="2020-10-05T02:05:46.755" v="578" actId="1076"/>
          <ac:spMkLst>
            <pc:docMk/>
            <pc:sldMk cId="2225097177" sldId="717"/>
            <ac:spMk id="19" creationId="{127619C2-4652-4917-9587-569E812D5E64}"/>
          </ac:spMkLst>
        </pc:spChg>
        <pc:spChg chg="add mod">
          <ac:chgData name="Simon Pun (SSE)" userId="6b1ee1f4-4ab1-4ea7-a2d6-b83579485034" providerId="ADAL" clId="{ACA4E777-6699-4434-8FE7-389B61A360DC}" dt="2020-10-05T02:05:46.755" v="578" actId="1076"/>
          <ac:spMkLst>
            <pc:docMk/>
            <pc:sldMk cId="2225097177" sldId="717"/>
            <ac:spMk id="20" creationId="{5DC287D3-E510-4875-9FCA-EAAA50A3EAAD}"/>
          </ac:spMkLst>
        </pc:spChg>
        <pc:spChg chg="add mod">
          <ac:chgData name="Simon Pun (SSE)" userId="6b1ee1f4-4ab1-4ea7-a2d6-b83579485034" providerId="ADAL" clId="{ACA4E777-6699-4434-8FE7-389B61A360DC}" dt="2020-10-05T02:05:46.755" v="578" actId="1076"/>
          <ac:spMkLst>
            <pc:docMk/>
            <pc:sldMk cId="2225097177" sldId="717"/>
            <ac:spMk id="21" creationId="{31CB470B-E390-4071-B245-19F6851B7D38}"/>
          </ac:spMkLst>
        </pc:spChg>
        <pc:spChg chg="add mod">
          <ac:chgData name="Simon Pun (SSE)" userId="6b1ee1f4-4ab1-4ea7-a2d6-b83579485034" providerId="ADAL" clId="{ACA4E777-6699-4434-8FE7-389B61A360DC}" dt="2020-10-05T02:05:46.755" v="578" actId="1076"/>
          <ac:spMkLst>
            <pc:docMk/>
            <pc:sldMk cId="2225097177" sldId="717"/>
            <ac:spMk id="22" creationId="{50B36479-952C-4E8A-B0A5-BCFA906585A7}"/>
          </ac:spMkLst>
        </pc:spChg>
        <pc:spChg chg="add mod">
          <ac:chgData name="Simon Pun (SSE)" userId="6b1ee1f4-4ab1-4ea7-a2d6-b83579485034" providerId="ADAL" clId="{ACA4E777-6699-4434-8FE7-389B61A360DC}" dt="2020-10-05T02:05:46.755" v="578" actId="1076"/>
          <ac:spMkLst>
            <pc:docMk/>
            <pc:sldMk cId="2225097177" sldId="717"/>
            <ac:spMk id="23" creationId="{B7BA6257-8324-4772-B9D0-4C03F965800E}"/>
          </ac:spMkLst>
        </pc:spChg>
        <pc:spChg chg="add mod">
          <ac:chgData name="Simon Pun (SSE)" userId="6b1ee1f4-4ab1-4ea7-a2d6-b83579485034" providerId="ADAL" clId="{ACA4E777-6699-4434-8FE7-389B61A360DC}" dt="2020-10-05T02:05:46.755" v="578" actId="1076"/>
          <ac:spMkLst>
            <pc:docMk/>
            <pc:sldMk cId="2225097177" sldId="717"/>
            <ac:spMk id="24" creationId="{239B7C9E-8B24-4FBA-A7B0-482D43393792}"/>
          </ac:spMkLst>
        </pc:spChg>
        <pc:spChg chg="add mod">
          <ac:chgData name="Simon Pun (SSE)" userId="6b1ee1f4-4ab1-4ea7-a2d6-b83579485034" providerId="ADAL" clId="{ACA4E777-6699-4434-8FE7-389B61A360DC}" dt="2020-10-05T02:05:46.755" v="578" actId="1076"/>
          <ac:spMkLst>
            <pc:docMk/>
            <pc:sldMk cId="2225097177" sldId="717"/>
            <ac:spMk id="25" creationId="{6656A436-80E5-40D7-9787-A5DDFCB061E5}"/>
          </ac:spMkLst>
        </pc:spChg>
        <pc:graphicFrameChg chg="add mod modGraphic">
          <ac:chgData name="Simon Pun (SSE)" userId="6b1ee1f4-4ab1-4ea7-a2d6-b83579485034" providerId="ADAL" clId="{ACA4E777-6699-4434-8FE7-389B61A360DC}" dt="2020-10-05T01:47:12.409" v="523" actId="20577"/>
          <ac:graphicFrameMkLst>
            <pc:docMk/>
            <pc:sldMk cId="2225097177" sldId="717"/>
            <ac:graphicFrameMk id="9" creationId="{9AFC43E4-0A54-4810-B7EE-C516A843FA83}"/>
          </ac:graphicFrameMkLst>
        </pc:graphicFrameChg>
        <pc:graphicFrameChg chg="add mod modGraphic">
          <ac:chgData name="Simon Pun (SSE)" userId="6b1ee1f4-4ab1-4ea7-a2d6-b83579485034" providerId="ADAL" clId="{ACA4E777-6699-4434-8FE7-389B61A360DC}" dt="2020-10-05T02:05:46.755" v="578" actId="1076"/>
          <ac:graphicFrameMkLst>
            <pc:docMk/>
            <pc:sldMk cId="2225097177" sldId="717"/>
            <ac:graphicFrameMk id="11" creationId="{8B170834-295F-41FC-8081-5C3B5E2768FC}"/>
          </ac:graphicFrameMkLst>
        </pc:graphicFrameChg>
        <pc:picChg chg="del">
          <ac:chgData name="Simon Pun (SSE)" userId="6b1ee1f4-4ab1-4ea7-a2d6-b83579485034" providerId="ADAL" clId="{ACA4E777-6699-4434-8FE7-389B61A360DC}" dt="2020-10-05T01:40:33.453" v="376" actId="478"/>
          <ac:picMkLst>
            <pc:docMk/>
            <pc:sldMk cId="2225097177" sldId="717"/>
            <ac:picMk id="3" creationId="{0931211A-D147-4072-BEB8-13D2FAEDDB75}"/>
          </ac:picMkLst>
        </pc:picChg>
        <pc:picChg chg="del">
          <ac:chgData name="Simon Pun (SSE)" userId="6b1ee1f4-4ab1-4ea7-a2d6-b83579485034" providerId="ADAL" clId="{ACA4E777-6699-4434-8FE7-389B61A360DC}" dt="2020-10-05T01:40:34.890" v="377" actId="478"/>
          <ac:picMkLst>
            <pc:docMk/>
            <pc:sldMk cId="2225097177" sldId="717"/>
            <ac:picMk id="4" creationId="{C55AD146-1E52-4A0A-A17A-25A0AB0F93A0}"/>
          </ac:picMkLst>
        </pc:picChg>
        <pc:picChg chg="add mod">
          <ac:chgData name="Simon Pun (SSE)" userId="6b1ee1f4-4ab1-4ea7-a2d6-b83579485034" providerId="ADAL" clId="{ACA4E777-6699-4434-8FE7-389B61A360DC}" dt="2020-10-05T02:00:40.655" v="532" actId="1076"/>
          <ac:picMkLst>
            <pc:docMk/>
            <pc:sldMk cId="2225097177" sldId="717"/>
            <ac:picMk id="7" creationId="{C071A8EC-960B-421D-9F2D-A4512454657E}"/>
          </ac:picMkLst>
        </pc:picChg>
        <pc:cxnChg chg="add mod">
          <ac:chgData name="Simon Pun (SSE)" userId="6b1ee1f4-4ab1-4ea7-a2d6-b83579485034" providerId="ADAL" clId="{ACA4E777-6699-4434-8FE7-389B61A360DC}" dt="2020-10-05T02:05:46.755" v="578" actId="1076"/>
          <ac:cxnSpMkLst>
            <pc:docMk/>
            <pc:sldMk cId="2225097177" sldId="717"/>
            <ac:cxnSpMk id="13" creationId="{26BB14AC-C546-459A-8DEB-9E6A4FD90CC7}"/>
          </ac:cxnSpMkLst>
        </pc:cxnChg>
      </pc:sldChg>
      <pc:sldChg chg="modSp add">
        <pc:chgData name="Simon Pun (SSE)" userId="6b1ee1f4-4ab1-4ea7-a2d6-b83579485034" providerId="ADAL" clId="{ACA4E777-6699-4434-8FE7-389B61A360DC}" dt="2020-09-25T23:34:03.101" v="4"/>
        <pc:sldMkLst>
          <pc:docMk/>
          <pc:sldMk cId="360431928" sldId="744"/>
        </pc:sldMkLst>
        <pc:spChg chg="mod">
          <ac:chgData name="Simon Pun (SSE)" userId="6b1ee1f4-4ab1-4ea7-a2d6-b83579485034" providerId="ADAL" clId="{ACA4E777-6699-4434-8FE7-389B61A360DC}" dt="2020-09-25T23:34:03.101" v="4"/>
          <ac:spMkLst>
            <pc:docMk/>
            <pc:sldMk cId="360431928" sldId="744"/>
            <ac:spMk id="2" creationId="{00000000-0000-0000-0000-000000000000}"/>
          </ac:spMkLst>
        </pc:spChg>
      </pc:sldChg>
      <pc:sldChg chg="addSp delSp modSp add">
        <pc:chgData name="Simon Pun (SSE)" userId="6b1ee1f4-4ab1-4ea7-a2d6-b83579485034" providerId="ADAL" clId="{ACA4E777-6699-4434-8FE7-389B61A360DC}" dt="2020-10-05T01:32:50.450" v="239" actId="1076"/>
        <pc:sldMkLst>
          <pc:docMk/>
          <pc:sldMk cId="1365972624" sldId="745"/>
        </pc:sldMkLst>
        <pc:spChg chg="mod">
          <ac:chgData name="Simon Pun (SSE)" userId="6b1ee1f4-4ab1-4ea7-a2d6-b83579485034" providerId="ADAL" clId="{ACA4E777-6699-4434-8FE7-389B61A360DC}" dt="2020-10-05T01:18:13.692" v="147" actId="6549"/>
          <ac:spMkLst>
            <pc:docMk/>
            <pc:sldMk cId="1365972624" sldId="745"/>
            <ac:spMk id="2" creationId="{00000000-0000-0000-0000-000000000000}"/>
          </ac:spMkLst>
        </pc:spChg>
        <pc:spChg chg="mod">
          <ac:chgData name="Simon Pun (SSE)" userId="6b1ee1f4-4ab1-4ea7-a2d6-b83579485034" providerId="ADAL" clId="{ACA4E777-6699-4434-8FE7-389B61A360DC}" dt="2020-10-05T01:27:04.106" v="165" actId="14100"/>
          <ac:spMkLst>
            <pc:docMk/>
            <pc:sldMk cId="1365972624" sldId="745"/>
            <ac:spMk id="11" creationId="{E83ED24B-086E-4966-BD10-D2488F573657}"/>
          </ac:spMkLst>
        </pc:spChg>
        <pc:spChg chg="add mod">
          <ac:chgData name="Simon Pun (SSE)" userId="6b1ee1f4-4ab1-4ea7-a2d6-b83579485034" providerId="ADAL" clId="{ACA4E777-6699-4434-8FE7-389B61A360DC}" dt="2020-10-05T01:32:50.450" v="239" actId="1076"/>
          <ac:spMkLst>
            <pc:docMk/>
            <pc:sldMk cId="1365972624" sldId="745"/>
            <ac:spMk id="12" creationId="{39B29D12-70D1-44E4-BABF-DF9ADB86FAA1}"/>
          </ac:spMkLst>
        </pc:spChg>
        <pc:spChg chg="del mod">
          <ac:chgData name="Simon Pun (SSE)" userId="6b1ee1f4-4ab1-4ea7-a2d6-b83579485034" providerId="ADAL" clId="{ACA4E777-6699-4434-8FE7-389B61A360DC}" dt="2020-10-05T01:27:00.388" v="164" actId="478"/>
          <ac:spMkLst>
            <pc:docMk/>
            <pc:sldMk cId="1365972624" sldId="745"/>
            <ac:spMk id="13" creationId="{FD5B4E8C-6085-42DA-8BE5-65565444BBC0}"/>
          </ac:spMkLst>
        </pc:spChg>
        <pc:spChg chg="add mod">
          <ac:chgData name="Simon Pun (SSE)" userId="6b1ee1f4-4ab1-4ea7-a2d6-b83579485034" providerId="ADAL" clId="{ACA4E777-6699-4434-8FE7-389B61A360DC}" dt="2020-10-05T01:32:50.450" v="239" actId="1076"/>
          <ac:spMkLst>
            <pc:docMk/>
            <pc:sldMk cId="1365972624" sldId="745"/>
            <ac:spMk id="16" creationId="{94B63DA6-8102-419B-A852-4D2056A2E4E2}"/>
          </ac:spMkLst>
        </pc:spChg>
        <pc:spChg chg="add mod">
          <ac:chgData name="Simon Pun (SSE)" userId="6b1ee1f4-4ab1-4ea7-a2d6-b83579485034" providerId="ADAL" clId="{ACA4E777-6699-4434-8FE7-389B61A360DC}" dt="2020-10-05T01:32:50.450" v="239" actId="1076"/>
          <ac:spMkLst>
            <pc:docMk/>
            <pc:sldMk cId="1365972624" sldId="745"/>
            <ac:spMk id="17" creationId="{404DCFFA-2F95-4650-B9D8-A75E1EF07C39}"/>
          </ac:spMkLst>
        </pc:spChg>
        <pc:spChg chg="add mod">
          <ac:chgData name="Simon Pun (SSE)" userId="6b1ee1f4-4ab1-4ea7-a2d6-b83579485034" providerId="ADAL" clId="{ACA4E777-6699-4434-8FE7-389B61A360DC}" dt="2020-10-05T01:32:50.450" v="239" actId="1076"/>
          <ac:spMkLst>
            <pc:docMk/>
            <pc:sldMk cId="1365972624" sldId="745"/>
            <ac:spMk id="19" creationId="{31F50318-18B2-439C-8D5A-B5250F5F4C97}"/>
          </ac:spMkLst>
        </pc:spChg>
        <pc:spChg chg="del">
          <ac:chgData name="Simon Pun (SSE)" userId="6b1ee1f4-4ab1-4ea7-a2d6-b83579485034" providerId="ADAL" clId="{ACA4E777-6699-4434-8FE7-389B61A360DC}" dt="2020-10-05T01:27:00.388" v="164" actId="478"/>
          <ac:spMkLst>
            <pc:docMk/>
            <pc:sldMk cId="1365972624" sldId="745"/>
            <ac:spMk id="20" creationId="{421DEF86-D3BD-4460-B298-699504DF0438}"/>
          </ac:spMkLst>
        </pc:spChg>
        <pc:spChg chg="add mod">
          <ac:chgData name="Simon Pun (SSE)" userId="6b1ee1f4-4ab1-4ea7-a2d6-b83579485034" providerId="ADAL" clId="{ACA4E777-6699-4434-8FE7-389B61A360DC}" dt="2020-10-05T01:32:50.450" v="239" actId="1076"/>
          <ac:spMkLst>
            <pc:docMk/>
            <pc:sldMk cId="1365972624" sldId="745"/>
            <ac:spMk id="21" creationId="{222F18D6-0E8A-446E-8512-096AAC3BA317}"/>
          </ac:spMkLst>
        </pc:spChg>
        <pc:spChg chg="add mod">
          <ac:chgData name="Simon Pun (SSE)" userId="6b1ee1f4-4ab1-4ea7-a2d6-b83579485034" providerId="ADAL" clId="{ACA4E777-6699-4434-8FE7-389B61A360DC}" dt="2020-10-05T01:32:50.450" v="239" actId="1076"/>
          <ac:spMkLst>
            <pc:docMk/>
            <pc:sldMk cId="1365972624" sldId="745"/>
            <ac:spMk id="22" creationId="{84728FB1-CFBF-43ED-8348-07DB7D2D7C2B}"/>
          </ac:spMkLst>
        </pc:spChg>
        <pc:spChg chg="add mod">
          <ac:chgData name="Simon Pun (SSE)" userId="6b1ee1f4-4ab1-4ea7-a2d6-b83579485034" providerId="ADAL" clId="{ACA4E777-6699-4434-8FE7-389B61A360DC}" dt="2020-10-05T01:32:50.450" v="239" actId="1076"/>
          <ac:spMkLst>
            <pc:docMk/>
            <pc:sldMk cId="1365972624" sldId="745"/>
            <ac:spMk id="23" creationId="{BA6F61F1-F953-4E43-A5E3-4129B9992B6E}"/>
          </ac:spMkLst>
        </pc:spChg>
        <pc:graphicFrameChg chg="add mod modGraphic">
          <ac:chgData name="Simon Pun (SSE)" userId="6b1ee1f4-4ab1-4ea7-a2d6-b83579485034" providerId="ADAL" clId="{ACA4E777-6699-4434-8FE7-389B61A360DC}" dt="2020-10-05T01:32:50.450" v="239" actId="1076"/>
          <ac:graphicFrameMkLst>
            <pc:docMk/>
            <pc:sldMk cId="1365972624" sldId="745"/>
            <ac:graphicFrameMk id="6" creationId="{294EC16E-34D5-403D-8049-3E96522DEAA2}"/>
          </ac:graphicFrameMkLst>
        </pc:graphicFrameChg>
        <pc:picChg chg="del">
          <ac:chgData name="Simon Pun (SSE)" userId="6b1ee1f4-4ab1-4ea7-a2d6-b83579485034" providerId="ADAL" clId="{ACA4E777-6699-4434-8FE7-389B61A360DC}" dt="2020-10-05T01:18:16.068" v="148" actId="478"/>
          <ac:picMkLst>
            <pc:docMk/>
            <pc:sldMk cId="1365972624" sldId="745"/>
            <ac:picMk id="3" creationId="{2A4D5000-B349-4419-8184-43F5BDA72769}"/>
          </ac:picMkLst>
        </pc:picChg>
        <pc:picChg chg="add mod">
          <ac:chgData name="Simon Pun (SSE)" userId="6b1ee1f4-4ab1-4ea7-a2d6-b83579485034" providerId="ADAL" clId="{ACA4E777-6699-4434-8FE7-389B61A360DC}" dt="2020-10-05T01:27:07.286" v="168" actId="1076"/>
          <ac:picMkLst>
            <pc:docMk/>
            <pc:sldMk cId="1365972624" sldId="745"/>
            <ac:picMk id="4" creationId="{FBBC66DA-E7D1-4E43-8E70-A87E1096D844}"/>
          </ac:picMkLst>
        </pc:picChg>
        <pc:picChg chg="add mod">
          <ac:chgData name="Simon Pun (SSE)" userId="6b1ee1f4-4ab1-4ea7-a2d6-b83579485034" providerId="ADAL" clId="{ACA4E777-6699-4434-8FE7-389B61A360DC}" dt="2020-10-05T01:27:08.709" v="169" actId="1076"/>
          <ac:picMkLst>
            <pc:docMk/>
            <pc:sldMk cId="1365972624" sldId="745"/>
            <ac:picMk id="5" creationId="{D2E25EF2-FC87-4213-80A6-3A3EACCF34DC}"/>
          </ac:picMkLst>
        </pc:picChg>
        <pc:picChg chg="add mod">
          <ac:chgData name="Simon Pun (SSE)" userId="6b1ee1f4-4ab1-4ea7-a2d6-b83579485034" providerId="ADAL" clId="{ACA4E777-6699-4434-8FE7-389B61A360DC}" dt="2020-10-05T01:27:37.846" v="174" actId="1076"/>
          <ac:picMkLst>
            <pc:docMk/>
            <pc:sldMk cId="1365972624" sldId="745"/>
            <ac:picMk id="10" creationId="{AB6F5AE8-51EF-40C7-AE6F-C6F953CEC57E}"/>
          </ac:picMkLst>
        </pc:picChg>
        <pc:picChg chg="add mod">
          <ac:chgData name="Simon Pun (SSE)" userId="6b1ee1f4-4ab1-4ea7-a2d6-b83579485034" providerId="ADAL" clId="{ACA4E777-6699-4434-8FE7-389B61A360DC}" dt="2020-10-05T01:32:50.450" v="239" actId="1076"/>
          <ac:picMkLst>
            <pc:docMk/>
            <pc:sldMk cId="1365972624" sldId="745"/>
            <ac:picMk id="14" creationId="{A6425FCD-E713-4876-92F8-ACA5750B8A14}"/>
          </ac:picMkLst>
        </pc:picChg>
        <pc:picChg chg="del">
          <ac:chgData name="Simon Pun (SSE)" userId="6b1ee1f4-4ab1-4ea7-a2d6-b83579485034" providerId="ADAL" clId="{ACA4E777-6699-4434-8FE7-389B61A360DC}" dt="2020-10-05T01:27:00.388" v="164" actId="478"/>
          <ac:picMkLst>
            <pc:docMk/>
            <pc:sldMk cId="1365972624" sldId="745"/>
            <ac:picMk id="18" creationId="{47460C14-BD73-4A4B-B65A-F1B2DC59D302}"/>
          </ac:picMkLst>
        </pc:picChg>
        <pc:cxnChg chg="add mod">
          <ac:chgData name="Simon Pun (SSE)" userId="6b1ee1f4-4ab1-4ea7-a2d6-b83579485034" providerId="ADAL" clId="{ACA4E777-6699-4434-8FE7-389B61A360DC}" dt="2020-10-05T01:32:50.450" v="239" actId="1076"/>
          <ac:cxnSpMkLst>
            <pc:docMk/>
            <pc:sldMk cId="1365972624" sldId="745"/>
            <ac:cxnSpMk id="9" creationId="{42B40E47-1C49-4288-AE0E-61F2BA3D9766}"/>
          </ac:cxnSpMkLst>
        </pc:cxnChg>
      </pc:sldChg>
      <pc:sldChg chg="addSp delSp modSp add">
        <pc:chgData name="Simon Pun (SSE)" userId="6b1ee1f4-4ab1-4ea7-a2d6-b83579485034" providerId="ADAL" clId="{ACA4E777-6699-4434-8FE7-389B61A360DC}" dt="2020-10-05T01:38:16.637" v="342" actId="1076"/>
        <pc:sldMkLst>
          <pc:docMk/>
          <pc:sldMk cId="1433058182" sldId="746"/>
        </pc:sldMkLst>
        <pc:spChg chg="mod">
          <ac:chgData name="Simon Pun (SSE)" userId="6b1ee1f4-4ab1-4ea7-a2d6-b83579485034" providerId="ADAL" clId="{ACA4E777-6699-4434-8FE7-389B61A360DC}" dt="2020-10-05T01:18:31.514" v="152" actId="20577"/>
          <ac:spMkLst>
            <pc:docMk/>
            <pc:sldMk cId="1433058182" sldId="746"/>
            <ac:spMk id="2" creationId="{00000000-0000-0000-0000-000000000000}"/>
          </ac:spMkLst>
        </pc:spChg>
        <pc:spChg chg="add mod">
          <ac:chgData name="Simon Pun (SSE)" userId="6b1ee1f4-4ab1-4ea7-a2d6-b83579485034" providerId="ADAL" clId="{ACA4E777-6699-4434-8FE7-389B61A360DC}" dt="2020-10-05T01:38:16.637" v="342" actId="1076"/>
          <ac:spMkLst>
            <pc:docMk/>
            <pc:sldMk cId="1433058182" sldId="746"/>
            <ac:spMk id="5" creationId="{E14FC276-53F2-4018-B66F-AB754FED4F6B}"/>
          </ac:spMkLst>
        </pc:spChg>
        <pc:spChg chg="mod">
          <ac:chgData name="Simon Pun (SSE)" userId="6b1ee1f4-4ab1-4ea7-a2d6-b83579485034" providerId="ADAL" clId="{ACA4E777-6699-4434-8FE7-389B61A360DC}" dt="2020-10-05T01:33:05.362" v="241" actId="14100"/>
          <ac:spMkLst>
            <pc:docMk/>
            <pc:sldMk cId="1433058182" sldId="746"/>
            <ac:spMk id="11" creationId="{E83ED24B-086E-4966-BD10-D2488F573657}"/>
          </ac:spMkLst>
        </pc:spChg>
        <pc:spChg chg="add mod">
          <ac:chgData name="Simon Pun (SSE)" userId="6b1ee1f4-4ab1-4ea7-a2d6-b83579485034" providerId="ADAL" clId="{ACA4E777-6699-4434-8FE7-389B61A360DC}" dt="2020-10-05T01:37:46.413" v="298" actId="1076"/>
          <ac:spMkLst>
            <pc:docMk/>
            <pc:sldMk cId="1433058182" sldId="746"/>
            <ac:spMk id="12" creationId="{0EBBAEA9-AF2C-4622-A751-6B05776E3D6C}"/>
          </ac:spMkLst>
        </pc:spChg>
        <pc:spChg chg="del">
          <ac:chgData name="Simon Pun (SSE)" userId="6b1ee1f4-4ab1-4ea7-a2d6-b83579485034" providerId="ADAL" clId="{ACA4E777-6699-4434-8FE7-389B61A360DC}" dt="2020-10-05T01:33:01.878" v="240" actId="478"/>
          <ac:spMkLst>
            <pc:docMk/>
            <pc:sldMk cId="1433058182" sldId="746"/>
            <ac:spMk id="13" creationId="{FD5B4E8C-6085-42DA-8BE5-65565444BBC0}"/>
          </ac:spMkLst>
        </pc:spChg>
        <pc:spChg chg="add mod">
          <ac:chgData name="Simon Pun (SSE)" userId="6b1ee1f4-4ab1-4ea7-a2d6-b83579485034" providerId="ADAL" clId="{ACA4E777-6699-4434-8FE7-389B61A360DC}" dt="2020-10-05T01:37:46.413" v="298" actId="1076"/>
          <ac:spMkLst>
            <pc:docMk/>
            <pc:sldMk cId="1433058182" sldId="746"/>
            <ac:spMk id="14" creationId="{524E54A1-835C-47B9-8434-574CDBAAB884}"/>
          </ac:spMkLst>
        </pc:spChg>
        <pc:spChg chg="add mod">
          <ac:chgData name="Simon Pun (SSE)" userId="6b1ee1f4-4ab1-4ea7-a2d6-b83579485034" providerId="ADAL" clId="{ACA4E777-6699-4434-8FE7-389B61A360DC}" dt="2020-10-05T01:37:46.413" v="298" actId="1076"/>
          <ac:spMkLst>
            <pc:docMk/>
            <pc:sldMk cId="1433058182" sldId="746"/>
            <ac:spMk id="15" creationId="{B9308FF9-A5B9-4CA9-B8EC-E3C708907F35}"/>
          </ac:spMkLst>
        </pc:spChg>
        <pc:spChg chg="add mod">
          <ac:chgData name="Simon Pun (SSE)" userId="6b1ee1f4-4ab1-4ea7-a2d6-b83579485034" providerId="ADAL" clId="{ACA4E777-6699-4434-8FE7-389B61A360DC}" dt="2020-10-05T01:37:46.413" v="298" actId="1076"/>
          <ac:spMkLst>
            <pc:docMk/>
            <pc:sldMk cId="1433058182" sldId="746"/>
            <ac:spMk id="16" creationId="{D823ED28-BBB1-4FF2-A2D9-7F8325DC1F56}"/>
          </ac:spMkLst>
        </pc:spChg>
        <pc:spChg chg="add mod">
          <ac:chgData name="Simon Pun (SSE)" userId="6b1ee1f4-4ab1-4ea7-a2d6-b83579485034" providerId="ADAL" clId="{ACA4E777-6699-4434-8FE7-389B61A360DC}" dt="2020-10-05T01:37:46.413" v="298" actId="1076"/>
          <ac:spMkLst>
            <pc:docMk/>
            <pc:sldMk cId="1433058182" sldId="746"/>
            <ac:spMk id="17" creationId="{0B1EA30C-6A2C-44BD-A635-34F20861FBF8}"/>
          </ac:spMkLst>
        </pc:spChg>
        <pc:spChg chg="add mod">
          <ac:chgData name="Simon Pun (SSE)" userId="6b1ee1f4-4ab1-4ea7-a2d6-b83579485034" providerId="ADAL" clId="{ACA4E777-6699-4434-8FE7-389B61A360DC}" dt="2020-10-05T01:37:46.413" v="298" actId="1076"/>
          <ac:spMkLst>
            <pc:docMk/>
            <pc:sldMk cId="1433058182" sldId="746"/>
            <ac:spMk id="19" creationId="{3EA07FAE-5135-43AF-93EB-E95A76DAB3E4}"/>
          </ac:spMkLst>
        </pc:spChg>
        <pc:spChg chg="del">
          <ac:chgData name="Simon Pun (SSE)" userId="6b1ee1f4-4ab1-4ea7-a2d6-b83579485034" providerId="ADAL" clId="{ACA4E777-6699-4434-8FE7-389B61A360DC}" dt="2020-10-05T01:33:01.878" v="240" actId="478"/>
          <ac:spMkLst>
            <pc:docMk/>
            <pc:sldMk cId="1433058182" sldId="746"/>
            <ac:spMk id="20" creationId="{421DEF86-D3BD-4460-B298-699504DF0438}"/>
          </ac:spMkLst>
        </pc:spChg>
        <pc:spChg chg="add mod">
          <ac:chgData name="Simon Pun (SSE)" userId="6b1ee1f4-4ab1-4ea7-a2d6-b83579485034" providerId="ADAL" clId="{ACA4E777-6699-4434-8FE7-389B61A360DC}" dt="2020-10-05T01:37:46.413" v="298" actId="1076"/>
          <ac:spMkLst>
            <pc:docMk/>
            <pc:sldMk cId="1433058182" sldId="746"/>
            <ac:spMk id="21" creationId="{9B1B54E6-9945-49A0-A6EA-E147A4A7B0BD}"/>
          </ac:spMkLst>
        </pc:spChg>
        <pc:graphicFrameChg chg="add mod modGraphic">
          <ac:chgData name="Simon Pun (SSE)" userId="6b1ee1f4-4ab1-4ea7-a2d6-b83579485034" providerId="ADAL" clId="{ACA4E777-6699-4434-8FE7-389B61A360DC}" dt="2020-10-05T01:37:48.538" v="299" actId="1076"/>
          <ac:graphicFrameMkLst>
            <pc:docMk/>
            <pc:sldMk cId="1433058182" sldId="746"/>
            <ac:graphicFrameMk id="3" creationId="{C5AD78EB-FC40-42ED-B25B-B9E808CA8E01}"/>
          </ac:graphicFrameMkLst>
        </pc:graphicFrameChg>
        <pc:graphicFrameChg chg="add mod modGraphic">
          <ac:chgData name="Simon Pun (SSE)" userId="6b1ee1f4-4ab1-4ea7-a2d6-b83579485034" providerId="ADAL" clId="{ACA4E777-6699-4434-8FE7-389B61A360DC}" dt="2020-10-05T01:37:46.413" v="298" actId="1076"/>
          <ac:graphicFrameMkLst>
            <pc:docMk/>
            <pc:sldMk cId="1433058182" sldId="746"/>
            <ac:graphicFrameMk id="9" creationId="{A851A522-7305-48A6-9D04-CC24C339BE79}"/>
          </ac:graphicFrameMkLst>
        </pc:graphicFrameChg>
        <pc:picChg chg="add mod">
          <ac:chgData name="Simon Pun (SSE)" userId="6b1ee1f4-4ab1-4ea7-a2d6-b83579485034" providerId="ADAL" clId="{ACA4E777-6699-4434-8FE7-389B61A360DC}" dt="2020-10-05T01:33:25.578" v="243" actId="1076"/>
          <ac:picMkLst>
            <pc:docMk/>
            <pc:sldMk cId="1433058182" sldId="746"/>
            <ac:picMk id="7" creationId="{BBF443BC-138F-4E4E-B9B5-ACC131A9930C}"/>
          </ac:picMkLst>
        </pc:picChg>
        <pc:picChg chg="add del mod">
          <ac:chgData name="Simon Pun (SSE)" userId="6b1ee1f4-4ab1-4ea7-a2d6-b83579485034" providerId="ADAL" clId="{ACA4E777-6699-4434-8FE7-389B61A360DC}" dt="2020-10-05T01:37:40.851" v="297" actId="478"/>
          <ac:picMkLst>
            <pc:docMk/>
            <pc:sldMk cId="1433058182" sldId="746"/>
            <ac:picMk id="8" creationId="{65459736-DFC7-42B5-8E9F-FBC053FDF79D}"/>
          </ac:picMkLst>
        </pc:picChg>
        <pc:picChg chg="del">
          <ac:chgData name="Simon Pun (SSE)" userId="6b1ee1f4-4ab1-4ea7-a2d6-b83579485034" providerId="ADAL" clId="{ACA4E777-6699-4434-8FE7-389B61A360DC}" dt="2020-10-05T01:33:01.878" v="240" actId="478"/>
          <ac:picMkLst>
            <pc:docMk/>
            <pc:sldMk cId="1433058182" sldId="746"/>
            <ac:picMk id="18" creationId="{47460C14-BD73-4A4B-B65A-F1B2DC59D302}"/>
          </ac:picMkLst>
        </pc:picChg>
        <pc:picChg chg="add del">
          <ac:chgData name="Simon Pun (SSE)" userId="6b1ee1f4-4ab1-4ea7-a2d6-b83579485034" providerId="ADAL" clId="{ACA4E777-6699-4434-8FE7-389B61A360DC}" dt="2020-10-05T01:36:40.979" v="291" actId="478"/>
          <ac:picMkLst>
            <pc:docMk/>
            <pc:sldMk cId="1433058182" sldId="746"/>
            <ac:picMk id="22" creationId="{D692AD1F-AADC-4872-B3E8-9FDA5E607809}"/>
          </ac:picMkLst>
        </pc:picChg>
        <pc:cxnChg chg="add mod">
          <ac:chgData name="Simon Pun (SSE)" userId="6b1ee1f4-4ab1-4ea7-a2d6-b83579485034" providerId="ADAL" clId="{ACA4E777-6699-4434-8FE7-389B61A360DC}" dt="2020-10-05T01:37:46.413" v="298" actId="1076"/>
          <ac:cxnSpMkLst>
            <pc:docMk/>
            <pc:sldMk cId="1433058182" sldId="746"/>
            <ac:cxnSpMk id="10" creationId="{8A023A9C-83FA-4410-9261-2D01FE782FB8}"/>
          </ac:cxnSpMkLst>
        </pc:cxnChg>
      </pc:sldChg>
    </pc:docChg>
  </pc:docChgLst>
  <pc:docChgLst>
    <pc:chgData name="Simon Pun (SSE)" userId="6b1ee1f4-4ab1-4ea7-a2d6-b83579485034" providerId="ADAL" clId="{340B6236-2F40-4913-9270-104E02752B34}"/>
    <pc:docChg chg="undo custSel addSld modSld">
      <pc:chgData name="Simon Pun (SSE)" userId="6b1ee1f4-4ab1-4ea7-a2d6-b83579485034" providerId="ADAL" clId="{340B6236-2F40-4913-9270-104E02752B34}" dt="2020-10-27T13:03:46.591" v="2775" actId="20577"/>
      <pc:docMkLst>
        <pc:docMk/>
      </pc:docMkLst>
      <pc:sldChg chg="addSp delSp modSp">
        <pc:chgData name="Simon Pun (SSE)" userId="6b1ee1f4-4ab1-4ea7-a2d6-b83579485034" providerId="ADAL" clId="{340B6236-2F40-4913-9270-104E02752B34}" dt="2020-10-24T09:01:09.418" v="235" actId="207"/>
        <pc:sldMkLst>
          <pc:docMk/>
          <pc:sldMk cId="483629921" sldId="630"/>
        </pc:sldMkLst>
        <pc:spChg chg="add mod">
          <ac:chgData name="Simon Pun (SSE)" userId="6b1ee1f4-4ab1-4ea7-a2d6-b83579485034" providerId="ADAL" clId="{340B6236-2F40-4913-9270-104E02752B34}" dt="2020-10-24T00:47:20.782" v="224" actId="1076"/>
          <ac:spMkLst>
            <pc:docMk/>
            <pc:sldMk cId="483629921" sldId="630"/>
            <ac:spMk id="3" creationId="{2250DB1E-A2C0-481B-AEAF-10ABCBB4489B}"/>
          </ac:spMkLst>
        </pc:spChg>
        <pc:spChg chg="mod">
          <ac:chgData name="Simon Pun (SSE)" userId="6b1ee1f4-4ab1-4ea7-a2d6-b83579485034" providerId="ADAL" clId="{340B6236-2F40-4913-9270-104E02752B34}" dt="2020-10-24T08:38:18.790" v="225" actId="14100"/>
          <ac:spMkLst>
            <pc:docMk/>
            <pc:sldMk cId="483629921" sldId="630"/>
            <ac:spMk id="11" creationId="{36CFB85F-71B6-48B9-BAAA-00FF4A184262}"/>
          </ac:spMkLst>
        </pc:spChg>
        <pc:spChg chg="mod">
          <ac:chgData name="Simon Pun (SSE)" userId="6b1ee1f4-4ab1-4ea7-a2d6-b83579485034" providerId="ADAL" clId="{340B6236-2F40-4913-9270-104E02752B34}" dt="2020-10-24T09:01:09.418" v="235" actId="207"/>
          <ac:spMkLst>
            <pc:docMk/>
            <pc:sldMk cId="483629921" sldId="630"/>
            <ac:spMk id="13" creationId="{48019938-FF78-42CC-84B0-61EE45922E4C}"/>
          </ac:spMkLst>
        </pc:spChg>
        <pc:spChg chg="del">
          <ac:chgData name="Simon Pun (SSE)" userId="6b1ee1f4-4ab1-4ea7-a2d6-b83579485034" providerId="ADAL" clId="{340B6236-2F40-4913-9270-104E02752B34}" dt="2020-10-24T00:02:52.905" v="21" actId="478"/>
          <ac:spMkLst>
            <pc:docMk/>
            <pc:sldMk cId="483629921" sldId="630"/>
            <ac:spMk id="14" creationId="{8202E5CF-6F93-4278-BBF1-A5187AD624FA}"/>
          </ac:spMkLst>
        </pc:spChg>
        <pc:spChg chg="add mod">
          <ac:chgData name="Simon Pun (SSE)" userId="6b1ee1f4-4ab1-4ea7-a2d6-b83579485034" providerId="ADAL" clId="{340B6236-2F40-4913-9270-104E02752B34}" dt="2020-10-24T00:36:34.339" v="98" actId="571"/>
          <ac:spMkLst>
            <pc:docMk/>
            <pc:sldMk cId="483629921" sldId="630"/>
            <ac:spMk id="16" creationId="{4BF75BB9-DC1C-4C4A-97A0-06F6BC3BA693}"/>
          </ac:spMkLst>
        </pc:spChg>
        <pc:spChg chg="add mod">
          <ac:chgData name="Simon Pun (SSE)" userId="6b1ee1f4-4ab1-4ea7-a2d6-b83579485034" providerId="ADAL" clId="{340B6236-2F40-4913-9270-104E02752B34}" dt="2020-10-24T00:36:37.554" v="100" actId="571"/>
          <ac:spMkLst>
            <pc:docMk/>
            <pc:sldMk cId="483629921" sldId="630"/>
            <ac:spMk id="18" creationId="{23D1C17D-8300-47F1-8D94-30B6C9D692E5}"/>
          </ac:spMkLst>
        </pc:spChg>
        <pc:spChg chg="add mod">
          <ac:chgData name="Simon Pun (SSE)" userId="6b1ee1f4-4ab1-4ea7-a2d6-b83579485034" providerId="ADAL" clId="{340B6236-2F40-4913-9270-104E02752B34}" dt="2020-10-24T00:37:56.636" v="141" actId="571"/>
          <ac:spMkLst>
            <pc:docMk/>
            <pc:sldMk cId="483629921" sldId="630"/>
            <ac:spMk id="21" creationId="{54125F56-A5AE-475A-A64B-0F24411E2000}"/>
          </ac:spMkLst>
        </pc:spChg>
        <pc:picChg chg="mod">
          <ac:chgData name="Simon Pun (SSE)" userId="6b1ee1f4-4ab1-4ea7-a2d6-b83579485034" providerId="ADAL" clId="{340B6236-2F40-4913-9270-104E02752B34}" dt="2020-10-24T00:47:20.782" v="224" actId="1076"/>
          <ac:picMkLst>
            <pc:docMk/>
            <pc:sldMk cId="483629921" sldId="630"/>
            <ac:picMk id="4" creationId="{C5B41A93-9CDB-4A1B-BAC3-6F8B5D525162}"/>
          </ac:picMkLst>
        </pc:picChg>
        <pc:picChg chg="del mod">
          <ac:chgData name="Simon Pun (SSE)" userId="6b1ee1f4-4ab1-4ea7-a2d6-b83579485034" providerId="ADAL" clId="{340B6236-2F40-4913-9270-104E02752B34}" dt="2020-10-24T00:03:45.399" v="23"/>
          <ac:picMkLst>
            <pc:docMk/>
            <pc:sldMk cId="483629921" sldId="630"/>
            <ac:picMk id="5" creationId="{041B6FB4-1AB2-4060-866E-8C591A5E12B2}"/>
          </ac:picMkLst>
        </pc:picChg>
        <pc:picChg chg="add mod">
          <ac:chgData name="Simon Pun (SSE)" userId="6b1ee1f4-4ab1-4ea7-a2d6-b83579485034" providerId="ADAL" clId="{340B6236-2F40-4913-9270-104E02752B34}" dt="2020-10-24T00:47:20.782" v="224" actId="1076"/>
          <ac:picMkLst>
            <pc:docMk/>
            <pc:sldMk cId="483629921" sldId="630"/>
            <ac:picMk id="8" creationId="{7113C78F-5BE1-4E64-A67A-5F5B8E2394D3}"/>
          </ac:picMkLst>
        </pc:picChg>
        <pc:cxnChg chg="add mod">
          <ac:chgData name="Simon Pun (SSE)" userId="6b1ee1f4-4ab1-4ea7-a2d6-b83579485034" providerId="ADAL" clId="{340B6236-2F40-4913-9270-104E02752B34}" dt="2020-10-24T08:38:30.203" v="228" actId="1076"/>
          <ac:cxnSpMkLst>
            <pc:docMk/>
            <pc:sldMk cId="483629921" sldId="630"/>
            <ac:cxnSpMk id="7" creationId="{3B84D02A-7353-4871-B6FF-758ACF2B87BB}"/>
          </ac:cxnSpMkLst>
        </pc:cxnChg>
        <pc:cxnChg chg="add mod">
          <ac:chgData name="Simon Pun (SSE)" userId="6b1ee1f4-4ab1-4ea7-a2d6-b83579485034" providerId="ADAL" clId="{340B6236-2F40-4913-9270-104E02752B34}" dt="2020-10-24T08:39:02.693" v="229" actId="1076"/>
          <ac:cxnSpMkLst>
            <pc:docMk/>
            <pc:sldMk cId="483629921" sldId="630"/>
            <ac:cxnSpMk id="12" creationId="{D2665D98-81BC-4C26-810D-E1056EBBE507}"/>
          </ac:cxnSpMkLst>
        </pc:cxnChg>
        <pc:cxnChg chg="add mod">
          <ac:chgData name="Simon Pun (SSE)" userId="6b1ee1f4-4ab1-4ea7-a2d6-b83579485034" providerId="ADAL" clId="{340B6236-2F40-4913-9270-104E02752B34}" dt="2020-10-24T08:38:27.932" v="227" actId="1076"/>
          <ac:cxnSpMkLst>
            <pc:docMk/>
            <pc:sldMk cId="483629921" sldId="630"/>
            <ac:cxnSpMk id="15" creationId="{E27376AE-E1F9-4F1A-805B-04FAFCD75476}"/>
          </ac:cxnSpMkLst>
        </pc:cxnChg>
        <pc:cxnChg chg="add mod">
          <ac:chgData name="Simon Pun (SSE)" userId="6b1ee1f4-4ab1-4ea7-a2d6-b83579485034" providerId="ADAL" clId="{340B6236-2F40-4913-9270-104E02752B34}" dt="2020-10-24T00:36:34.339" v="98" actId="571"/>
          <ac:cxnSpMkLst>
            <pc:docMk/>
            <pc:sldMk cId="483629921" sldId="630"/>
            <ac:cxnSpMk id="17" creationId="{677F5BD5-102F-4129-857E-9CF074C37B37}"/>
          </ac:cxnSpMkLst>
        </pc:cxnChg>
        <pc:cxnChg chg="add mod">
          <ac:chgData name="Simon Pun (SSE)" userId="6b1ee1f4-4ab1-4ea7-a2d6-b83579485034" providerId="ADAL" clId="{340B6236-2F40-4913-9270-104E02752B34}" dt="2020-10-24T00:36:37.554" v="100" actId="571"/>
          <ac:cxnSpMkLst>
            <pc:docMk/>
            <pc:sldMk cId="483629921" sldId="630"/>
            <ac:cxnSpMk id="19" creationId="{65FDF0F2-861F-479B-AFC5-D8A74D143750}"/>
          </ac:cxnSpMkLst>
        </pc:cxnChg>
        <pc:cxnChg chg="add del mod">
          <ac:chgData name="Simon Pun (SSE)" userId="6b1ee1f4-4ab1-4ea7-a2d6-b83579485034" providerId="ADAL" clId="{340B6236-2F40-4913-9270-104E02752B34}" dt="2020-10-24T00:39:37.752" v="155" actId="478"/>
          <ac:cxnSpMkLst>
            <pc:docMk/>
            <pc:sldMk cId="483629921" sldId="630"/>
            <ac:cxnSpMk id="20" creationId="{7B0D5A23-331A-4394-8C26-180E58FD954E}"/>
          </ac:cxnSpMkLst>
        </pc:cxnChg>
        <pc:cxnChg chg="add mod">
          <ac:chgData name="Simon Pun (SSE)" userId="6b1ee1f4-4ab1-4ea7-a2d6-b83579485034" providerId="ADAL" clId="{340B6236-2F40-4913-9270-104E02752B34}" dt="2020-10-24T00:37:56.636" v="141" actId="571"/>
          <ac:cxnSpMkLst>
            <pc:docMk/>
            <pc:sldMk cId="483629921" sldId="630"/>
            <ac:cxnSpMk id="22" creationId="{E60EE143-033F-4DDD-A369-2524FBEB3AB6}"/>
          </ac:cxnSpMkLst>
        </pc:cxnChg>
        <pc:cxnChg chg="add mod">
          <ac:chgData name="Simon Pun (SSE)" userId="6b1ee1f4-4ab1-4ea7-a2d6-b83579485034" providerId="ADAL" clId="{340B6236-2F40-4913-9270-104E02752B34}" dt="2020-10-24T08:39:09.038" v="230" actId="1076"/>
          <ac:cxnSpMkLst>
            <pc:docMk/>
            <pc:sldMk cId="483629921" sldId="630"/>
            <ac:cxnSpMk id="23" creationId="{CF36E083-4B07-4099-A25A-2ABDB77B365F}"/>
          </ac:cxnSpMkLst>
        </pc:cxnChg>
        <pc:cxnChg chg="add mod">
          <ac:chgData name="Simon Pun (SSE)" userId="6b1ee1f4-4ab1-4ea7-a2d6-b83579485034" providerId="ADAL" clId="{340B6236-2F40-4913-9270-104E02752B34}" dt="2020-10-24T08:40:57.485" v="232" actId="1076"/>
          <ac:cxnSpMkLst>
            <pc:docMk/>
            <pc:sldMk cId="483629921" sldId="630"/>
            <ac:cxnSpMk id="24" creationId="{94DD91E6-99D2-435F-BF93-92B9839C093D}"/>
          </ac:cxnSpMkLst>
        </pc:cxnChg>
        <pc:cxnChg chg="add mod">
          <ac:chgData name="Simon Pun (SSE)" userId="6b1ee1f4-4ab1-4ea7-a2d6-b83579485034" providerId="ADAL" clId="{340B6236-2F40-4913-9270-104E02752B34}" dt="2020-10-24T00:47:00.773" v="220" actId="1076"/>
          <ac:cxnSpMkLst>
            <pc:docMk/>
            <pc:sldMk cId="483629921" sldId="630"/>
            <ac:cxnSpMk id="25" creationId="{92E6BC0E-1FEB-43D9-8985-C5B32EE18F35}"/>
          </ac:cxnSpMkLst>
        </pc:cxnChg>
        <pc:cxnChg chg="add mod">
          <ac:chgData name="Simon Pun (SSE)" userId="6b1ee1f4-4ab1-4ea7-a2d6-b83579485034" providerId="ADAL" clId="{340B6236-2F40-4913-9270-104E02752B34}" dt="2020-10-24T08:41:52.205" v="233" actId="571"/>
          <ac:cxnSpMkLst>
            <pc:docMk/>
            <pc:sldMk cId="483629921" sldId="630"/>
            <ac:cxnSpMk id="26" creationId="{AF3D81FF-3D62-4B7D-B42B-9C82E3B523F0}"/>
          </ac:cxnSpMkLst>
        </pc:cxnChg>
      </pc:sldChg>
      <pc:sldChg chg="addSp delSp modSp">
        <pc:chgData name="Simon Pun (SSE)" userId="6b1ee1f4-4ab1-4ea7-a2d6-b83579485034" providerId="ADAL" clId="{340B6236-2F40-4913-9270-104E02752B34}" dt="2020-10-27T12:54:47.456" v="2698" actId="20577"/>
        <pc:sldMkLst>
          <pc:docMk/>
          <pc:sldMk cId="4048795531" sldId="667"/>
        </pc:sldMkLst>
        <pc:spChg chg="mod">
          <ac:chgData name="Simon Pun (SSE)" userId="6b1ee1f4-4ab1-4ea7-a2d6-b83579485034" providerId="ADAL" clId="{340B6236-2F40-4913-9270-104E02752B34}" dt="2020-10-27T12:50:26.812" v="2635" actId="1076"/>
          <ac:spMkLst>
            <pc:docMk/>
            <pc:sldMk cId="4048795531" sldId="667"/>
            <ac:spMk id="2" creationId="{00000000-0000-0000-0000-000000000000}"/>
          </ac:spMkLst>
        </pc:spChg>
        <pc:spChg chg="add del mod">
          <ac:chgData name="Simon Pun (SSE)" userId="6b1ee1f4-4ab1-4ea7-a2d6-b83579485034" providerId="ADAL" clId="{340B6236-2F40-4913-9270-104E02752B34}" dt="2020-10-27T12:38:45.086" v="2523" actId="478"/>
          <ac:spMkLst>
            <pc:docMk/>
            <pc:sldMk cId="4048795531" sldId="667"/>
            <ac:spMk id="13" creationId="{17321294-B396-498D-ACD4-CA1CC194CB1C}"/>
          </ac:spMkLst>
        </pc:spChg>
        <pc:spChg chg="add del mod">
          <ac:chgData name="Simon Pun (SSE)" userId="6b1ee1f4-4ab1-4ea7-a2d6-b83579485034" providerId="ADAL" clId="{340B6236-2F40-4913-9270-104E02752B34}" dt="2020-10-27T12:38:45.086" v="2523" actId="478"/>
          <ac:spMkLst>
            <pc:docMk/>
            <pc:sldMk cId="4048795531" sldId="667"/>
            <ac:spMk id="14" creationId="{7D22C1F4-AD9B-44CD-B4F2-D1D2CD4EFBCF}"/>
          </ac:spMkLst>
        </pc:spChg>
        <pc:spChg chg="mod">
          <ac:chgData name="Simon Pun (SSE)" userId="6b1ee1f4-4ab1-4ea7-a2d6-b83579485034" providerId="ADAL" clId="{340B6236-2F40-4913-9270-104E02752B34}" dt="2020-10-27T12:54:47.456" v="2698" actId="20577"/>
          <ac:spMkLst>
            <pc:docMk/>
            <pc:sldMk cId="4048795531" sldId="667"/>
            <ac:spMk id="24" creationId="{84A70063-B996-4037-9B58-6478AB787EE6}"/>
          </ac:spMkLst>
        </pc:spChg>
        <pc:picChg chg="add del mod">
          <ac:chgData name="Simon Pun (SSE)" userId="6b1ee1f4-4ab1-4ea7-a2d6-b83579485034" providerId="ADAL" clId="{340B6236-2F40-4913-9270-104E02752B34}" dt="2020-10-27T12:38:45.086" v="2523" actId="478"/>
          <ac:picMkLst>
            <pc:docMk/>
            <pc:sldMk cId="4048795531" sldId="667"/>
            <ac:picMk id="6" creationId="{EF155E11-0855-4FB1-993B-1B0D0EEC7254}"/>
          </ac:picMkLst>
        </pc:picChg>
        <pc:picChg chg="add del mod">
          <ac:chgData name="Simon Pun (SSE)" userId="6b1ee1f4-4ab1-4ea7-a2d6-b83579485034" providerId="ADAL" clId="{340B6236-2F40-4913-9270-104E02752B34}" dt="2020-10-27T12:38:45.086" v="2523" actId="478"/>
          <ac:picMkLst>
            <pc:docMk/>
            <pc:sldMk cId="4048795531" sldId="667"/>
            <ac:picMk id="7" creationId="{CD0ECBB7-3A1D-4E19-8E51-68D0E17D8DFA}"/>
          </ac:picMkLst>
        </pc:picChg>
        <pc:picChg chg="del">
          <ac:chgData name="Simon Pun (SSE)" userId="6b1ee1f4-4ab1-4ea7-a2d6-b83579485034" providerId="ADAL" clId="{340B6236-2F40-4913-9270-104E02752B34}" dt="2020-10-27T11:16:24.967" v="1948" actId="478"/>
          <ac:picMkLst>
            <pc:docMk/>
            <pc:sldMk cId="4048795531" sldId="667"/>
            <ac:picMk id="8" creationId="{2CD4D8B6-AAF3-4715-8C3C-C4671235B986}"/>
          </ac:picMkLst>
        </pc:picChg>
        <pc:picChg chg="del">
          <ac:chgData name="Simon Pun (SSE)" userId="6b1ee1f4-4ab1-4ea7-a2d6-b83579485034" providerId="ADAL" clId="{340B6236-2F40-4913-9270-104E02752B34}" dt="2020-10-27T11:16:24.967" v="1948" actId="478"/>
          <ac:picMkLst>
            <pc:docMk/>
            <pc:sldMk cId="4048795531" sldId="667"/>
            <ac:picMk id="9" creationId="{760A1B55-6F1A-474E-A688-141285768AF4}"/>
          </ac:picMkLst>
        </pc:picChg>
        <pc:picChg chg="del">
          <ac:chgData name="Simon Pun (SSE)" userId="6b1ee1f4-4ab1-4ea7-a2d6-b83579485034" providerId="ADAL" clId="{340B6236-2F40-4913-9270-104E02752B34}" dt="2020-10-27T11:16:24.967" v="1948" actId="478"/>
          <ac:picMkLst>
            <pc:docMk/>
            <pc:sldMk cId="4048795531" sldId="667"/>
            <ac:picMk id="10" creationId="{8D89EA2A-8DF3-4876-8D4F-E9A3E13C3A57}"/>
          </ac:picMkLst>
        </pc:picChg>
        <pc:picChg chg="add del mod">
          <ac:chgData name="Simon Pun (SSE)" userId="6b1ee1f4-4ab1-4ea7-a2d6-b83579485034" providerId="ADAL" clId="{340B6236-2F40-4913-9270-104E02752B34}" dt="2020-10-27T12:38:45.086" v="2523" actId="478"/>
          <ac:picMkLst>
            <pc:docMk/>
            <pc:sldMk cId="4048795531" sldId="667"/>
            <ac:picMk id="11" creationId="{37111F12-807A-4D8E-90A9-E0EC24F47654}"/>
          </ac:picMkLst>
        </pc:picChg>
        <pc:cxnChg chg="add mod">
          <ac:chgData name="Simon Pun (SSE)" userId="6b1ee1f4-4ab1-4ea7-a2d6-b83579485034" providerId="ADAL" clId="{340B6236-2F40-4913-9270-104E02752B34}" dt="2020-10-27T12:52:45.612" v="2651" actId="1076"/>
          <ac:cxnSpMkLst>
            <pc:docMk/>
            <pc:sldMk cId="4048795531" sldId="667"/>
            <ac:cxnSpMk id="4" creationId="{4EE0F8EE-091F-4657-BFEE-97F362248D05}"/>
          </ac:cxnSpMkLst>
        </pc:cxnChg>
      </pc:sldChg>
      <pc:sldChg chg="modSp">
        <pc:chgData name="Simon Pun (SSE)" userId="6b1ee1f4-4ab1-4ea7-a2d6-b83579485034" providerId="ADAL" clId="{340B6236-2F40-4913-9270-104E02752B34}" dt="2020-10-27T13:03:46.591" v="2775" actId="20577"/>
        <pc:sldMkLst>
          <pc:docMk/>
          <pc:sldMk cId="42482943" sldId="696"/>
        </pc:sldMkLst>
        <pc:spChg chg="mod">
          <ac:chgData name="Simon Pun (SSE)" userId="6b1ee1f4-4ab1-4ea7-a2d6-b83579485034" providerId="ADAL" clId="{340B6236-2F40-4913-9270-104E02752B34}" dt="2020-10-27T13:03:46.591" v="2775" actId="20577"/>
          <ac:spMkLst>
            <pc:docMk/>
            <pc:sldMk cId="42482943" sldId="696"/>
            <ac:spMk id="5" creationId="{41887976-2666-460B-A032-C5ECCB2B1EDC}"/>
          </ac:spMkLst>
        </pc:spChg>
      </pc:sldChg>
      <pc:sldChg chg="addSp delSp modSp add">
        <pc:chgData name="Simon Pun (SSE)" userId="6b1ee1f4-4ab1-4ea7-a2d6-b83579485034" providerId="ADAL" clId="{340B6236-2F40-4913-9270-104E02752B34}" dt="2020-10-24T09:13:00.196" v="434" actId="20577"/>
        <pc:sldMkLst>
          <pc:docMk/>
          <pc:sldMk cId="2478023375" sldId="812"/>
        </pc:sldMkLst>
        <pc:spChg chg="mod">
          <ac:chgData name="Simon Pun (SSE)" userId="6b1ee1f4-4ab1-4ea7-a2d6-b83579485034" providerId="ADAL" clId="{340B6236-2F40-4913-9270-104E02752B34}" dt="2020-10-24T09:13:00.196" v="434" actId="20577"/>
          <ac:spMkLst>
            <pc:docMk/>
            <pc:sldMk cId="2478023375" sldId="812"/>
            <ac:spMk id="2" creationId="{7F5857E2-2EA3-4A8F-BBD4-DA498BD81EFD}"/>
          </ac:spMkLst>
        </pc:spChg>
        <pc:spChg chg="add mod">
          <ac:chgData name="Simon Pun (SSE)" userId="6b1ee1f4-4ab1-4ea7-a2d6-b83579485034" providerId="ADAL" clId="{340B6236-2F40-4913-9270-104E02752B34}" dt="2020-10-24T09:07:13.820" v="355" actId="1035"/>
          <ac:spMkLst>
            <pc:docMk/>
            <pc:sldMk cId="2478023375" sldId="812"/>
            <ac:spMk id="6" creationId="{951F8709-5A14-4540-A312-8179CAA67F78}"/>
          </ac:spMkLst>
        </pc:spChg>
        <pc:spChg chg="add mod">
          <ac:chgData name="Simon Pun (SSE)" userId="6b1ee1f4-4ab1-4ea7-a2d6-b83579485034" providerId="ADAL" clId="{340B6236-2F40-4913-9270-104E02752B34}" dt="2020-10-24T09:07:09.428" v="352" actId="1035"/>
          <ac:spMkLst>
            <pc:docMk/>
            <pc:sldMk cId="2478023375" sldId="812"/>
            <ac:spMk id="7" creationId="{7E8DBF6C-9E42-48B4-8095-4FD019FDB574}"/>
          </ac:spMkLst>
        </pc:spChg>
        <pc:spChg chg="add mod">
          <ac:chgData name="Simon Pun (SSE)" userId="6b1ee1f4-4ab1-4ea7-a2d6-b83579485034" providerId="ADAL" clId="{340B6236-2F40-4913-9270-104E02752B34}" dt="2020-10-24T09:07:38.694" v="357" actId="1076"/>
          <ac:spMkLst>
            <pc:docMk/>
            <pc:sldMk cId="2478023375" sldId="812"/>
            <ac:spMk id="8" creationId="{3387B397-5004-4212-9C9B-0DD4319C157A}"/>
          </ac:spMkLst>
        </pc:spChg>
        <pc:spChg chg="add mod">
          <ac:chgData name="Simon Pun (SSE)" userId="6b1ee1f4-4ab1-4ea7-a2d6-b83579485034" providerId="ADAL" clId="{340B6236-2F40-4913-9270-104E02752B34}" dt="2020-10-24T09:06:56.805" v="345" actId="20577"/>
          <ac:spMkLst>
            <pc:docMk/>
            <pc:sldMk cId="2478023375" sldId="812"/>
            <ac:spMk id="9" creationId="{B48A6E51-8579-4F61-839D-19EF565C787F}"/>
          </ac:spMkLst>
        </pc:spChg>
        <pc:spChg chg="add del">
          <ac:chgData name="Simon Pun (SSE)" userId="6b1ee1f4-4ab1-4ea7-a2d6-b83579485034" providerId="ADAL" clId="{340B6236-2F40-4913-9270-104E02752B34}" dt="2020-10-24T09:08:37.485" v="359"/>
          <ac:spMkLst>
            <pc:docMk/>
            <pc:sldMk cId="2478023375" sldId="812"/>
            <ac:spMk id="10" creationId="{016AFB71-8513-4643-8B9B-71D44768533F}"/>
          </ac:spMkLst>
        </pc:spChg>
        <pc:spChg chg="add mod">
          <ac:chgData name="Simon Pun (SSE)" userId="6b1ee1f4-4ab1-4ea7-a2d6-b83579485034" providerId="ADAL" clId="{340B6236-2F40-4913-9270-104E02752B34}" dt="2020-10-24T09:09:11.436" v="373" actId="207"/>
          <ac:spMkLst>
            <pc:docMk/>
            <pc:sldMk cId="2478023375" sldId="812"/>
            <ac:spMk id="11" creationId="{D03B62A1-3792-464F-B339-DDC30DE3853E}"/>
          </ac:spMkLst>
        </pc:spChg>
        <pc:spChg chg="add mod">
          <ac:chgData name="Simon Pun (SSE)" userId="6b1ee1f4-4ab1-4ea7-a2d6-b83579485034" providerId="ADAL" clId="{340B6236-2F40-4913-9270-104E02752B34}" dt="2020-10-24T09:09:09.204" v="372" actId="207"/>
          <ac:spMkLst>
            <pc:docMk/>
            <pc:sldMk cId="2478023375" sldId="812"/>
            <ac:spMk id="12" creationId="{326318FE-41EB-476F-8011-1472499C0C52}"/>
          </ac:spMkLst>
        </pc:spChg>
        <pc:spChg chg="add mod">
          <ac:chgData name="Simon Pun (SSE)" userId="6b1ee1f4-4ab1-4ea7-a2d6-b83579485034" providerId="ADAL" clId="{340B6236-2F40-4913-9270-104E02752B34}" dt="2020-10-24T09:10:45.084" v="383" actId="14100"/>
          <ac:spMkLst>
            <pc:docMk/>
            <pc:sldMk cId="2478023375" sldId="812"/>
            <ac:spMk id="13" creationId="{B05AE34F-385A-4D2B-9D11-6C8DAC1C9DE4}"/>
          </ac:spMkLst>
        </pc:spChg>
        <pc:spChg chg="add mod">
          <ac:chgData name="Simon Pun (SSE)" userId="6b1ee1f4-4ab1-4ea7-a2d6-b83579485034" providerId="ADAL" clId="{340B6236-2F40-4913-9270-104E02752B34}" dt="2020-10-24T09:10:48.001" v="384" actId="571"/>
          <ac:spMkLst>
            <pc:docMk/>
            <pc:sldMk cId="2478023375" sldId="812"/>
            <ac:spMk id="14" creationId="{2B86F5CD-BED0-4E03-9806-7E8A79716727}"/>
          </ac:spMkLst>
        </pc:spChg>
        <pc:spChg chg="add mod">
          <ac:chgData name="Simon Pun (SSE)" userId="6b1ee1f4-4ab1-4ea7-a2d6-b83579485034" providerId="ADAL" clId="{340B6236-2F40-4913-9270-104E02752B34}" dt="2020-10-24T09:10:57.899" v="386" actId="14100"/>
          <ac:spMkLst>
            <pc:docMk/>
            <pc:sldMk cId="2478023375" sldId="812"/>
            <ac:spMk id="15" creationId="{9640D856-2E84-48A5-A807-521F19FDBD51}"/>
          </ac:spMkLst>
        </pc:spChg>
        <pc:spChg chg="add mod ord">
          <ac:chgData name="Simon Pun (SSE)" userId="6b1ee1f4-4ab1-4ea7-a2d6-b83579485034" providerId="ADAL" clId="{340B6236-2F40-4913-9270-104E02752B34}" dt="2020-10-24T09:12:10.428" v="395" actId="167"/>
          <ac:spMkLst>
            <pc:docMk/>
            <pc:sldMk cId="2478023375" sldId="812"/>
            <ac:spMk id="17" creationId="{30108BB0-9978-4986-9EA8-A6C92BFAFA42}"/>
          </ac:spMkLst>
        </pc:spChg>
        <pc:spChg chg="add mod">
          <ac:chgData name="Simon Pun (SSE)" userId="6b1ee1f4-4ab1-4ea7-a2d6-b83579485034" providerId="ADAL" clId="{340B6236-2F40-4913-9270-104E02752B34}" dt="2020-10-24T09:12:39.975" v="430" actId="207"/>
          <ac:spMkLst>
            <pc:docMk/>
            <pc:sldMk cId="2478023375" sldId="812"/>
            <ac:spMk id="18" creationId="{59EF4AA1-1BD8-471F-B2EA-F54E861F3348}"/>
          </ac:spMkLst>
        </pc:spChg>
        <pc:picChg chg="add del mod">
          <ac:chgData name="Simon Pun (SSE)" userId="6b1ee1f4-4ab1-4ea7-a2d6-b83579485034" providerId="ADAL" clId="{340B6236-2F40-4913-9270-104E02752B34}" dt="2020-10-24T09:03:15.432" v="248"/>
          <ac:picMkLst>
            <pc:docMk/>
            <pc:sldMk cId="2478023375" sldId="812"/>
            <ac:picMk id="3" creationId="{0B8E2F16-23CF-41D5-BBA5-66D2E65F6854}"/>
          </ac:picMkLst>
        </pc:picChg>
        <pc:picChg chg="add mod">
          <ac:chgData name="Simon Pun (SSE)" userId="6b1ee1f4-4ab1-4ea7-a2d6-b83579485034" providerId="ADAL" clId="{340B6236-2F40-4913-9270-104E02752B34}" dt="2020-10-24T09:07:04.517" v="349" actId="1035"/>
          <ac:picMkLst>
            <pc:docMk/>
            <pc:sldMk cId="2478023375" sldId="812"/>
            <ac:picMk id="4" creationId="{FFC46C69-A420-4AF0-86B9-AE78662D1511}"/>
          </ac:picMkLst>
        </pc:picChg>
        <pc:picChg chg="add mod">
          <ac:chgData name="Simon Pun (SSE)" userId="6b1ee1f4-4ab1-4ea7-a2d6-b83579485034" providerId="ADAL" clId="{340B6236-2F40-4913-9270-104E02752B34}" dt="2020-10-24T09:09:51.196" v="374" actId="1076"/>
          <ac:picMkLst>
            <pc:docMk/>
            <pc:sldMk cId="2478023375" sldId="812"/>
            <ac:picMk id="5" creationId="{71E23DC5-D36C-4E03-A8F0-7A97619A8733}"/>
          </ac:picMkLst>
        </pc:picChg>
        <pc:picChg chg="add mod">
          <ac:chgData name="Simon Pun (SSE)" userId="6b1ee1f4-4ab1-4ea7-a2d6-b83579485034" providerId="ADAL" clId="{340B6236-2F40-4913-9270-104E02752B34}" dt="2020-10-24T09:12:47.316" v="432" actId="14100"/>
          <ac:picMkLst>
            <pc:docMk/>
            <pc:sldMk cId="2478023375" sldId="812"/>
            <ac:picMk id="16" creationId="{06729AE7-8013-477D-BA90-DD9E62116735}"/>
          </ac:picMkLst>
        </pc:picChg>
      </pc:sldChg>
      <pc:sldChg chg="addSp modSp add">
        <pc:chgData name="Simon Pun (SSE)" userId="6b1ee1f4-4ab1-4ea7-a2d6-b83579485034" providerId="ADAL" clId="{340B6236-2F40-4913-9270-104E02752B34}" dt="2020-10-24T13:07:18.040" v="1782" actId="571"/>
        <pc:sldMkLst>
          <pc:docMk/>
          <pc:sldMk cId="292304257" sldId="813"/>
        </pc:sldMkLst>
        <pc:spChg chg="mod">
          <ac:chgData name="Simon Pun (SSE)" userId="6b1ee1f4-4ab1-4ea7-a2d6-b83579485034" providerId="ADAL" clId="{340B6236-2F40-4913-9270-104E02752B34}" dt="2020-10-24T09:13:36.044" v="448" actId="20577"/>
          <ac:spMkLst>
            <pc:docMk/>
            <pc:sldMk cId="292304257" sldId="813"/>
            <ac:spMk id="2" creationId="{08AB7D7A-97C4-4E98-B5BC-7E57D1B1EE8B}"/>
          </ac:spMkLst>
        </pc:spChg>
        <pc:spChg chg="add mod">
          <ac:chgData name="Simon Pun (SSE)" userId="6b1ee1f4-4ab1-4ea7-a2d6-b83579485034" providerId="ADAL" clId="{340B6236-2F40-4913-9270-104E02752B34}" dt="2020-10-24T13:07:09.962" v="1780" actId="1076"/>
          <ac:spMkLst>
            <pc:docMk/>
            <pc:sldMk cId="292304257" sldId="813"/>
            <ac:spMk id="5" creationId="{25706D26-A794-405F-8E25-9A9D599B3A5D}"/>
          </ac:spMkLst>
        </pc:spChg>
        <pc:spChg chg="add mod">
          <ac:chgData name="Simon Pun (SSE)" userId="6b1ee1f4-4ab1-4ea7-a2d6-b83579485034" providerId="ADAL" clId="{340B6236-2F40-4913-9270-104E02752B34}" dt="2020-10-24T13:07:09.962" v="1780" actId="1076"/>
          <ac:spMkLst>
            <pc:docMk/>
            <pc:sldMk cId="292304257" sldId="813"/>
            <ac:spMk id="6" creationId="{CCACC630-1ECA-4C10-8138-3B8779FF475B}"/>
          </ac:spMkLst>
        </pc:spChg>
        <pc:spChg chg="add mod">
          <ac:chgData name="Simon Pun (SSE)" userId="6b1ee1f4-4ab1-4ea7-a2d6-b83579485034" providerId="ADAL" clId="{340B6236-2F40-4913-9270-104E02752B34}" dt="2020-10-24T13:07:09.962" v="1780" actId="1076"/>
          <ac:spMkLst>
            <pc:docMk/>
            <pc:sldMk cId="292304257" sldId="813"/>
            <ac:spMk id="7" creationId="{B6550845-54B1-4599-A155-576B73CA4EDD}"/>
          </ac:spMkLst>
        </pc:spChg>
        <pc:spChg chg="add mod">
          <ac:chgData name="Simon Pun (SSE)" userId="6b1ee1f4-4ab1-4ea7-a2d6-b83579485034" providerId="ADAL" clId="{340B6236-2F40-4913-9270-104E02752B34}" dt="2020-10-24T13:07:09.962" v="1780" actId="1076"/>
          <ac:spMkLst>
            <pc:docMk/>
            <pc:sldMk cId="292304257" sldId="813"/>
            <ac:spMk id="8" creationId="{E2F06AD4-0BC9-4B4A-B23D-5673CF249873}"/>
          </ac:spMkLst>
        </pc:spChg>
        <pc:spChg chg="add mod">
          <ac:chgData name="Simon Pun (SSE)" userId="6b1ee1f4-4ab1-4ea7-a2d6-b83579485034" providerId="ADAL" clId="{340B6236-2F40-4913-9270-104E02752B34}" dt="2020-10-24T13:07:09.962" v="1780" actId="1076"/>
          <ac:spMkLst>
            <pc:docMk/>
            <pc:sldMk cId="292304257" sldId="813"/>
            <ac:spMk id="9" creationId="{2EEA1FCB-FA37-4034-92D6-5F592B6C210F}"/>
          </ac:spMkLst>
        </pc:spChg>
        <pc:spChg chg="add mod">
          <ac:chgData name="Simon Pun (SSE)" userId="6b1ee1f4-4ab1-4ea7-a2d6-b83579485034" providerId="ADAL" clId="{340B6236-2F40-4913-9270-104E02752B34}" dt="2020-10-24T13:07:09.962" v="1780" actId="1076"/>
          <ac:spMkLst>
            <pc:docMk/>
            <pc:sldMk cId="292304257" sldId="813"/>
            <ac:spMk id="10" creationId="{F1EC1D30-6A57-4918-91F0-443246403FD2}"/>
          </ac:spMkLst>
        </pc:spChg>
        <pc:spChg chg="add mod ord">
          <ac:chgData name="Simon Pun (SSE)" userId="6b1ee1f4-4ab1-4ea7-a2d6-b83579485034" providerId="ADAL" clId="{340B6236-2F40-4913-9270-104E02752B34}" dt="2020-10-24T13:07:09.962" v="1780" actId="1076"/>
          <ac:spMkLst>
            <pc:docMk/>
            <pc:sldMk cId="292304257" sldId="813"/>
            <ac:spMk id="13" creationId="{D666A2D1-7A80-4A40-90EF-5C28886EA406}"/>
          </ac:spMkLst>
        </pc:spChg>
        <pc:spChg chg="add mod">
          <ac:chgData name="Simon Pun (SSE)" userId="6b1ee1f4-4ab1-4ea7-a2d6-b83579485034" providerId="ADAL" clId="{340B6236-2F40-4913-9270-104E02752B34}" dt="2020-10-24T13:07:14.334" v="1781" actId="1076"/>
          <ac:spMkLst>
            <pc:docMk/>
            <pc:sldMk cId="292304257" sldId="813"/>
            <ac:spMk id="16" creationId="{C8484AEE-1261-45DE-B1C7-20C230BD54B0}"/>
          </ac:spMkLst>
        </pc:spChg>
        <pc:picChg chg="add mod">
          <ac:chgData name="Simon Pun (SSE)" userId="6b1ee1f4-4ab1-4ea7-a2d6-b83579485034" providerId="ADAL" clId="{340B6236-2F40-4913-9270-104E02752B34}" dt="2020-10-24T13:07:09.962" v="1780" actId="1076"/>
          <ac:picMkLst>
            <pc:docMk/>
            <pc:sldMk cId="292304257" sldId="813"/>
            <ac:picMk id="3" creationId="{CE3E1222-8B0D-48F2-94B1-C4A8872F5040}"/>
          </ac:picMkLst>
        </pc:picChg>
        <pc:picChg chg="add mod">
          <ac:chgData name="Simon Pun (SSE)" userId="6b1ee1f4-4ab1-4ea7-a2d6-b83579485034" providerId="ADAL" clId="{340B6236-2F40-4913-9270-104E02752B34}" dt="2020-10-24T13:07:09.962" v="1780" actId="1076"/>
          <ac:picMkLst>
            <pc:docMk/>
            <pc:sldMk cId="292304257" sldId="813"/>
            <ac:picMk id="4" creationId="{FC302E84-6741-4338-A0FF-6285F4FFFAC7}"/>
          </ac:picMkLst>
        </pc:picChg>
        <pc:cxnChg chg="add mod">
          <ac:chgData name="Simon Pun (SSE)" userId="6b1ee1f4-4ab1-4ea7-a2d6-b83579485034" providerId="ADAL" clId="{340B6236-2F40-4913-9270-104E02752B34}" dt="2020-10-24T13:07:09.962" v="1780" actId="1076"/>
          <ac:cxnSpMkLst>
            <pc:docMk/>
            <pc:sldMk cId="292304257" sldId="813"/>
            <ac:cxnSpMk id="11" creationId="{E8298FAC-A97D-4EB5-A010-056A6EDFA85F}"/>
          </ac:cxnSpMkLst>
        </pc:cxnChg>
        <pc:cxnChg chg="add mod">
          <ac:chgData name="Simon Pun (SSE)" userId="6b1ee1f4-4ab1-4ea7-a2d6-b83579485034" providerId="ADAL" clId="{340B6236-2F40-4913-9270-104E02752B34}" dt="2020-10-24T13:07:09.962" v="1780" actId="1076"/>
          <ac:cxnSpMkLst>
            <pc:docMk/>
            <pc:sldMk cId="292304257" sldId="813"/>
            <ac:cxnSpMk id="12" creationId="{5DD658A6-FD25-4378-9C23-39A71B81174B}"/>
          </ac:cxnSpMkLst>
        </pc:cxnChg>
        <pc:cxnChg chg="add mod">
          <ac:chgData name="Simon Pun (SSE)" userId="6b1ee1f4-4ab1-4ea7-a2d6-b83579485034" providerId="ADAL" clId="{340B6236-2F40-4913-9270-104E02752B34}" dt="2020-10-24T13:07:09.962" v="1780" actId="1076"/>
          <ac:cxnSpMkLst>
            <pc:docMk/>
            <pc:sldMk cId="292304257" sldId="813"/>
            <ac:cxnSpMk id="15" creationId="{F2BDE64B-7AB6-4CD0-9A7C-E0E941084420}"/>
          </ac:cxnSpMkLst>
        </pc:cxnChg>
        <pc:cxnChg chg="add mod">
          <ac:chgData name="Simon Pun (SSE)" userId="6b1ee1f4-4ab1-4ea7-a2d6-b83579485034" providerId="ADAL" clId="{340B6236-2F40-4913-9270-104E02752B34}" dt="2020-10-24T13:07:09.962" v="1780" actId="1076"/>
          <ac:cxnSpMkLst>
            <pc:docMk/>
            <pc:sldMk cId="292304257" sldId="813"/>
            <ac:cxnSpMk id="17" creationId="{1148E542-F489-4A31-9BA9-BD51553AEC5F}"/>
          </ac:cxnSpMkLst>
        </pc:cxnChg>
        <pc:cxnChg chg="add mod">
          <ac:chgData name="Simon Pun (SSE)" userId="6b1ee1f4-4ab1-4ea7-a2d6-b83579485034" providerId="ADAL" clId="{340B6236-2F40-4913-9270-104E02752B34}" dt="2020-10-24T13:07:09.962" v="1780" actId="1076"/>
          <ac:cxnSpMkLst>
            <pc:docMk/>
            <pc:sldMk cId="292304257" sldId="813"/>
            <ac:cxnSpMk id="18" creationId="{4E4D57F5-A5E6-4C0E-AA82-3D0178E2FCE1}"/>
          </ac:cxnSpMkLst>
        </pc:cxnChg>
        <pc:cxnChg chg="add mod">
          <ac:chgData name="Simon Pun (SSE)" userId="6b1ee1f4-4ab1-4ea7-a2d6-b83579485034" providerId="ADAL" clId="{340B6236-2F40-4913-9270-104E02752B34}" dt="2020-10-24T13:07:18.040" v="1782" actId="571"/>
          <ac:cxnSpMkLst>
            <pc:docMk/>
            <pc:sldMk cId="292304257" sldId="813"/>
            <ac:cxnSpMk id="19" creationId="{4359E295-0EDD-4307-8EEA-21D917F8549A}"/>
          </ac:cxnSpMkLst>
        </pc:cxnChg>
      </pc:sldChg>
      <pc:sldChg chg="addSp delSp modSp add">
        <pc:chgData name="Simon Pun (SSE)" userId="6b1ee1f4-4ab1-4ea7-a2d6-b83579485034" providerId="ADAL" clId="{340B6236-2F40-4913-9270-104E02752B34}" dt="2020-10-24T09:31:56.708" v="727" actId="571"/>
        <pc:sldMkLst>
          <pc:docMk/>
          <pc:sldMk cId="3622089315" sldId="814"/>
        </pc:sldMkLst>
        <pc:spChg chg="mod">
          <ac:chgData name="Simon Pun (SSE)" userId="6b1ee1f4-4ab1-4ea7-a2d6-b83579485034" providerId="ADAL" clId="{340B6236-2F40-4913-9270-104E02752B34}" dt="2020-10-24T09:19:05.413" v="669" actId="403"/>
          <ac:spMkLst>
            <pc:docMk/>
            <pc:sldMk cId="3622089315" sldId="814"/>
            <ac:spMk id="2" creationId="{E051FF1F-EB66-4F41-81A3-A107A50AE4C7}"/>
          </ac:spMkLst>
        </pc:spChg>
        <pc:spChg chg="add del">
          <ac:chgData name="Simon Pun (SSE)" userId="6b1ee1f4-4ab1-4ea7-a2d6-b83579485034" providerId="ADAL" clId="{340B6236-2F40-4913-9270-104E02752B34}" dt="2020-10-24T09:28:30.970" v="676"/>
          <ac:spMkLst>
            <pc:docMk/>
            <pc:sldMk cId="3622089315" sldId="814"/>
            <ac:spMk id="4" creationId="{F34AE1A0-4EB6-4071-95D9-130B6BE8D5B9}"/>
          </ac:spMkLst>
        </pc:spChg>
        <pc:spChg chg="add mod">
          <ac:chgData name="Simon Pun (SSE)" userId="6b1ee1f4-4ab1-4ea7-a2d6-b83579485034" providerId="ADAL" clId="{340B6236-2F40-4913-9270-104E02752B34}" dt="2020-10-24T09:29:11.525" v="689" actId="207"/>
          <ac:spMkLst>
            <pc:docMk/>
            <pc:sldMk cId="3622089315" sldId="814"/>
            <ac:spMk id="5" creationId="{3AB8AEC7-312C-4B4A-9737-7AD8F613B85D}"/>
          </ac:spMkLst>
        </pc:spChg>
        <pc:spChg chg="add mod">
          <ac:chgData name="Simon Pun (SSE)" userId="6b1ee1f4-4ab1-4ea7-a2d6-b83579485034" providerId="ADAL" clId="{340B6236-2F40-4913-9270-104E02752B34}" dt="2020-10-24T09:29:17.548" v="691" actId="1076"/>
          <ac:spMkLst>
            <pc:docMk/>
            <pc:sldMk cId="3622089315" sldId="814"/>
            <ac:spMk id="6" creationId="{AE939E03-849A-4939-B87F-7441185B6D9F}"/>
          </ac:spMkLst>
        </pc:spChg>
        <pc:spChg chg="add del">
          <ac:chgData name="Simon Pun (SSE)" userId="6b1ee1f4-4ab1-4ea7-a2d6-b83579485034" providerId="ADAL" clId="{340B6236-2F40-4913-9270-104E02752B34}" dt="2020-10-24T09:29:45.146" v="693"/>
          <ac:spMkLst>
            <pc:docMk/>
            <pc:sldMk cId="3622089315" sldId="814"/>
            <ac:spMk id="7" creationId="{A8658A29-647E-46B3-8186-2A5F5D6ED206}"/>
          </ac:spMkLst>
        </pc:spChg>
        <pc:spChg chg="add mod">
          <ac:chgData name="Simon Pun (SSE)" userId="6b1ee1f4-4ab1-4ea7-a2d6-b83579485034" providerId="ADAL" clId="{340B6236-2F40-4913-9270-104E02752B34}" dt="2020-10-24T09:30:05.721" v="701" actId="207"/>
          <ac:spMkLst>
            <pc:docMk/>
            <pc:sldMk cId="3622089315" sldId="814"/>
            <ac:spMk id="8" creationId="{7D4CD6D9-621D-4EB3-A59B-5F6548903D04}"/>
          </ac:spMkLst>
        </pc:spChg>
        <pc:spChg chg="add mod ord">
          <ac:chgData name="Simon Pun (SSE)" userId="6b1ee1f4-4ab1-4ea7-a2d6-b83579485034" providerId="ADAL" clId="{340B6236-2F40-4913-9270-104E02752B34}" dt="2020-10-24T09:30:39.906" v="709" actId="1076"/>
          <ac:spMkLst>
            <pc:docMk/>
            <pc:sldMk cId="3622089315" sldId="814"/>
            <ac:spMk id="10" creationId="{E07CFDA2-9129-420A-8AEF-704297B12CED}"/>
          </ac:spMkLst>
        </pc:spChg>
        <pc:spChg chg="add mod">
          <ac:chgData name="Simon Pun (SSE)" userId="6b1ee1f4-4ab1-4ea7-a2d6-b83579485034" providerId="ADAL" clId="{340B6236-2F40-4913-9270-104E02752B34}" dt="2020-10-24T09:31:36.340" v="720" actId="20577"/>
          <ac:spMkLst>
            <pc:docMk/>
            <pc:sldMk cId="3622089315" sldId="814"/>
            <ac:spMk id="12" creationId="{C3048D2A-00C0-4449-B2FF-AB87767246B1}"/>
          </ac:spMkLst>
        </pc:spChg>
        <pc:picChg chg="add mod">
          <ac:chgData name="Simon Pun (SSE)" userId="6b1ee1f4-4ab1-4ea7-a2d6-b83579485034" providerId="ADAL" clId="{340B6236-2F40-4913-9270-104E02752B34}" dt="2020-10-24T09:26:55.835" v="674" actId="14100"/>
          <ac:picMkLst>
            <pc:docMk/>
            <pc:sldMk cId="3622089315" sldId="814"/>
            <ac:picMk id="3" creationId="{5CC0F92A-241B-4D8D-9275-CF766C32E992}"/>
          </ac:picMkLst>
        </pc:picChg>
        <pc:picChg chg="add mod">
          <ac:chgData name="Simon Pun (SSE)" userId="6b1ee1f4-4ab1-4ea7-a2d6-b83579485034" providerId="ADAL" clId="{340B6236-2F40-4913-9270-104E02752B34}" dt="2020-10-24T09:31:44.882" v="723" actId="1076"/>
          <ac:picMkLst>
            <pc:docMk/>
            <pc:sldMk cId="3622089315" sldId="814"/>
            <ac:picMk id="11" creationId="{14FEDDA7-6F6F-4CE1-9FCA-AFD833146C54}"/>
          </ac:picMkLst>
        </pc:picChg>
        <pc:cxnChg chg="add mod">
          <ac:chgData name="Simon Pun (SSE)" userId="6b1ee1f4-4ab1-4ea7-a2d6-b83579485034" providerId="ADAL" clId="{340B6236-2F40-4913-9270-104E02752B34}" dt="2020-10-24T09:30:18.859" v="703" actId="1076"/>
          <ac:cxnSpMkLst>
            <pc:docMk/>
            <pc:sldMk cId="3622089315" sldId="814"/>
            <ac:cxnSpMk id="9" creationId="{6262D46D-87C0-4040-A6A9-82997AFCE4B7}"/>
          </ac:cxnSpMkLst>
        </pc:cxnChg>
        <pc:cxnChg chg="add del">
          <ac:chgData name="Simon Pun (SSE)" userId="6b1ee1f4-4ab1-4ea7-a2d6-b83579485034" providerId="ADAL" clId="{340B6236-2F40-4913-9270-104E02752B34}" dt="2020-10-24T09:31:48.809" v="724"/>
          <ac:cxnSpMkLst>
            <pc:docMk/>
            <pc:sldMk cId="3622089315" sldId="814"/>
            <ac:cxnSpMk id="13" creationId="{84201087-4AA1-4D7E-910C-6CBD40DFAA86}"/>
          </ac:cxnSpMkLst>
        </pc:cxnChg>
        <pc:cxnChg chg="add mod">
          <ac:chgData name="Simon Pun (SSE)" userId="6b1ee1f4-4ab1-4ea7-a2d6-b83579485034" providerId="ADAL" clId="{340B6236-2F40-4913-9270-104E02752B34}" dt="2020-10-24T09:31:54.546" v="726" actId="1076"/>
          <ac:cxnSpMkLst>
            <pc:docMk/>
            <pc:sldMk cId="3622089315" sldId="814"/>
            <ac:cxnSpMk id="14" creationId="{0FD16E5F-9BAB-45BF-8B6B-FE885C6136C3}"/>
          </ac:cxnSpMkLst>
        </pc:cxnChg>
        <pc:cxnChg chg="add mod">
          <ac:chgData name="Simon Pun (SSE)" userId="6b1ee1f4-4ab1-4ea7-a2d6-b83579485034" providerId="ADAL" clId="{340B6236-2F40-4913-9270-104E02752B34}" dt="2020-10-24T09:31:56.708" v="727" actId="571"/>
          <ac:cxnSpMkLst>
            <pc:docMk/>
            <pc:sldMk cId="3622089315" sldId="814"/>
            <ac:cxnSpMk id="15" creationId="{5D5E71F2-0C04-4359-BCF8-F537A55087B1}"/>
          </ac:cxnSpMkLst>
        </pc:cxnChg>
      </pc:sldChg>
      <pc:sldChg chg="addSp delSp modSp add">
        <pc:chgData name="Simon Pun (SSE)" userId="6b1ee1f4-4ab1-4ea7-a2d6-b83579485034" providerId="ADAL" clId="{340B6236-2F40-4913-9270-104E02752B34}" dt="2020-10-24T13:17:52.566" v="1806" actId="478"/>
        <pc:sldMkLst>
          <pc:docMk/>
          <pc:sldMk cId="1283647755" sldId="815"/>
        </pc:sldMkLst>
        <pc:spChg chg="mod">
          <ac:chgData name="Simon Pun (SSE)" userId="6b1ee1f4-4ab1-4ea7-a2d6-b83579485034" providerId="ADAL" clId="{340B6236-2F40-4913-9270-104E02752B34}" dt="2020-10-24T09:32:58.984" v="760" actId="207"/>
          <ac:spMkLst>
            <pc:docMk/>
            <pc:sldMk cId="1283647755" sldId="815"/>
            <ac:spMk id="2" creationId="{FE50767C-0881-42D8-9BEC-6B79A3267070}"/>
          </ac:spMkLst>
        </pc:spChg>
        <pc:spChg chg="add del">
          <ac:chgData name="Simon Pun (SSE)" userId="6b1ee1f4-4ab1-4ea7-a2d6-b83579485034" providerId="ADAL" clId="{340B6236-2F40-4913-9270-104E02752B34}" dt="2020-10-24T09:33:54.185" v="762"/>
          <ac:spMkLst>
            <pc:docMk/>
            <pc:sldMk cId="1283647755" sldId="815"/>
            <ac:spMk id="5" creationId="{ABC77DF8-3A8B-4BE3-A22D-0A27A8289FB4}"/>
          </ac:spMkLst>
        </pc:spChg>
        <pc:spChg chg="add del mod">
          <ac:chgData name="Simon Pun (SSE)" userId="6b1ee1f4-4ab1-4ea7-a2d6-b83579485034" providerId="ADAL" clId="{340B6236-2F40-4913-9270-104E02752B34}" dt="2020-10-24T09:37:33.723" v="856" actId="478"/>
          <ac:spMkLst>
            <pc:docMk/>
            <pc:sldMk cId="1283647755" sldId="815"/>
            <ac:spMk id="6" creationId="{71951305-E833-4D57-B679-D10A8F6DEFCB}"/>
          </ac:spMkLst>
        </pc:spChg>
        <pc:spChg chg="add del">
          <ac:chgData name="Simon Pun (SSE)" userId="6b1ee1f4-4ab1-4ea7-a2d6-b83579485034" providerId="ADAL" clId="{340B6236-2F40-4913-9270-104E02752B34}" dt="2020-10-24T09:37:08.300" v="848"/>
          <ac:spMkLst>
            <pc:docMk/>
            <pc:sldMk cId="1283647755" sldId="815"/>
            <ac:spMk id="7" creationId="{F6CB4E2A-A993-4B5D-B16C-252D5B9009CE}"/>
          </ac:spMkLst>
        </pc:spChg>
        <pc:spChg chg="add del">
          <ac:chgData name="Simon Pun (SSE)" userId="6b1ee1f4-4ab1-4ea7-a2d6-b83579485034" providerId="ADAL" clId="{340B6236-2F40-4913-9270-104E02752B34}" dt="2020-10-24T09:37:12.153" v="850"/>
          <ac:spMkLst>
            <pc:docMk/>
            <pc:sldMk cId="1283647755" sldId="815"/>
            <ac:spMk id="8" creationId="{A36E9348-328F-477B-BF0E-1AF2AD67ABF1}"/>
          </ac:spMkLst>
        </pc:spChg>
        <pc:spChg chg="add mod">
          <ac:chgData name="Simon Pun (SSE)" userId="6b1ee1f4-4ab1-4ea7-a2d6-b83579485034" providerId="ADAL" clId="{340B6236-2F40-4913-9270-104E02752B34}" dt="2020-10-24T13:13:51.208" v="1790" actId="20577"/>
          <ac:spMkLst>
            <pc:docMk/>
            <pc:sldMk cId="1283647755" sldId="815"/>
            <ac:spMk id="9" creationId="{ADF3FEBC-3C36-40A5-B193-EE771A10316D}"/>
          </ac:spMkLst>
        </pc:spChg>
        <pc:spChg chg="add mod ord">
          <ac:chgData name="Simon Pun (SSE)" userId="6b1ee1f4-4ab1-4ea7-a2d6-b83579485034" providerId="ADAL" clId="{340B6236-2F40-4913-9270-104E02752B34}" dt="2020-10-24T13:14:07.047" v="1797" actId="14100"/>
          <ac:spMkLst>
            <pc:docMk/>
            <pc:sldMk cId="1283647755" sldId="815"/>
            <ac:spMk id="10" creationId="{B3998591-C2A0-4386-8E64-C5883383B599}"/>
          </ac:spMkLst>
        </pc:spChg>
        <pc:spChg chg="add del mod">
          <ac:chgData name="Simon Pun (SSE)" userId="6b1ee1f4-4ab1-4ea7-a2d6-b83579485034" providerId="ADAL" clId="{340B6236-2F40-4913-9270-104E02752B34}" dt="2020-10-24T12:37:28.505" v="1486" actId="478"/>
          <ac:spMkLst>
            <pc:docMk/>
            <pc:sldMk cId="1283647755" sldId="815"/>
            <ac:spMk id="11" creationId="{9910BC9A-B7DA-4710-AB0D-C3BDD1D18640}"/>
          </ac:spMkLst>
        </pc:spChg>
        <pc:spChg chg="add mod">
          <ac:chgData name="Simon Pun (SSE)" userId="6b1ee1f4-4ab1-4ea7-a2d6-b83579485034" providerId="ADAL" clId="{340B6236-2F40-4913-9270-104E02752B34}" dt="2020-10-24T12:37:24.636" v="1484" actId="571"/>
          <ac:spMkLst>
            <pc:docMk/>
            <pc:sldMk cId="1283647755" sldId="815"/>
            <ac:spMk id="12" creationId="{4602DF53-763E-409A-BB49-5E0509B7F8FF}"/>
          </ac:spMkLst>
        </pc:spChg>
        <pc:spChg chg="add del mod">
          <ac:chgData name="Simon Pun (SSE)" userId="6b1ee1f4-4ab1-4ea7-a2d6-b83579485034" providerId="ADAL" clId="{340B6236-2F40-4913-9270-104E02752B34}" dt="2020-10-24T13:17:52.566" v="1806" actId="478"/>
          <ac:spMkLst>
            <pc:docMk/>
            <pc:sldMk cId="1283647755" sldId="815"/>
            <ac:spMk id="17" creationId="{4998E500-C67B-4BB7-AC4B-48989A2DC9D6}"/>
          </ac:spMkLst>
        </pc:spChg>
        <pc:picChg chg="add mod">
          <ac:chgData name="Simon Pun (SSE)" userId="6b1ee1f4-4ab1-4ea7-a2d6-b83579485034" providerId="ADAL" clId="{340B6236-2F40-4913-9270-104E02752B34}" dt="2020-10-24T13:14:11.505" v="1800" actId="1076"/>
          <ac:picMkLst>
            <pc:docMk/>
            <pc:sldMk cId="1283647755" sldId="815"/>
            <ac:picMk id="3" creationId="{3CD6D39C-2A6E-4150-8577-F1E3861B23BB}"/>
          </ac:picMkLst>
        </pc:picChg>
        <pc:picChg chg="add mod">
          <ac:chgData name="Simon Pun (SSE)" userId="6b1ee1f4-4ab1-4ea7-a2d6-b83579485034" providerId="ADAL" clId="{340B6236-2F40-4913-9270-104E02752B34}" dt="2020-10-24T13:16:34.600" v="1801" actId="1076"/>
          <ac:picMkLst>
            <pc:docMk/>
            <pc:sldMk cId="1283647755" sldId="815"/>
            <ac:picMk id="4" creationId="{3345D2BC-9D21-4FD8-8BA9-86C5742579FB}"/>
          </ac:picMkLst>
        </pc:picChg>
        <pc:cxnChg chg="add mod">
          <ac:chgData name="Simon Pun (SSE)" userId="6b1ee1f4-4ab1-4ea7-a2d6-b83579485034" providerId="ADAL" clId="{340B6236-2F40-4913-9270-104E02752B34}" dt="2020-10-24T12:38:20.336" v="1553" actId="1076"/>
          <ac:cxnSpMkLst>
            <pc:docMk/>
            <pc:sldMk cId="1283647755" sldId="815"/>
            <ac:cxnSpMk id="14" creationId="{F066B91A-8864-4070-A07B-5DAA405C6BCA}"/>
          </ac:cxnSpMkLst>
        </pc:cxnChg>
        <pc:cxnChg chg="add mod">
          <ac:chgData name="Simon Pun (SSE)" userId="6b1ee1f4-4ab1-4ea7-a2d6-b83579485034" providerId="ADAL" clId="{340B6236-2F40-4913-9270-104E02752B34}" dt="2020-10-24T12:38:34.519" v="1569" actId="1076"/>
          <ac:cxnSpMkLst>
            <pc:docMk/>
            <pc:sldMk cId="1283647755" sldId="815"/>
            <ac:cxnSpMk id="16" creationId="{89A69260-A41B-40AC-B2DB-C415CB9C6AF4}"/>
          </ac:cxnSpMkLst>
        </pc:cxnChg>
      </pc:sldChg>
      <pc:sldChg chg="addSp delSp modSp add">
        <pc:chgData name="Simon Pun (SSE)" userId="6b1ee1f4-4ab1-4ea7-a2d6-b83579485034" providerId="ADAL" clId="{340B6236-2F40-4913-9270-104E02752B34}" dt="2020-10-24T12:39:05.633" v="1572" actId="1076"/>
        <pc:sldMkLst>
          <pc:docMk/>
          <pc:sldMk cId="2210929164" sldId="816"/>
        </pc:sldMkLst>
        <pc:spChg chg="mod">
          <ac:chgData name="Simon Pun (SSE)" userId="6b1ee1f4-4ab1-4ea7-a2d6-b83579485034" providerId="ADAL" clId="{340B6236-2F40-4913-9270-104E02752B34}" dt="2020-10-24T09:34:55.019" v="780" actId="207"/>
          <ac:spMkLst>
            <pc:docMk/>
            <pc:sldMk cId="2210929164" sldId="816"/>
            <ac:spMk id="2" creationId="{FEE7758E-F2AA-43A6-A63F-7CE5B1519A8F}"/>
          </ac:spMkLst>
        </pc:spChg>
        <pc:spChg chg="add del mod">
          <ac:chgData name="Simon Pun (SSE)" userId="6b1ee1f4-4ab1-4ea7-a2d6-b83579485034" providerId="ADAL" clId="{340B6236-2F40-4913-9270-104E02752B34}" dt="2020-10-24T09:37:47.916" v="861" actId="478"/>
          <ac:spMkLst>
            <pc:docMk/>
            <pc:sldMk cId="2210929164" sldId="816"/>
            <ac:spMk id="5" creationId="{49A667AE-9FF8-41D1-8D9C-BA4A2AE95DB9}"/>
          </ac:spMkLst>
        </pc:spChg>
        <pc:spChg chg="add mod">
          <ac:chgData name="Simon Pun (SSE)" userId="6b1ee1f4-4ab1-4ea7-a2d6-b83579485034" providerId="ADAL" clId="{340B6236-2F40-4913-9270-104E02752B34}" dt="2020-10-24T12:39:05.633" v="1572" actId="1076"/>
          <ac:spMkLst>
            <pc:docMk/>
            <pc:sldMk cId="2210929164" sldId="816"/>
            <ac:spMk id="6" creationId="{AD3B3C04-7968-4769-8322-E8BCB3C58453}"/>
          </ac:spMkLst>
        </pc:spChg>
        <pc:spChg chg="add mod ord">
          <ac:chgData name="Simon Pun (SSE)" userId="6b1ee1f4-4ab1-4ea7-a2d6-b83579485034" providerId="ADAL" clId="{340B6236-2F40-4913-9270-104E02752B34}" dt="2020-10-24T12:01:33.961" v="1137" actId="14100"/>
          <ac:spMkLst>
            <pc:docMk/>
            <pc:sldMk cId="2210929164" sldId="816"/>
            <ac:spMk id="7" creationId="{F5D36E98-87CD-48CD-A378-D886B6116D90}"/>
          </ac:spMkLst>
        </pc:spChg>
        <pc:picChg chg="add mod">
          <ac:chgData name="Simon Pun (SSE)" userId="6b1ee1f4-4ab1-4ea7-a2d6-b83579485034" providerId="ADAL" clId="{340B6236-2F40-4913-9270-104E02752B34}" dt="2020-10-24T12:39:03.210" v="1571" actId="1076"/>
          <ac:picMkLst>
            <pc:docMk/>
            <pc:sldMk cId="2210929164" sldId="816"/>
            <ac:picMk id="3" creationId="{29CD9719-7928-4B13-B4E4-15B5DA6C651D}"/>
          </ac:picMkLst>
        </pc:picChg>
        <pc:picChg chg="add mod">
          <ac:chgData name="Simon Pun (SSE)" userId="6b1ee1f4-4ab1-4ea7-a2d6-b83579485034" providerId="ADAL" clId="{340B6236-2F40-4913-9270-104E02752B34}" dt="2020-10-24T09:35:45.867" v="789" actId="1076"/>
          <ac:picMkLst>
            <pc:docMk/>
            <pc:sldMk cId="2210929164" sldId="816"/>
            <ac:picMk id="4" creationId="{C3C180A2-57C7-427F-93F7-A298A3639F61}"/>
          </ac:picMkLst>
        </pc:picChg>
      </pc:sldChg>
      <pc:sldChg chg="addSp modSp add">
        <pc:chgData name="Simon Pun (SSE)" userId="6b1ee1f4-4ab1-4ea7-a2d6-b83579485034" providerId="ADAL" clId="{340B6236-2F40-4913-9270-104E02752B34}" dt="2020-10-24T12:20:14.224" v="1447" actId="14100"/>
        <pc:sldMkLst>
          <pc:docMk/>
          <pc:sldMk cId="228984276" sldId="817"/>
        </pc:sldMkLst>
        <pc:spChg chg="mod">
          <ac:chgData name="Simon Pun (SSE)" userId="6b1ee1f4-4ab1-4ea7-a2d6-b83579485034" providerId="ADAL" clId="{340B6236-2F40-4913-9270-104E02752B34}" dt="2020-10-24T09:39:36.627" v="954" actId="20577"/>
          <ac:spMkLst>
            <pc:docMk/>
            <pc:sldMk cId="228984276" sldId="817"/>
            <ac:spMk id="2" creationId="{EF213961-A5BD-43F4-BA6E-F87A664BEC6A}"/>
          </ac:spMkLst>
        </pc:spChg>
        <pc:spChg chg="add mod">
          <ac:chgData name="Simon Pun (SSE)" userId="6b1ee1f4-4ab1-4ea7-a2d6-b83579485034" providerId="ADAL" clId="{340B6236-2F40-4913-9270-104E02752B34}" dt="2020-10-24T12:16:56.017" v="1216" actId="1076"/>
          <ac:spMkLst>
            <pc:docMk/>
            <pc:sldMk cId="228984276" sldId="817"/>
            <ac:spMk id="3" creationId="{C8DAE896-837A-4169-AC32-D003241D1829}"/>
          </ac:spMkLst>
        </pc:spChg>
        <pc:spChg chg="add mod">
          <ac:chgData name="Simon Pun (SSE)" userId="6b1ee1f4-4ab1-4ea7-a2d6-b83579485034" providerId="ADAL" clId="{340B6236-2F40-4913-9270-104E02752B34}" dt="2020-10-24T12:20:03.681" v="1445" actId="1076"/>
          <ac:spMkLst>
            <pc:docMk/>
            <pc:sldMk cId="228984276" sldId="817"/>
            <ac:spMk id="5" creationId="{A976F979-169B-43A4-8969-428190EB1012}"/>
          </ac:spMkLst>
        </pc:spChg>
        <pc:spChg chg="add mod ord">
          <ac:chgData name="Simon Pun (SSE)" userId="6b1ee1f4-4ab1-4ea7-a2d6-b83579485034" providerId="ADAL" clId="{340B6236-2F40-4913-9270-104E02752B34}" dt="2020-10-24T12:20:14.224" v="1447" actId="14100"/>
          <ac:spMkLst>
            <pc:docMk/>
            <pc:sldMk cId="228984276" sldId="817"/>
            <ac:spMk id="6" creationId="{517FD79D-B8FC-4510-AA88-9A80B0403A28}"/>
          </ac:spMkLst>
        </pc:spChg>
        <pc:picChg chg="add mod">
          <ac:chgData name="Simon Pun (SSE)" userId="6b1ee1f4-4ab1-4ea7-a2d6-b83579485034" providerId="ADAL" clId="{340B6236-2F40-4913-9270-104E02752B34}" dt="2020-10-24T12:19:53.273" v="1443" actId="1076"/>
          <ac:picMkLst>
            <pc:docMk/>
            <pc:sldMk cId="228984276" sldId="817"/>
            <ac:picMk id="4" creationId="{C7ADB84F-638D-4444-88EE-3C67EB0EB3B6}"/>
          </ac:picMkLst>
        </pc:picChg>
      </pc:sldChg>
      <pc:sldChg chg="addSp delSp modSp add">
        <pc:chgData name="Simon Pun (SSE)" userId="6b1ee1f4-4ab1-4ea7-a2d6-b83579485034" providerId="ADAL" clId="{340B6236-2F40-4913-9270-104E02752B34}" dt="2020-10-24T12:02:14.866" v="1149" actId="14100"/>
        <pc:sldMkLst>
          <pc:docMk/>
          <pc:sldMk cId="3161039901" sldId="818"/>
        </pc:sldMkLst>
        <pc:spChg chg="mod">
          <ac:chgData name="Simon Pun (SSE)" userId="6b1ee1f4-4ab1-4ea7-a2d6-b83579485034" providerId="ADAL" clId="{340B6236-2F40-4913-9270-104E02752B34}" dt="2020-10-24T11:55:22.859" v="1057"/>
          <ac:spMkLst>
            <pc:docMk/>
            <pc:sldMk cId="3161039901" sldId="818"/>
            <ac:spMk id="2" creationId="{F60799FE-4A6B-40BC-9700-2DD6DC18FEA9}"/>
          </ac:spMkLst>
        </pc:spChg>
        <pc:spChg chg="add del">
          <ac:chgData name="Simon Pun (SSE)" userId="6b1ee1f4-4ab1-4ea7-a2d6-b83579485034" providerId="ADAL" clId="{340B6236-2F40-4913-9270-104E02752B34}" dt="2020-10-24T11:56:57.715" v="1069" actId="478"/>
          <ac:spMkLst>
            <pc:docMk/>
            <pc:sldMk cId="3161039901" sldId="818"/>
            <ac:spMk id="3" creationId="{4D8E4323-E344-4DE9-A187-4C782F0E1ADE}"/>
          </ac:spMkLst>
        </pc:spChg>
        <pc:spChg chg="add del">
          <ac:chgData name="Simon Pun (SSE)" userId="6b1ee1f4-4ab1-4ea7-a2d6-b83579485034" providerId="ADAL" clId="{340B6236-2F40-4913-9270-104E02752B34}" dt="2020-10-24T12:00:18.123" v="1115"/>
          <ac:spMkLst>
            <pc:docMk/>
            <pc:sldMk cId="3161039901" sldId="818"/>
            <ac:spMk id="7" creationId="{8E52EDF8-A465-4B9A-9986-22585E24454B}"/>
          </ac:spMkLst>
        </pc:spChg>
        <pc:spChg chg="add mod">
          <ac:chgData name="Simon Pun (SSE)" userId="6b1ee1f4-4ab1-4ea7-a2d6-b83579485034" providerId="ADAL" clId="{340B6236-2F40-4913-9270-104E02752B34}" dt="2020-10-24T12:01:01.642" v="1127" actId="403"/>
          <ac:spMkLst>
            <pc:docMk/>
            <pc:sldMk cId="3161039901" sldId="818"/>
            <ac:spMk id="8" creationId="{E97DB5D8-BECD-4513-8AB1-BE198F7726F7}"/>
          </ac:spMkLst>
        </pc:spChg>
        <pc:spChg chg="add mod ord">
          <ac:chgData name="Simon Pun (SSE)" userId="6b1ee1f4-4ab1-4ea7-a2d6-b83579485034" providerId="ADAL" clId="{340B6236-2F40-4913-9270-104E02752B34}" dt="2020-10-24T12:02:08.112" v="1148" actId="167"/>
          <ac:spMkLst>
            <pc:docMk/>
            <pc:sldMk cId="3161039901" sldId="818"/>
            <ac:spMk id="9" creationId="{2112A377-8338-44E1-9FB1-E0C802470539}"/>
          </ac:spMkLst>
        </pc:spChg>
        <pc:picChg chg="add mod">
          <ac:chgData name="Simon Pun (SSE)" userId="6b1ee1f4-4ab1-4ea7-a2d6-b83579485034" providerId="ADAL" clId="{340B6236-2F40-4913-9270-104E02752B34}" dt="2020-10-24T11:58:05.522" v="1085" actId="14100"/>
          <ac:picMkLst>
            <pc:docMk/>
            <pc:sldMk cId="3161039901" sldId="818"/>
            <ac:picMk id="4" creationId="{73EDA478-2185-4392-8B01-6319CADCC53A}"/>
          </ac:picMkLst>
        </pc:picChg>
        <pc:picChg chg="add mod">
          <ac:chgData name="Simon Pun (SSE)" userId="6b1ee1f4-4ab1-4ea7-a2d6-b83579485034" providerId="ADAL" clId="{340B6236-2F40-4913-9270-104E02752B34}" dt="2020-10-24T11:58:02.544" v="1083" actId="1076"/>
          <ac:picMkLst>
            <pc:docMk/>
            <pc:sldMk cId="3161039901" sldId="818"/>
            <ac:picMk id="5" creationId="{AD8847F3-D5A0-4F2A-B0AA-6AFA00B2C195}"/>
          </ac:picMkLst>
        </pc:picChg>
        <pc:picChg chg="add mod">
          <ac:chgData name="Simon Pun (SSE)" userId="6b1ee1f4-4ab1-4ea7-a2d6-b83579485034" providerId="ADAL" clId="{340B6236-2F40-4913-9270-104E02752B34}" dt="2020-10-24T12:02:14.866" v="1149" actId="14100"/>
          <ac:picMkLst>
            <pc:docMk/>
            <pc:sldMk cId="3161039901" sldId="818"/>
            <ac:picMk id="6" creationId="{F48F9A18-2DDF-4A9A-B835-29CD61843B77}"/>
          </ac:picMkLst>
        </pc:picChg>
      </pc:sldChg>
      <pc:sldChg chg="addSp delSp modSp add">
        <pc:chgData name="Simon Pun (SSE)" userId="6b1ee1f4-4ab1-4ea7-a2d6-b83579485034" providerId="ADAL" clId="{340B6236-2F40-4913-9270-104E02752B34}" dt="2020-10-24T13:21:13.833" v="1809" actId="207"/>
        <pc:sldMkLst>
          <pc:docMk/>
          <pc:sldMk cId="4291425552" sldId="819"/>
        </pc:sldMkLst>
        <pc:spChg chg="mod">
          <ac:chgData name="Simon Pun (SSE)" userId="6b1ee1f4-4ab1-4ea7-a2d6-b83579485034" providerId="ADAL" clId="{340B6236-2F40-4913-9270-104E02752B34}" dt="2020-10-24T12:10:51.177" v="1214" actId="1076"/>
          <ac:spMkLst>
            <pc:docMk/>
            <pc:sldMk cId="4291425552" sldId="819"/>
            <ac:spMk id="2" creationId="{D57A5956-D058-47DE-97BA-8E41CA344589}"/>
          </ac:spMkLst>
        </pc:spChg>
        <pc:spChg chg="add mod ord">
          <ac:chgData name="Simon Pun (SSE)" userId="6b1ee1f4-4ab1-4ea7-a2d6-b83579485034" providerId="ADAL" clId="{340B6236-2F40-4913-9270-104E02752B34}" dt="2020-10-24T12:10:16.520" v="1203" actId="1076"/>
          <ac:spMkLst>
            <pc:docMk/>
            <pc:sldMk cId="4291425552" sldId="819"/>
            <ac:spMk id="7" creationId="{3579B375-5592-476F-8E47-215382F633E9}"/>
          </ac:spMkLst>
        </pc:spChg>
        <pc:spChg chg="add mod">
          <ac:chgData name="Simon Pun (SSE)" userId="6b1ee1f4-4ab1-4ea7-a2d6-b83579485034" providerId="ADAL" clId="{340B6236-2F40-4913-9270-104E02752B34}" dt="2020-10-24T12:09:46.804" v="1196" actId="20577"/>
          <ac:spMkLst>
            <pc:docMk/>
            <pc:sldMk cId="4291425552" sldId="819"/>
            <ac:spMk id="8" creationId="{D97D87A1-6C40-498E-9CDD-6FE30E52CA76}"/>
          </ac:spMkLst>
        </pc:spChg>
        <pc:spChg chg="add del">
          <ac:chgData name="Simon Pun (SSE)" userId="6b1ee1f4-4ab1-4ea7-a2d6-b83579485034" providerId="ADAL" clId="{340B6236-2F40-4913-9270-104E02752B34}" dt="2020-10-24T12:10:04.812" v="1198"/>
          <ac:spMkLst>
            <pc:docMk/>
            <pc:sldMk cId="4291425552" sldId="819"/>
            <ac:spMk id="9" creationId="{0D4776F8-B56B-485F-B461-BB40DD1AFCB0}"/>
          </ac:spMkLst>
        </pc:spChg>
        <pc:spChg chg="add mod">
          <ac:chgData name="Simon Pun (SSE)" userId="6b1ee1f4-4ab1-4ea7-a2d6-b83579485034" providerId="ADAL" clId="{340B6236-2F40-4913-9270-104E02752B34}" dt="2020-10-24T13:21:13.833" v="1809" actId="207"/>
          <ac:spMkLst>
            <pc:docMk/>
            <pc:sldMk cId="4291425552" sldId="819"/>
            <ac:spMk id="10" creationId="{F16AD17C-32BF-428B-90BB-1C4B56E8128D}"/>
          </ac:spMkLst>
        </pc:spChg>
        <pc:picChg chg="add del mod">
          <ac:chgData name="Simon Pun (SSE)" userId="6b1ee1f4-4ab1-4ea7-a2d6-b83579485034" providerId="ADAL" clId="{340B6236-2F40-4913-9270-104E02752B34}" dt="2020-10-24T12:08:34.739" v="1176"/>
          <ac:picMkLst>
            <pc:docMk/>
            <pc:sldMk cId="4291425552" sldId="819"/>
            <ac:picMk id="3" creationId="{5E340AE0-9A04-43CE-A5C9-F3EC894EF862}"/>
          </ac:picMkLst>
        </pc:picChg>
        <pc:picChg chg="add mod">
          <ac:chgData name="Simon Pun (SSE)" userId="6b1ee1f4-4ab1-4ea7-a2d6-b83579485034" providerId="ADAL" clId="{340B6236-2F40-4913-9270-104E02752B34}" dt="2020-10-24T12:08:38.001" v="1178" actId="1076"/>
          <ac:picMkLst>
            <pc:docMk/>
            <pc:sldMk cId="4291425552" sldId="819"/>
            <ac:picMk id="4" creationId="{21CAF2E4-F2C7-4A84-AA50-D39A8A8D6084}"/>
          </ac:picMkLst>
        </pc:picChg>
        <pc:picChg chg="add mod">
          <ac:chgData name="Simon Pun (SSE)" userId="6b1ee1f4-4ab1-4ea7-a2d6-b83579485034" providerId="ADAL" clId="{340B6236-2F40-4913-9270-104E02752B34}" dt="2020-10-24T12:10:45.738" v="1212" actId="1076"/>
          <ac:picMkLst>
            <pc:docMk/>
            <pc:sldMk cId="4291425552" sldId="819"/>
            <ac:picMk id="5" creationId="{3FA8FB58-9390-4C90-BF83-25E605CB74F8}"/>
          </ac:picMkLst>
        </pc:picChg>
        <pc:picChg chg="add mod">
          <ac:chgData name="Simon Pun (SSE)" userId="6b1ee1f4-4ab1-4ea7-a2d6-b83579485034" providerId="ADAL" clId="{340B6236-2F40-4913-9270-104E02752B34}" dt="2020-10-24T12:10:48.904" v="1213" actId="1076"/>
          <ac:picMkLst>
            <pc:docMk/>
            <pc:sldMk cId="4291425552" sldId="819"/>
            <ac:picMk id="6" creationId="{8D5EDDDC-8832-490E-B747-38190F363CD5}"/>
          </ac:picMkLst>
        </pc:picChg>
      </pc:sldChg>
      <pc:sldChg chg="addSp modSp add">
        <pc:chgData name="Simon Pun (SSE)" userId="6b1ee1f4-4ab1-4ea7-a2d6-b83579485034" providerId="ADAL" clId="{340B6236-2F40-4913-9270-104E02752B34}" dt="2020-10-24T13:24:17.622" v="1838" actId="1076"/>
        <pc:sldMkLst>
          <pc:docMk/>
          <pc:sldMk cId="1258264691" sldId="820"/>
        </pc:sldMkLst>
        <pc:spChg chg="mod">
          <ac:chgData name="Simon Pun (SSE)" userId="6b1ee1f4-4ab1-4ea7-a2d6-b83579485034" providerId="ADAL" clId="{340B6236-2F40-4913-9270-104E02752B34}" dt="2020-10-24T12:54:40.624" v="1718" actId="1076"/>
          <ac:spMkLst>
            <pc:docMk/>
            <pc:sldMk cId="1258264691" sldId="820"/>
            <ac:spMk id="2" creationId="{53504556-DB90-4183-89AC-88E9D6A97C58}"/>
          </ac:spMkLst>
        </pc:spChg>
        <pc:spChg chg="add mod">
          <ac:chgData name="Simon Pun (SSE)" userId="6b1ee1f4-4ab1-4ea7-a2d6-b83579485034" providerId="ADAL" clId="{340B6236-2F40-4913-9270-104E02752B34}" dt="2020-10-24T13:24:17.622" v="1838" actId="1076"/>
          <ac:spMkLst>
            <pc:docMk/>
            <pc:sldMk cId="1258264691" sldId="820"/>
            <ac:spMk id="4" creationId="{A8FB6596-48F1-447C-83CD-93BD280B50E7}"/>
          </ac:spMkLst>
        </pc:spChg>
        <pc:spChg chg="add mod ord">
          <ac:chgData name="Simon Pun (SSE)" userId="6b1ee1f4-4ab1-4ea7-a2d6-b83579485034" providerId="ADAL" clId="{340B6236-2F40-4913-9270-104E02752B34}" dt="2020-10-24T13:23:24.214" v="1827" actId="14100"/>
          <ac:spMkLst>
            <pc:docMk/>
            <pc:sldMk cId="1258264691" sldId="820"/>
            <ac:spMk id="5" creationId="{9B5319E1-2A91-494B-A996-40ED13DC8E0F}"/>
          </ac:spMkLst>
        </pc:spChg>
        <pc:spChg chg="add mod">
          <ac:chgData name="Simon Pun (SSE)" userId="6b1ee1f4-4ab1-4ea7-a2d6-b83579485034" providerId="ADAL" clId="{340B6236-2F40-4913-9270-104E02752B34}" dt="2020-10-24T13:23:19.528" v="1825" actId="1076"/>
          <ac:spMkLst>
            <pc:docMk/>
            <pc:sldMk cId="1258264691" sldId="820"/>
            <ac:spMk id="6" creationId="{479E538A-6A54-49D0-A214-723EA5D8C7E7}"/>
          </ac:spMkLst>
        </pc:spChg>
        <pc:spChg chg="add mod">
          <ac:chgData name="Simon Pun (SSE)" userId="6b1ee1f4-4ab1-4ea7-a2d6-b83579485034" providerId="ADAL" clId="{340B6236-2F40-4913-9270-104E02752B34}" dt="2020-10-24T13:24:00.751" v="1833" actId="1076"/>
          <ac:spMkLst>
            <pc:docMk/>
            <pc:sldMk cId="1258264691" sldId="820"/>
            <ac:spMk id="8" creationId="{F87FB82E-3ECE-41F6-A5B8-B2B25FA44E37}"/>
          </ac:spMkLst>
        </pc:spChg>
        <pc:picChg chg="add mod">
          <ac:chgData name="Simon Pun (SSE)" userId="6b1ee1f4-4ab1-4ea7-a2d6-b83579485034" providerId="ADAL" clId="{340B6236-2F40-4913-9270-104E02752B34}" dt="2020-10-24T13:23:19.528" v="1825" actId="1076"/>
          <ac:picMkLst>
            <pc:docMk/>
            <pc:sldMk cId="1258264691" sldId="820"/>
            <ac:picMk id="3" creationId="{E233828B-23AC-4F05-82A9-9E04D76D0EE8}"/>
          </ac:picMkLst>
        </pc:picChg>
        <pc:picChg chg="add mod">
          <ac:chgData name="Simon Pun (SSE)" userId="6b1ee1f4-4ab1-4ea7-a2d6-b83579485034" providerId="ADAL" clId="{340B6236-2F40-4913-9270-104E02752B34}" dt="2020-10-24T13:24:10.263" v="1837" actId="1076"/>
          <ac:picMkLst>
            <pc:docMk/>
            <pc:sldMk cId="1258264691" sldId="820"/>
            <ac:picMk id="7" creationId="{FA801785-EA73-45CA-9D16-ED5827179776}"/>
          </ac:picMkLst>
        </pc:picChg>
      </pc:sldChg>
      <pc:sldChg chg="addSp modSp add">
        <pc:chgData name="Simon Pun (SSE)" userId="6b1ee1f4-4ab1-4ea7-a2d6-b83579485034" providerId="ADAL" clId="{340B6236-2F40-4913-9270-104E02752B34}" dt="2020-10-24T13:19:47.188" v="1808" actId="207"/>
        <pc:sldMkLst>
          <pc:docMk/>
          <pc:sldMk cId="3364670971" sldId="821"/>
        </pc:sldMkLst>
        <pc:spChg chg="mod">
          <ac:chgData name="Simon Pun (SSE)" userId="6b1ee1f4-4ab1-4ea7-a2d6-b83579485034" providerId="ADAL" clId="{340B6236-2F40-4913-9270-104E02752B34}" dt="2020-10-24T12:54:16.816" v="1715" actId="1076"/>
          <ac:spMkLst>
            <pc:docMk/>
            <pc:sldMk cId="3364670971" sldId="821"/>
            <ac:spMk id="2" creationId="{C39EC1C0-F029-4785-ADE2-AA85921078FB}"/>
          </ac:spMkLst>
        </pc:spChg>
        <pc:spChg chg="add mod">
          <ac:chgData name="Simon Pun (SSE)" userId="6b1ee1f4-4ab1-4ea7-a2d6-b83579485034" providerId="ADAL" clId="{340B6236-2F40-4913-9270-104E02752B34}" dt="2020-10-24T13:19:47.188" v="1808" actId="207"/>
          <ac:spMkLst>
            <pc:docMk/>
            <pc:sldMk cId="3364670971" sldId="821"/>
            <ac:spMk id="5" creationId="{7B1FAD93-E0A5-4C48-8790-6B4D721CCD0B}"/>
          </ac:spMkLst>
        </pc:spChg>
        <pc:spChg chg="add mod">
          <ac:chgData name="Simon Pun (SSE)" userId="6b1ee1f4-4ab1-4ea7-a2d6-b83579485034" providerId="ADAL" clId="{340B6236-2F40-4913-9270-104E02752B34}" dt="2020-10-24T13:19:47.188" v="1808" actId="207"/>
          <ac:spMkLst>
            <pc:docMk/>
            <pc:sldMk cId="3364670971" sldId="821"/>
            <ac:spMk id="6" creationId="{82807722-3196-465C-AFD7-055EF85B3FD9}"/>
          </ac:spMkLst>
        </pc:spChg>
        <pc:spChg chg="add mod ord">
          <ac:chgData name="Simon Pun (SSE)" userId="6b1ee1f4-4ab1-4ea7-a2d6-b83579485034" providerId="ADAL" clId="{340B6236-2F40-4913-9270-104E02752B34}" dt="2020-10-24T12:54:22.448" v="1716" actId="1076"/>
          <ac:spMkLst>
            <pc:docMk/>
            <pc:sldMk cId="3364670971" sldId="821"/>
            <ac:spMk id="7" creationId="{40D2AA7C-D395-4C0C-BB6F-80D7DC79E669}"/>
          </ac:spMkLst>
        </pc:spChg>
        <pc:spChg chg="add mod ord">
          <ac:chgData name="Simon Pun (SSE)" userId="6b1ee1f4-4ab1-4ea7-a2d6-b83579485034" providerId="ADAL" clId="{340B6236-2F40-4913-9270-104E02752B34}" dt="2020-10-24T12:53:46.527" v="1667" actId="1076"/>
          <ac:spMkLst>
            <pc:docMk/>
            <pc:sldMk cId="3364670971" sldId="821"/>
            <ac:spMk id="8" creationId="{D0FECFC4-12EF-474A-9EF6-D2E535EF9EBF}"/>
          </ac:spMkLst>
        </pc:spChg>
        <pc:picChg chg="add mod">
          <ac:chgData name="Simon Pun (SSE)" userId="6b1ee1f4-4ab1-4ea7-a2d6-b83579485034" providerId="ADAL" clId="{340B6236-2F40-4913-9270-104E02752B34}" dt="2020-10-24T13:19:40.191" v="1807" actId="1076"/>
          <ac:picMkLst>
            <pc:docMk/>
            <pc:sldMk cId="3364670971" sldId="821"/>
            <ac:picMk id="3" creationId="{A23CF614-8637-4A91-B2B8-01A07CD3F47B}"/>
          </ac:picMkLst>
        </pc:picChg>
        <pc:picChg chg="add mod">
          <ac:chgData name="Simon Pun (SSE)" userId="6b1ee1f4-4ab1-4ea7-a2d6-b83579485034" providerId="ADAL" clId="{340B6236-2F40-4913-9270-104E02752B34}" dt="2020-10-24T12:53:37.192" v="1664" actId="14100"/>
          <ac:picMkLst>
            <pc:docMk/>
            <pc:sldMk cId="3364670971" sldId="821"/>
            <ac:picMk id="4" creationId="{E0CF2DE8-381A-498E-AE99-D61F73028A7D}"/>
          </ac:picMkLst>
        </pc:picChg>
      </pc:sldChg>
      <pc:sldChg chg="addSp delSp modSp add">
        <pc:chgData name="Simon Pun (SSE)" userId="6b1ee1f4-4ab1-4ea7-a2d6-b83579485034" providerId="ADAL" clId="{340B6236-2F40-4913-9270-104E02752B34}" dt="2020-10-24T12:55:21.904" v="1740" actId="1076"/>
        <pc:sldMkLst>
          <pc:docMk/>
          <pc:sldMk cId="1729181862" sldId="822"/>
        </pc:sldMkLst>
        <pc:spChg chg="del">
          <ac:chgData name="Simon Pun (SSE)" userId="6b1ee1f4-4ab1-4ea7-a2d6-b83579485034" providerId="ADAL" clId="{340B6236-2F40-4913-9270-104E02752B34}" dt="2020-10-24T12:54:45.311" v="1719"/>
          <ac:spMkLst>
            <pc:docMk/>
            <pc:sldMk cId="1729181862" sldId="822"/>
            <ac:spMk id="2" creationId="{9E1F1AD3-FA4D-43D4-AE29-7A6C8AE15159}"/>
          </ac:spMkLst>
        </pc:spChg>
        <pc:spChg chg="add mod">
          <ac:chgData name="Simon Pun (SSE)" userId="6b1ee1f4-4ab1-4ea7-a2d6-b83579485034" providerId="ADAL" clId="{340B6236-2F40-4913-9270-104E02752B34}" dt="2020-10-24T12:54:56.625" v="1730" actId="1076"/>
          <ac:spMkLst>
            <pc:docMk/>
            <pc:sldMk cId="1729181862" sldId="822"/>
            <ac:spMk id="3" creationId="{D95B2326-B7E0-424E-AE88-6E687ECF596F}"/>
          </ac:spMkLst>
        </pc:spChg>
        <pc:picChg chg="add mod">
          <ac:chgData name="Simon Pun (SSE)" userId="6b1ee1f4-4ab1-4ea7-a2d6-b83579485034" providerId="ADAL" clId="{340B6236-2F40-4913-9270-104E02752B34}" dt="2020-10-24T12:55:21.904" v="1740" actId="1076"/>
          <ac:picMkLst>
            <pc:docMk/>
            <pc:sldMk cId="1729181862" sldId="822"/>
            <ac:picMk id="4" creationId="{61A2D2D9-0D16-46F6-8680-62DA961D75AF}"/>
          </ac:picMkLst>
        </pc:picChg>
        <pc:picChg chg="add mod">
          <ac:chgData name="Simon Pun (SSE)" userId="6b1ee1f4-4ab1-4ea7-a2d6-b83579485034" providerId="ADAL" clId="{340B6236-2F40-4913-9270-104E02752B34}" dt="2020-10-24T12:55:20.008" v="1739" actId="1076"/>
          <ac:picMkLst>
            <pc:docMk/>
            <pc:sldMk cId="1729181862" sldId="822"/>
            <ac:picMk id="5" creationId="{4009323B-4FE8-4634-A3AC-4EBC4358597C}"/>
          </ac:picMkLst>
        </pc:picChg>
      </pc:sldChg>
      <pc:sldChg chg="addSp modSp">
        <pc:chgData name="Simon Pun (SSE)" userId="6b1ee1f4-4ab1-4ea7-a2d6-b83579485034" providerId="ADAL" clId="{340B6236-2F40-4913-9270-104E02752B34}" dt="2020-10-27T11:02:55.535" v="1852" actId="14100"/>
        <pc:sldMkLst>
          <pc:docMk/>
          <pc:sldMk cId="1818095213" sldId="841"/>
        </pc:sldMkLst>
        <pc:spChg chg="add mod">
          <ac:chgData name="Simon Pun (SSE)" userId="6b1ee1f4-4ab1-4ea7-a2d6-b83579485034" providerId="ADAL" clId="{340B6236-2F40-4913-9270-104E02752B34}" dt="2020-10-27T10:59:37.573" v="1845" actId="14100"/>
          <ac:spMkLst>
            <pc:docMk/>
            <pc:sldMk cId="1818095213" sldId="841"/>
            <ac:spMk id="3" creationId="{9E913789-273F-4DDB-A6A5-0EA2A8CEFE7E}"/>
          </ac:spMkLst>
        </pc:spChg>
        <pc:spChg chg="add mod">
          <ac:chgData name="Simon Pun (SSE)" userId="6b1ee1f4-4ab1-4ea7-a2d6-b83579485034" providerId="ADAL" clId="{340B6236-2F40-4913-9270-104E02752B34}" dt="2020-10-27T11:00:02.353" v="1848" actId="11529"/>
          <ac:spMkLst>
            <pc:docMk/>
            <pc:sldMk cId="1818095213" sldId="841"/>
            <ac:spMk id="5" creationId="{0B91C848-F028-43C7-8964-3BBF748AC926}"/>
          </ac:spMkLst>
        </pc:spChg>
        <pc:spChg chg="add mod">
          <ac:chgData name="Simon Pun (SSE)" userId="6b1ee1f4-4ab1-4ea7-a2d6-b83579485034" providerId="ADAL" clId="{340B6236-2F40-4913-9270-104E02752B34}" dt="2020-10-27T10:59:50.502" v="1847" actId="14100"/>
          <ac:spMkLst>
            <pc:docMk/>
            <pc:sldMk cId="1818095213" sldId="841"/>
            <ac:spMk id="7" creationId="{EAD20A39-FDD6-4AD6-944B-6D1B0E9CE3A4}"/>
          </ac:spMkLst>
        </pc:spChg>
        <pc:spChg chg="add mod">
          <ac:chgData name="Simon Pun (SSE)" userId="6b1ee1f4-4ab1-4ea7-a2d6-b83579485034" providerId="ADAL" clId="{340B6236-2F40-4913-9270-104E02752B34}" dt="2020-10-27T11:02:03.088" v="1849" actId="11529"/>
          <ac:spMkLst>
            <pc:docMk/>
            <pc:sldMk cId="1818095213" sldId="841"/>
            <ac:spMk id="9" creationId="{ABB23563-E99D-4EC3-83D6-07260D7BB4B3}"/>
          </ac:spMkLst>
        </pc:spChg>
        <pc:spChg chg="add mod">
          <ac:chgData name="Simon Pun (SSE)" userId="6b1ee1f4-4ab1-4ea7-a2d6-b83579485034" providerId="ADAL" clId="{340B6236-2F40-4913-9270-104E02752B34}" dt="2020-10-27T11:02:55.535" v="1852" actId="14100"/>
          <ac:spMkLst>
            <pc:docMk/>
            <pc:sldMk cId="1818095213" sldId="841"/>
            <ac:spMk id="10" creationId="{9F2CCAFB-4977-4466-A1A6-FBF64C80615C}"/>
          </ac:spMkLst>
        </pc:spChg>
      </pc:sldChg>
      <pc:sldChg chg="addSp modSp">
        <pc:chgData name="Simon Pun (SSE)" userId="6b1ee1f4-4ab1-4ea7-a2d6-b83579485034" providerId="ADAL" clId="{340B6236-2F40-4913-9270-104E02752B34}" dt="2020-10-27T11:15:18.109" v="1947" actId="1076"/>
        <pc:sldMkLst>
          <pc:docMk/>
          <pc:sldMk cId="1716856674" sldId="842"/>
        </pc:sldMkLst>
        <pc:picChg chg="mod">
          <ac:chgData name="Simon Pun (SSE)" userId="6b1ee1f4-4ab1-4ea7-a2d6-b83579485034" providerId="ADAL" clId="{340B6236-2F40-4913-9270-104E02752B34}" dt="2020-10-27T11:13:45.598" v="1936" actId="1076"/>
          <ac:picMkLst>
            <pc:docMk/>
            <pc:sldMk cId="1716856674" sldId="842"/>
            <ac:picMk id="5" creationId="{B541FD8C-ACB0-4D50-8503-B885593DD485}"/>
          </ac:picMkLst>
        </pc:picChg>
        <pc:picChg chg="add mod">
          <ac:chgData name="Simon Pun (SSE)" userId="6b1ee1f4-4ab1-4ea7-a2d6-b83579485034" providerId="ADAL" clId="{340B6236-2F40-4913-9270-104E02752B34}" dt="2020-10-27T11:13:52.079" v="1937" actId="571"/>
          <ac:picMkLst>
            <pc:docMk/>
            <pc:sldMk cId="1716856674" sldId="842"/>
            <ac:picMk id="6" creationId="{8DDE2456-0016-4DB9-A650-73CCCAE1BD40}"/>
          </ac:picMkLst>
        </pc:picChg>
        <pc:picChg chg="mod">
          <ac:chgData name="Simon Pun (SSE)" userId="6b1ee1f4-4ab1-4ea7-a2d6-b83579485034" providerId="ADAL" clId="{340B6236-2F40-4913-9270-104E02752B34}" dt="2020-10-27T11:13:39.799" v="1935" actId="1076"/>
          <ac:picMkLst>
            <pc:docMk/>
            <pc:sldMk cId="1716856674" sldId="842"/>
            <ac:picMk id="7" creationId="{2E064703-7805-47EF-9B2C-EBE547D45DD0}"/>
          </ac:picMkLst>
        </pc:picChg>
        <pc:picChg chg="add mod">
          <ac:chgData name="Simon Pun (SSE)" userId="6b1ee1f4-4ab1-4ea7-a2d6-b83579485034" providerId="ADAL" clId="{340B6236-2F40-4913-9270-104E02752B34}" dt="2020-10-27T11:13:56.655" v="1938" actId="571"/>
          <ac:picMkLst>
            <pc:docMk/>
            <pc:sldMk cId="1716856674" sldId="842"/>
            <ac:picMk id="8" creationId="{1FE5603D-29D1-4ADE-91F0-75FE13DBE326}"/>
          </ac:picMkLst>
        </pc:picChg>
        <pc:picChg chg="add mod">
          <ac:chgData name="Simon Pun (SSE)" userId="6b1ee1f4-4ab1-4ea7-a2d6-b83579485034" providerId="ADAL" clId="{340B6236-2F40-4913-9270-104E02752B34}" dt="2020-10-27T11:14:05.119" v="1939" actId="571"/>
          <ac:picMkLst>
            <pc:docMk/>
            <pc:sldMk cId="1716856674" sldId="842"/>
            <ac:picMk id="9" creationId="{8A783497-20C4-459F-9E32-52418F62D319}"/>
          </ac:picMkLst>
        </pc:picChg>
        <pc:picChg chg="add mod">
          <ac:chgData name="Simon Pun (SSE)" userId="6b1ee1f4-4ab1-4ea7-a2d6-b83579485034" providerId="ADAL" clId="{340B6236-2F40-4913-9270-104E02752B34}" dt="2020-10-27T11:14:11.206" v="1940" actId="571"/>
          <ac:picMkLst>
            <pc:docMk/>
            <pc:sldMk cId="1716856674" sldId="842"/>
            <ac:picMk id="10" creationId="{EC97DB95-87FC-4973-B87F-785FB2302161}"/>
          </ac:picMkLst>
        </pc:picChg>
        <pc:picChg chg="add mod">
          <ac:chgData name="Simon Pun (SSE)" userId="6b1ee1f4-4ab1-4ea7-a2d6-b83579485034" providerId="ADAL" clId="{340B6236-2F40-4913-9270-104E02752B34}" dt="2020-10-27T11:14:23.701" v="1941" actId="571"/>
          <ac:picMkLst>
            <pc:docMk/>
            <pc:sldMk cId="1716856674" sldId="842"/>
            <ac:picMk id="11" creationId="{A8EFA040-B0F3-45EA-BCD7-4BFF4237AEEE}"/>
          </ac:picMkLst>
        </pc:picChg>
        <pc:picChg chg="add mod">
          <ac:chgData name="Simon Pun (SSE)" userId="6b1ee1f4-4ab1-4ea7-a2d6-b83579485034" providerId="ADAL" clId="{340B6236-2F40-4913-9270-104E02752B34}" dt="2020-10-27T11:14:31.486" v="1942" actId="571"/>
          <ac:picMkLst>
            <pc:docMk/>
            <pc:sldMk cId="1716856674" sldId="842"/>
            <ac:picMk id="12" creationId="{649F336D-77A4-4AE9-A6E7-6D79D3BED7E1}"/>
          </ac:picMkLst>
        </pc:picChg>
        <pc:picChg chg="add mod">
          <ac:chgData name="Simon Pun (SSE)" userId="6b1ee1f4-4ab1-4ea7-a2d6-b83579485034" providerId="ADAL" clId="{340B6236-2F40-4913-9270-104E02752B34}" dt="2020-10-27T11:15:18.109" v="1947" actId="1076"/>
          <ac:picMkLst>
            <pc:docMk/>
            <pc:sldMk cId="1716856674" sldId="842"/>
            <ac:picMk id="13" creationId="{225D3425-77B6-47CA-9A99-80BC8BDF5A80}"/>
          </ac:picMkLst>
        </pc:picChg>
        <pc:picChg chg="add mod">
          <ac:chgData name="Simon Pun (SSE)" userId="6b1ee1f4-4ab1-4ea7-a2d6-b83579485034" providerId="ADAL" clId="{340B6236-2F40-4913-9270-104E02752B34}" dt="2020-10-27T11:15:07.383" v="1946" actId="1076"/>
          <ac:picMkLst>
            <pc:docMk/>
            <pc:sldMk cId="1716856674" sldId="842"/>
            <ac:picMk id="14" creationId="{E03ABC87-47CE-4452-A6CA-D96BF932013F}"/>
          </ac:picMkLst>
        </pc:picChg>
      </pc:sldChg>
      <pc:sldChg chg="addSp delSp modSp add">
        <pc:chgData name="Simon Pun (SSE)" userId="6b1ee1f4-4ab1-4ea7-a2d6-b83579485034" providerId="ADAL" clId="{340B6236-2F40-4913-9270-104E02752B34}" dt="2020-10-27T11:13:10.495" v="1934" actId="2085"/>
        <pc:sldMkLst>
          <pc:docMk/>
          <pc:sldMk cId="1811375225" sldId="843"/>
        </pc:sldMkLst>
        <pc:spChg chg="add del mod ord">
          <ac:chgData name="Simon Pun (SSE)" userId="6b1ee1f4-4ab1-4ea7-a2d6-b83579485034" providerId="ADAL" clId="{340B6236-2F40-4913-9270-104E02752B34}" dt="2020-10-27T11:11:14.046" v="1922" actId="6549"/>
          <ac:spMkLst>
            <pc:docMk/>
            <pc:sldMk cId="1811375225" sldId="843"/>
            <ac:spMk id="2" creationId="{58DDF30B-36B9-47CC-BD5D-BB078945B500}"/>
          </ac:spMkLst>
        </pc:spChg>
        <pc:spChg chg="add mod ord">
          <ac:chgData name="Simon Pun (SSE)" userId="6b1ee1f4-4ab1-4ea7-a2d6-b83579485034" providerId="ADAL" clId="{340B6236-2F40-4913-9270-104E02752B34}" dt="2020-10-27T11:09:23.157" v="1902" actId="14100"/>
          <ac:spMkLst>
            <pc:docMk/>
            <pc:sldMk cId="1811375225" sldId="843"/>
            <ac:spMk id="8" creationId="{D6FA4CAE-6A1D-40FC-ABCD-7F956FED3473}"/>
          </ac:spMkLst>
        </pc:spChg>
        <pc:spChg chg="add del mod">
          <ac:chgData name="Simon Pun (SSE)" userId="6b1ee1f4-4ab1-4ea7-a2d6-b83579485034" providerId="ADAL" clId="{340B6236-2F40-4913-9270-104E02752B34}" dt="2020-10-27T11:11:49.419" v="1923" actId="478"/>
          <ac:spMkLst>
            <pc:docMk/>
            <pc:sldMk cId="1811375225" sldId="843"/>
            <ac:spMk id="9" creationId="{604FB9F7-C4E8-4FA0-82B7-9BEA47DE1755}"/>
          </ac:spMkLst>
        </pc:spChg>
        <pc:spChg chg="add mod">
          <ac:chgData name="Simon Pun (SSE)" userId="6b1ee1f4-4ab1-4ea7-a2d6-b83579485034" providerId="ADAL" clId="{340B6236-2F40-4913-9270-104E02752B34}" dt="2020-10-27T11:11:00.510" v="1915" actId="1076"/>
          <ac:spMkLst>
            <pc:docMk/>
            <pc:sldMk cId="1811375225" sldId="843"/>
            <ac:spMk id="10" creationId="{D1DB9C6E-654E-4FB5-9DF1-B73900DFB41F}"/>
          </ac:spMkLst>
        </pc:spChg>
        <pc:spChg chg="add del mod">
          <ac:chgData name="Simon Pun (SSE)" userId="6b1ee1f4-4ab1-4ea7-a2d6-b83579485034" providerId="ADAL" clId="{340B6236-2F40-4913-9270-104E02752B34}" dt="2020-10-27T11:11:07.039" v="1920"/>
          <ac:spMkLst>
            <pc:docMk/>
            <pc:sldMk cId="1811375225" sldId="843"/>
            <ac:spMk id="11" creationId="{39CD768F-2713-4EF0-B795-91B66983CA2F}"/>
          </ac:spMkLst>
        </pc:spChg>
        <pc:spChg chg="add del">
          <ac:chgData name="Simon Pun (SSE)" userId="6b1ee1f4-4ab1-4ea7-a2d6-b83579485034" providerId="ADAL" clId="{340B6236-2F40-4913-9270-104E02752B34}" dt="2020-10-27T11:11:06.072" v="1919"/>
          <ac:spMkLst>
            <pc:docMk/>
            <pc:sldMk cId="1811375225" sldId="843"/>
            <ac:spMk id="12" creationId="{375EDD8C-AF4B-4F70-818F-2D79F0E574EA}"/>
          </ac:spMkLst>
        </pc:spChg>
        <pc:spChg chg="add mod">
          <ac:chgData name="Simon Pun (SSE)" userId="6b1ee1f4-4ab1-4ea7-a2d6-b83579485034" providerId="ADAL" clId="{340B6236-2F40-4913-9270-104E02752B34}" dt="2020-10-27T11:12:54.177" v="1932" actId="693"/>
          <ac:spMkLst>
            <pc:docMk/>
            <pc:sldMk cId="1811375225" sldId="843"/>
            <ac:spMk id="13" creationId="{9A085FD9-701A-41DE-B465-2F4ACDC59969}"/>
          </ac:spMkLst>
        </pc:spChg>
        <pc:spChg chg="add mod">
          <ac:chgData name="Simon Pun (SSE)" userId="6b1ee1f4-4ab1-4ea7-a2d6-b83579485034" providerId="ADAL" clId="{340B6236-2F40-4913-9270-104E02752B34}" dt="2020-10-27T11:12:42.524" v="1930" actId="693"/>
          <ac:spMkLst>
            <pc:docMk/>
            <pc:sldMk cId="1811375225" sldId="843"/>
            <ac:spMk id="14" creationId="{506B51BA-895C-492F-970D-E06F02015E32}"/>
          </ac:spMkLst>
        </pc:spChg>
        <pc:picChg chg="add mod">
          <ac:chgData name="Simon Pun (SSE)" userId="6b1ee1f4-4ab1-4ea7-a2d6-b83579485034" providerId="ADAL" clId="{340B6236-2F40-4913-9270-104E02752B34}" dt="2020-10-27T11:10:58.798" v="1914" actId="1076"/>
          <ac:picMkLst>
            <pc:docMk/>
            <pc:sldMk cId="1811375225" sldId="843"/>
            <ac:picMk id="3" creationId="{E1877871-F028-4F92-87BD-D53167FD27D1}"/>
          </ac:picMkLst>
        </pc:picChg>
        <pc:picChg chg="add mod">
          <ac:chgData name="Simon Pun (SSE)" userId="6b1ee1f4-4ab1-4ea7-a2d6-b83579485034" providerId="ADAL" clId="{340B6236-2F40-4913-9270-104E02752B34}" dt="2020-10-27T11:11:02.277" v="1916" actId="1076"/>
          <ac:picMkLst>
            <pc:docMk/>
            <pc:sldMk cId="1811375225" sldId="843"/>
            <ac:picMk id="4" creationId="{608B7E79-6119-4B69-A2CA-67ABFAF76FA0}"/>
          </ac:picMkLst>
        </pc:picChg>
        <pc:picChg chg="add mod">
          <ac:chgData name="Simon Pun (SSE)" userId="6b1ee1f4-4ab1-4ea7-a2d6-b83579485034" providerId="ADAL" clId="{340B6236-2F40-4913-9270-104E02752B34}" dt="2020-10-27T11:08:50.126" v="1891" actId="1076"/>
          <ac:picMkLst>
            <pc:docMk/>
            <pc:sldMk cId="1811375225" sldId="843"/>
            <ac:picMk id="5" creationId="{06CF6A94-0E4A-4ACC-9C75-2D770CC68EA7}"/>
          </ac:picMkLst>
        </pc:picChg>
        <pc:picChg chg="add mod">
          <ac:chgData name="Simon Pun (SSE)" userId="6b1ee1f4-4ab1-4ea7-a2d6-b83579485034" providerId="ADAL" clId="{340B6236-2F40-4913-9270-104E02752B34}" dt="2020-10-27T11:08:48.694" v="1890" actId="1076"/>
          <ac:picMkLst>
            <pc:docMk/>
            <pc:sldMk cId="1811375225" sldId="843"/>
            <ac:picMk id="6" creationId="{4D226EF1-FC2C-42C4-87CD-5A18A844907B}"/>
          </ac:picMkLst>
        </pc:picChg>
        <pc:picChg chg="add mod">
          <ac:chgData name="Simon Pun (SSE)" userId="6b1ee1f4-4ab1-4ea7-a2d6-b83579485034" providerId="ADAL" clId="{340B6236-2F40-4913-9270-104E02752B34}" dt="2020-10-27T11:13:10.495" v="1934" actId="2085"/>
          <ac:picMkLst>
            <pc:docMk/>
            <pc:sldMk cId="1811375225" sldId="843"/>
            <ac:picMk id="7" creationId="{4D4C5287-7C58-45D7-BE6F-6F6F66D3C12A}"/>
          </ac:picMkLst>
        </pc:picChg>
      </pc:sldChg>
    </pc:docChg>
  </pc:docChgLst>
  <pc:docChgLst>
    <pc:chgData name="Prof. CHEN Tinghuan (SSE)" userId="7081743c-0793-4739-b162-195af2f72935" providerId="ADAL" clId="{9DB02911-9BF9-A647-8644-44CD29DF48AA}"/>
    <pc:docChg chg="modSld">
      <pc:chgData name="Prof. CHEN Tinghuan (SSE)" userId="7081743c-0793-4739-b162-195af2f72935" providerId="ADAL" clId="{9DB02911-9BF9-A647-8644-44CD29DF48AA}" dt="2024-03-17T12:09:39.785" v="40" actId="20577"/>
      <pc:docMkLst>
        <pc:docMk/>
      </pc:docMkLst>
      <pc:sldChg chg="modSp mod">
        <pc:chgData name="Prof. CHEN Tinghuan (SSE)" userId="7081743c-0793-4739-b162-195af2f72935" providerId="ADAL" clId="{9DB02911-9BF9-A647-8644-44CD29DF48AA}" dt="2024-03-17T12:09:39.785" v="40" actId="20577"/>
        <pc:sldMkLst>
          <pc:docMk/>
          <pc:sldMk cId="3595586506" sldId="606"/>
        </pc:sldMkLst>
        <pc:spChg chg="mod">
          <ac:chgData name="Prof. CHEN Tinghuan (SSE)" userId="7081743c-0793-4739-b162-195af2f72935" providerId="ADAL" clId="{9DB02911-9BF9-A647-8644-44CD29DF48AA}" dt="2024-03-17T12:09:39.785" v="40" actId="20577"/>
          <ac:spMkLst>
            <pc:docMk/>
            <pc:sldMk cId="3595586506" sldId="606"/>
            <ac:spMk id="17413" creationId="{00000000-0000-0000-0000-000000000000}"/>
          </ac:spMkLst>
        </pc:spChg>
      </pc:sldChg>
      <pc:sldChg chg="addSp modSp">
        <pc:chgData name="Prof. CHEN Tinghuan (SSE)" userId="7081743c-0793-4739-b162-195af2f72935" providerId="ADAL" clId="{9DB02911-9BF9-A647-8644-44CD29DF48AA}" dt="2024-03-17T11:53:38.961" v="0"/>
        <pc:sldMkLst>
          <pc:docMk/>
          <pc:sldMk cId="1607612792" sldId="955"/>
        </pc:sldMkLst>
        <pc:spChg chg="add mod">
          <ac:chgData name="Prof. CHEN Tinghuan (SSE)" userId="7081743c-0793-4739-b162-195af2f72935" providerId="ADAL" clId="{9DB02911-9BF9-A647-8644-44CD29DF48AA}" dt="2024-03-17T11:53:38.961" v="0"/>
          <ac:spMkLst>
            <pc:docMk/>
            <pc:sldMk cId="1607612792" sldId="955"/>
            <ac:spMk id="3" creationId="{765BD72F-D97C-633B-14BC-A317A4B8FA48}"/>
          </ac:spMkLst>
        </pc:spChg>
      </pc:sldChg>
      <pc:sldChg chg="addSp modSp">
        <pc:chgData name="Prof. CHEN Tinghuan (SSE)" userId="7081743c-0793-4739-b162-195af2f72935" providerId="ADAL" clId="{9DB02911-9BF9-A647-8644-44CD29DF48AA}" dt="2024-03-17T11:53:40.937" v="1"/>
        <pc:sldMkLst>
          <pc:docMk/>
          <pc:sldMk cId="3404897666" sldId="956"/>
        </pc:sldMkLst>
        <pc:spChg chg="add mod">
          <ac:chgData name="Prof. CHEN Tinghuan (SSE)" userId="7081743c-0793-4739-b162-195af2f72935" providerId="ADAL" clId="{9DB02911-9BF9-A647-8644-44CD29DF48AA}" dt="2024-03-17T11:53:40.937" v="1"/>
          <ac:spMkLst>
            <pc:docMk/>
            <pc:sldMk cId="3404897666" sldId="956"/>
            <ac:spMk id="3" creationId="{BB7A71D6-46A8-5B2A-F4F7-1CDD8DDE98D5}"/>
          </ac:spMkLst>
        </pc:spChg>
      </pc:sldChg>
      <pc:sldChg chg="addSp modSp">
        <pc:chgData name="Prof. CHEN Tinghuan (SSE)" userId="7081743c-0793-4739-b162-195af2f72935" providerId="ADAL" clId="{9DB02911-9BF9-A647-8644-44CD29DF48AA}" dt="2024-03-17T11:53:43.193" v="2"/>
        <pc:sldMkLst>
          <pc:docMk/>
          <pc:sldMk cId="3047049459" sldId="957"/>
        </pc:sldMkLst>
        <pc:spChg chg="add mod">
          <ac:chgData name="Prof. CHEN Tinghuan (SSE)" userId="7081743c-0793-4739-b162-195af2f72935" providerId="ADAL" clId="{9DB02911-9BF9-A647-8644-44CD29DF48AA}" dt="2024-03-17T11:53:43.193" v="2"/>
          <ac:spMkLst>
            <pc:docMk/>
            <pc:sldMk cId="3047049459" sldId="957"/>
            <ac:spMk id="5" creationId="{2E1DC777-4C55-50FB-BB93-6FDD9F5BB77D}"/>
          </ac:spMkLst>
        </pc:spChg>
      </pc:sldChg>
      <pc:sldChg chg="addSp modSp">
        <pc:chgData name="Prof. CHEN Tinghuan (SSE)" userId="7081743c-0793-4739-b162-195af2f72935" providerId="ADAL" clId="{9DB02911-9BF9-A647-8644-44CD29DF48AA}" dt="2024-03-17T11:53:44.639" v="3"/>
        <pc:sldMkLst>
          <pc:docMk/>
          <pc:sldMk cId="3463164886" sldId="958"/>
        </pc:sldMkLst>
        <pc:spChg chg="add mod">
          <ac:chgData name="Prof. CHEN Tinghuan (SSE)" userId="7081743c-0793-4739-b162-195af2f72935" providerId="ADAL" clId="{9DB02911-9BF9-A647-8644-44CD29DF48AA}" dt="2024-03-17T11:53:44.639" v="3"/>
          <ac:spMkLst>
            <pc:docMk/>
            <pc:sldMk cId="3463164886" sldId="958"/>
            <ac:spMk id="4" creationId="{40F2C429-C274-8AA2-8853-1F8856CA18E1}"/>
          </ac:spMkLst>
        </pc:spChg>
      </pc:sldChg>
      <pc:sldChg chg="addSp modSp">
        <pc:chgData name="Prof. CHEN Tinghuan (SSE)" userId="7081743c-0793-4739-b162-195af2f72935" providerId="ADAL" clId="{9DB02911-9BF9-A647-8644-44CD29DF48AA}" dt="2024-03-17T11:53:46.073" v="4"/>
        <pc:sldMkLst>
          <pc:docMk/>
          <pc:sldMk cId="1887125609" sldId="959"/>
        </pc:sldMkLst>
        <pc:spChg chg="add mod">
          <ac:chgData name="Prof. CHEN Tinghuan (SSE)" userId="7081743c-0793-4739-b162-195af2f72935" providerId="ADAL" clId="{9DB02911-9BF9-A647-8644-44CD29DF48AA}" dt="2024-03-17T11:53:46.073" v="4"/>
          <ac:spMkLst>
            <pc:docMk/>
            <pc:sldMk cId="1887125609" sldId="959"/>
            <ac:spMk id="4" creationId="{3338E15A-4239-D98D-58D2-D44C5A0C8BB9}"/>
          </ac:spMkLst>
        </pc:spChg>
      </pc:sldChg>
      <pc:sldChg chg="addSp modSp">
        <pc:chgData name="Prof. CHEN Tinghuan (SSE)" userId="7081743c-0793-4739-b162-195af2f72935" providerId="ADAL" clId="{9DB02911-9BF9-A647-8644-44CD29DF48AA}" dt="2024-03-17T11:53:47.616" v="5"/>
        <pc:sldMkLst>
          <pc:docMk/>
          <pc:sldMk cId="4045713418" sldId="960"/>
        </pc:sldMkLst>
        <pc:spChg chg="add mod">
          <ac:chgData name="Prof. CHEN Tinghuan (SSE)" userId="7081743c-0793-4739-b162-195af2f72935" providerId="ADAL" clId="{9DB02911-9BF9-A647-8644-44CD29DF48AA}" dt="2024-03-17T11:53:47.616" v="5"/>
          <ac:spMkLst>
            <pc:docMk/>
            <pc:sldMk cId="4045713418" sldId="960"/>
            <ac:spMk id="5" creationId="{D2E7AB2A-9A6D-C12D-E1A6-3BD08B3935E2}"/>
          </ac:spMkLst>
        </pc:spChg>
      </pc:sldChg>
      <pc:sldChg chg="addSp modSp">
        <pc:chgData name="Prof. CHEN Tinghuan (SSE)" userId="7081743c-0793-4739-b162-195af2f72935" providerId="ADAL" clId="{9DB02911-9BF9-A647-8644-44CD29DF48AA}" dt="2024-03-17T11:53:49.130" v="6"/>
        <pc:sldMkLst>
          <pc:docMk/>
          <pc:sldMk cId="4169632059" sldId="961"/>
        </pc:sldMkLst>
        <pc:spChg chg="add mod">
          <ac:chgData name="Prof. CHEN Tinghuan (SSE)" userId="7081743c-0793-4739-b162-195af2f72935" providerId="ADAL" clId="{9DB02911-9BF9-A647-8644-44CD29DF48AA}" dt="2024-03-17T11:53:49.130" v="6"/>
          <ac:spMkLst>
            <pc:docMk/>
            <pc:sldMk cId="4169632059" sldId="961"/>
            <ac:spMk id="3" creationId="{EDDA6027-144D-1727-6364-363265955F50}"/>
          </ac:spMkLst>
        </pc:spChg>
      </pc:sldChg>
      <pc:sldChg chg="addSp modSp">
        <pc:chgData name="Prof. CHEN Tinghuan (SSE)" userId="7081743c-0793-4739-b162-195af2f72935" providerId="ADAL" clId="{9DB02911-9BF9-A647-8644-44CD29DF48AA}" dt="2024-03-17T11:53:50.500" v="7"/>
        <pc:sldMkLst>
          <pc:docMk/>
          <pc:sldMk cId="3511393194" sldId="962"/>
        </pc:sldMkLst>
        <pc:spChg chg="add mod">
          <ac:chgData name="Prof. CHEN Tinghuan (SSE)" userId="7081743c-0793-4739-b162-195af2f72935" providerId="ADAL" clId="{9DB02911-9BF9-A647-8644-44CD29DF48AA}" dt="2024-03-17T11:53:50.500" v="7"/>
          <ac:spMkLst>
            <pc:docMk/>
            <pc:sldMk cId="3511393194" sldId="962"/>
            <ac:spMk id="4" creationId="{4E962665-C66E-15D6-6EFC-F0D83B121FF5}"/>
          </ac:spMkLst>
        </pc:spChg>
      </pc:sldChg>
      <pc:sldChg chg="addSp modSp">
        <pc:chgData name="Prof. CHEN Tinghuan (SSE)" userId="7081743c-0793-4739-b162-195af2f72935" providerId="ADAL" clId="{9DB02911-9BF9-A647-8644-44CD29DF48AA}" dt="2024-03-17T11:53:51.903" v="8"/>
        <pc:sldMkLst>
          <pc:docMk/>
          <pc:sldMk cId="3526557902" sldId="963"/>
        </pc:sldMkLst>
        <pc:spChg chg="add mod">
          <ac:chgData name="Prof. CHEN Tinghuan (SSE)" userId="7081743c-0793-4739-b162-195af2f72935" providerId="ADAL" clId="{9DB02911-9BF9-A647-8644-44CD29DF48AA}" dt="2024-03-17T11:53:51.903" v="8"/>
          <ac:spMkLst>
            <pc:docMk/>
            <pc:sldMk cId="3526557902" sldId="963"/>
            <ac:spMk id="4" creationId="{4F2EFDA3-BDD7-FF08-DE27-4F64676A779E}"/>
          </ac:spMkLst>
        </pc:spChg>
      </pc:sldChg>
      <pc:sldChg chg="addSp modSp">
        <pc:chgData name="Prof. CHEN Tinghuan (SSE)" userId="7081743c-0793-4739-b162-195af2f72935" providerId="ADAL" clId="{9DB02911-9BF9-A647-8644-44CD29DF48AA}" dt="2024-03-17T11:53:53.316" v="9"/>
        <pc:sldMkLst>
          <pc:docMk/>
          <pc:sldMk cId="2179166295" sldId="964"/>
        </pc:sldMkLst>
        <pc:spChg chg="add mod">
          <ac:chgData name="Prof. CHEN Tinghuan (SSE)" userId="7081743c-0793-4739-b162-195af2f72935" providerId="ADAL" clId="{9DB02911-9BF9-A647-8644-44CD29DF48AA}" dt="2024-03-17T11:53:53.316" v="9"/>
          <ac:spMkLst>
            <pc:docMk/>
            <pc:sldMk cId="2179166295" sldId="964"/>
            <ac:spMk id="4" creationId="{7DF5FC96-6D17-C2E5-D166-BD5D2F45CC80}"/>
          </ac:spMkLst>
        </pc:spChg>
      </pc:sldChg>
      <pc:sldChg chg="addSp modSp">
        <pc:chgData name="Prof. CHEN Tinghuan (SSE)" userId="7081743c-0793-4739-b162-195af2f72935" providerId="ADAL" clId="{9DB02911-9BF9-A647-8644-44CD29DF48AA}" dt="2024-03-17T11:53:54.731" v="10"/>
        <pc:sldMkLst>
          <pc:docMk/>
          <pc:sldMk cId="952360381" sldId="965"/>
        </pc:sldMkLst>
        <pc:spChg chg="add mod">
          <ac:chgData name="Prof. CHEN Tinghuan (SSE)" userId="7081743c-0793-4739-b162-195af2f72935" providerId="ADAL" clId="{9DB02911-9BF9-A647-8644-44CD29DF48AA}" dt="2024-03-17T11:53:54.731" v="10"/>
          <ac:spMkLst>
            <pc:docMk/>
            <pc:sldMk cId="952360381" sldId="965"/>
            <ac:spMk id="4" creationId="{DAE63033-B2E4-DA7E-76CE-ED7709DFEC4B}"/>
          </ac:spMkLst>
        </pc:spChg>
      </pc:sldChg>
      <pc:sldChg chg="addSp modSp">
        <pc:chgData name="Prof. CHEN Tinghuan (SSE)" userId="7081743c-0793-4739-b162-195af2f72935" providerId="ADAL" clId="{9DB02911-9BF9-A647-8644-44CD29DF48AA}" dt="2024-03-17T11:53:56.718" v="11"/>
        <pc:sldMkLst>
          <pc:docMk/>
          <pc:sldMk cId="126964514" sldId="966"/>
        </pc:sldMkLst>
        <pc:spChg chg="add mod">
          <ac:chgData name="Prof. CHEN Tinghuan (SSE)" userId="7081743c-0793-4739-b162-195af2f72935" providerId="ADAL" clId="{9DB02911-9BF9-A647-8644-44CD29DF48AA}" dt="2024-03-17T11:53:56.718" v="11"/>
          <ac:spMkLst>
            <pc:docMk/>
            <pc:sldMk cId="126964514" sldId="966"/>
            <ac:spMk id="4" creationId="{F1E4B6DB-E39B-4FF6-03F3-48778A5718FB}"/>
          </ac:spMkLst>
        </pc:spChg>
      </pc:sldChg>
      <pc:sldChg chg="addSp modSp">
        <pc:chgData name="Prof. CHEN Tinghuan (SSE)" userId="7081743c-0793-4739-b162-195af2f72935" providerId="ADAL" clId="{9DB02911-9BF9-A647-8644-44CD29DF48AA}" dt="2024-03-17T11:53:58.078" v="12"/>
        <pc:sldMkLst>
          <pc:docMk/>
          <pc:sldMk cId="168831021" sldId="967"/>
        </pc:sldMkLst>
        <pc:spChg chg="add mod">
          <ac:chgData name="Prof. CHEN Tinghuan (SSE)" userId="7081743c-0793-4739-b162-195af2f72935" providerId="ADAL" clId="{9DB02911-9BF9-A647-8644-44CD29DF48AA}" dt="2024-03-17T11:53:58.078" v="12"/>
          <ac:spMkLst>
            <pc:docMk/>
            <pc:sldMk cId="168831021" sldId="967"/>
            <ac:spMk id="4" creationId="{B3D3251E-B6CA-8098-C8A2-7D60B9ED4F55}"/>
          </ac:spMkLst>
        </pc:spChg>
      </pc:sldChg>
      <pc:sldChg chg="addSp modSp">
        <pc:chgData name="Prof. CHEN Tinghuan (SSE)" userId="7081743c-0793-4739-b162-195af2f72935" providerId="ADAL" clId="{9DB02911-9BF9-A647-8644-44CD29DF48AA}" dt="2024-03-17T11:53:59.692" v="13"/>
        <pc:sldMkLst>
          <pc:docMk/>
          <pc:sldMk cId="2533005258" sldId="968"/>
        </pc:sldMkLst>
        <pc:spChg chg="add mod">
          <ac:chgData name="Prof. CHEN Tinghuan (SSE)" userId="7081743c-0793-4739-b162-195af2f72935" providerId="ADAL" clId="{9DB02911-9BF9-A647-8644-44CD29DF48AA}" dt="2024-03-17T11:53:59.692" v="13"/>
          <ac:spMkLst>
            <pc:docMk/>
            <pc:sldMk cId="2533005258" sldId="968"/>
            <ac:spMk id="4" creationId="{4D37BEFC-C3E8-8109-D236-BF3FF1927568}"/>
          </ac:spMkLst>
        </pc:spChg>
      </pc:sldChg>
      <pc:sldChg chg="addSp modSp">
        <pc:chgData name="Prof. CHEN Tinghuan (SSE)" userId="7081743c-0793-4739-b162-195af2f72935" providerId="ADAL" clId="{9DB02911-9BF9-A647-8644-44CD29DF48AA}" dt="2024-03-17T11:54:01.081" v="14"/>
        <pc:sldMkLst>
          <pc:docMk/>
          <pc:sldMk cId="1439734416" sldId="969"/>
        </pc:sldMkLst>
        <pc:spChg chg="add mod">
          <ac:chgData name="Prof. CHEN Tinghuan (SSE)" userId="7081743c-0793-4739-b162-195af2f72935" providerId="ADAL" clId="{9DB02911-9BF9-A647-8644-44CD29DF48AA}" dt="2024-03-17T11:54:01.081" v="14"/>
          <ac:spMkLst>
            <pc:docMk/>
            <pc:sldMk cId="1439734416" sldId="969"/>
            <ac:spMk id="4" creationId="{583393FD-1022-777F-CB88-ABD46AF0E21B}"/>
          </ac:spMkLst>
        </pc:spChg>
      </pc:sldChg>
      <pc:sldChg chg="addSp modSp">
        <pc:chgData name="Prof. CHEN Tinghuan (SSE)" userId="7081743c-0793-4739-b162-195af2f72935" providerId="ADAL" clId="{9DB02911-9BF9-A647-8644-44CD29DF48AA}" dt="2024-03-17T11:54:02.967" v="15"/>
        <pc:sldMkLst>
          <pc:docMk/>
          <pc:sldMk cId="2437051706" sldId="970"/>
        </pc:sldMkLst>
        <pc:spChg chg="add mod">
          <ac:chgData name="Prof. CHEN Tinghuan (SSE)" userId="7081743c-0793-4739-b162-195af2f72935" providerId="ADAL" clId="{9DB02911-9BF9-A647-8644-44CD29DF48AA}" dt="2024-03-17T11:54:02.967" v="15"/>
          <ac:spMkLst>
            <pc:docMk/>
            <pc:sldMk cId="2437051706" sldId="970"/>
            <ac:spMk id="3" creationId="{D871CC24-1765-A8B6-9954-B0635DB51D34}"/>
          </ac:spMkLst>
        </pc:spChg>
      </pc:sldChg>
      <pc:sldChg chg="addSp modSp">
        <pc:chgData name="Prof. CHEN Tinghuan (SSE)" userId="7081743c-0793-4739-b162-195af2f72935" providerId="ADAL" clId="{9DB02911-9BF9-A647-8644-44CD29DF48AA}" dt="2024-03-17T11:54:04.287" v="16"/>
        <pc:sldMkLst>
          <pc:docMk/>
          <pc:sldMk cId="609544756" sldId="971"/>
        </pc:sldMkLst>
        <pc:spChg chg="add mod">
          <ac:chgData name="Prof. CHEN Tinghuan (SSE)" userId="7081743c-0793-4739-b162-195af2f72935" providerId="ADAL" clId="{9DB02911-9BF9-A647-8644-44CD29DF48AA}" dt="2024-03-17T11:54:04.287" v="16"/>
          <ac:spMkLst>
            <pc:docMk/>
            <pc:sldMk cId="609544756" sldId="971"/>
            <ac:spMk id="4" creationId="{1C4D3D69-6593-6CDE-0208-79D55AF01DC5}"/>
          </ac:spMkLst>
        </pc:spChg>
      </pc:sldChg>
      <pc:sldChg chg="addSp modSp">
        <pc:chgData name="Prof. CHEN Tinghuan (SSE)" userId="7081743c-0793-4739-b162-195af2f72935" providerId="ADAL" clId="{9DB02911-9BF9-A647-8644-44CD29DF48AA}" dt="2024-03-17T11:54:05.679" v="17"/>
        <pc:sldMkLst>
          <pc:docMk/>
          <pc:sldMk cId="442652944" sldId="972"/>
        </pc:sldMkLst>
        <pc:spChg chg="add mod">
          <ac:chgData name="Prof. CHEN Tinghuan (SSE)" userId="7081743c-0793-4739-b162-195af2f72935" providerId="ADAL" clId="{9DB02911-9BF9-A647-8644-44CD29DF48AA}" dt="2024-03-17T11:54:05.679" v="17"/>
          <ac:spMkLst>
            <pc:docMk/>
            <pc:sldMk cId="442652944" sldId="972"/>
            <ac:spMk id="5" creationId="{D2ACCC22-54F9-AE07-BEFF-3A7D7314F563}"/>
          </ac:spMkLst>
        </pc:spChg>
      </pc:sldChg>
      <pc:sldChg chg="addSp modSp">
        <pc:chgData name="Prof. CHEN Tinghuan (SSE)" userId="7081743c-0793-4739-b162-195af2f72935" providerId="ADAL" clId="{9DB02911-9BF9-A647-8644-44CD29DF48AA}" dt="2024-03-17T11:54:07.190" v="18"/>
        <pc:sldMkLst>
          <pc:docMk/>
          <pc:sldMk cId="560363513" sldId="973"/>
        </pc:sldMkLst>
        <pc:spChg chg="add mod">
          <ac:chgData name="Prof. CHEN Tinghuan (SSE)" userId="7081743c-0793-4739-b162-195af2f72935" providerId="ADAL" clId="{9DB02911-9BF9-A647-8644-44CD29DF48AA}" dt="2024-03-17T11:54:07.190" v="18"/>
          <ac:spMkLst>
            <pc:docMk/>
            <pc:sldMk cId="560363513" sldId="973"/>
            <ac:spMk id="5" creationId="{646DB571-8BE4-2245-80F1-732C05F2C8E7}"/>
          </ac:spMkLst>
        </pc:spChg>
      </pc:sldChg>
      <pc:sldChg chg="addSp modSp">
        <pc:chgData name="Prof. CHEN Tinghuan (SSE)" userId="7081743c-0793-4739-b162-195af2f72935" providerId="ADAL" clId="{9DB02911-9BF9-A647-8644-44CD29DF48AA}" dt="2024-03-17T11:54:08.723" v="19"/>
        <pc:sldMkLst>
          <pc:docMk/>
          <pc:sldMk cId="3605163544" sldId="974"/>
        </pc:sldMkLst>
        <pc:spChg chg="add mod">
          <ac:chgData name="Prof. CHEN Tinghuan (SSE)" userId="7081743c-0793-4739-b162-195af2f72935" providerId="ADAL" clId="{9DB02911-9BF9-A647-8644-44CD29DF48AA}" dt="2024-03-17T11:54:08.723" v="19"/>
          <ac:spMkLst>
            <pc:docMk/>
            <pc:sldMk cId="3605163544" sldId="974"/>
            <ac:spMk id="4" creationId="{B6E7E7B3-B12A-0206-EEA3-E556DEF77144}"/>
          </ac:spMkLst>
        </pc:spChg>
      </pc:sldChg>
      <pc:sldChg chg="addSp modSp">
        <pc:chgData name="Prof. CHEN Tinghuan (SSE)" userId="7081743c-0793-4739-b162-195af2f72935" providerId="ADAL" clId="{9DB02911-9BF9-A647-8644-44CD29DF48AA}" dt="2024-03-17T11:54:10.021" v="20"/>
        <pc:sldMkLst>
          <pc:docMk/>
          <pc:sldMk cId="228526266" sldId="975"/>
        </pc:sldMkLst>
        <pc:spChg chg="add mod">
          <ac:chgData name="Prof. CHEN Tinghuan (SSE)" userId="7081743c-0793-4739-b162-195af2f72935" providerId="ADAL" clId="{9DB02911-9BF9-A647-8644-44CD29DF48AA}" dt="2024-03-17T11:54:10.021" v="20"/>
          <ac:spMkLst>
            <pc:docMk/>
            <pc:sldMk cId="228526266" sldId="975"/>
            <ac:spMk id="4" creationId="{D4F93052-8C19-01A5-5D4F-E9576E09643E}"/>
          </ac:spMkLst>
        </pc:spChg>
      </pc:sldChg>
      <pc:sldChg chg="addSp modSp">
        <pc:chgData name="Prof. CHEN Tinghuan (SSE)" userId="7081743c-0793-4739-b162-195af2f72935" providerId="ADAL" clId="{9DB02911-9BF9-A647-8644-44CD29DF48AA}" dt="2024-03-17T11:54:11.315" v="21"/>
        <pc:sldMkLst>
          <pc:docMk/>
          <pc:sldMk cId="967879876" sldId="976"/>
        </pc:sldMkLst>
        <pc:spChg chg="add mod">
          <ac:chgData name="Prof. CHEN Tinghuan (SSE)" userId="7081743c-0793-4739-b162-195af2f72935" providerId="ADAL" clId="{9DB02911-9BF9-A647-8644-44CD29DF48AA}" dt="2024-03-17T11:54:11.315" v="21"/>
          <ac:spMkLst>
            <pc:docMk/>
            <pc:sldMk cId="967879876" sldId="976"/>
            <ac:spMk id="5" creationId="{A55BF999-2BE9-6010-60A9-0FD51BF2F622}"/>
          </ac:spMkLst>
        </pc:spChg>
      </pc:sldChg>
      <pc:sldChg chg="addSp modSp">
        <pc:chgData name="Prof. CHEN Tinghuan (SSE)" userId="7081743c-0793-4739-b162-195af2f72935" providerId="ADAL" clId="{9DB02911-9BF9-A647-8644-44CD29DF48AA}" dt="2024-03-17T11:54:12.669" v="22"/>
        <pc:sldMkLst>
          <pc:docMk/>
          <pc:sldMk cId="1685271044" sldId="977"/>
        </pc:sldMkLst>
        <pc:spChg chg="add mod">
          <ac:chgData name="Prof. CHEN Tinghuan (SSE)" userId="7081743c-0793-4739-b162-195af2f72935" providerId="ADAL" clId="{9DB02911-9BF9-A647-8644-44CD29DF48AA}" dt="2024-03-17T11:54:12.669" v="22"/>
          <ac:spMkLst>
            <pc:docMk/>
            <pc:sldMk cId="1685271044" sldId="977"/>
            <ac:spMk id="5" creationId="{4D04D23B-73E3-A992-7D34-B9472996C3D6}"/>
          </ac:spMkLst>
        </pc:spChg>
      </pc:sldChg>
      <pc:sldChg chg="addSp modSp">
        <pc:chgData name="Prof. CHEN Tinghuan (SSE)" userId="7081743c-0793-4739-b162-195af2f72935" providerId="ADAL" clId="{9DB02911-9BF9-A647-8644-44CD29DF48AA}" dt="2024-03-17T11:54:14.083" v="23"/>
        <pc:sldMkLst>
          <pc:docMk/>
          <pc:sldMk cId="2693443971" sldId="978"/>
        </pc:sldMkLst>
        <pc:spChg chg="add mod">
          <ac:chgData name="Prof. CHEN Tinghuan (SSE)" userId="7081743c-0793-4739-b162-195af2f72935" providerId="ADAL" clId="{9DB02911-9BF9-A647-8644-44CD29DF48AA}" dt="2024-03-17T11:54:14.083" v="23"/>
          <ac:spMkLst>
            <pc:docMk/>
            <pc:sldMk cId="2693443971" sldId="978"/>
            <ac:spMk id="5" creationId="{1417109B-321C-F0CD-548A-DD621D9CA672}"/>
          </ac:spMkLst>
        </pc:spChg>
      </pc:sldChg>
      <pc:sldChg chg="addSp modSp">
        <pc:chgData name="Prof. CHEN Tinghuan (SSE)" userId="7081743c-0793-4739-b162-195af2f72935" providerId="ADAL" clId="{9DB02911-9BF9-A647-8644-44CD29DF48AA}" dt="2024-03-17T11:54:15.642" v="24"/>
        <pc:sldMkLst>
          <pc:docMk/>
          <pc:sldMk cId="1574290770" sldId="979"/>
        </pc:sldMkLst>
        <pc:spChg chg="add mod">
          <ac:chgData name="Prof. CHEN Tinghuan (SSE)" userId="7081743c-0793-4739-b162-195af2f72935" providerId="ADAL" clId="{9DB02911-9BF9-A647-8644-44CD29DF48AA}" dt="2024-03-17T11:54:15.642" v="24"/>
          <ac:spMkLst>
            <pc:docMk/>
            <pc:sldMk cId="1574290770" sldId="979"/>
            <ac:spMk id="4" creationId="{FB298EA7-7458-9DE4-60B0-C0F857E05CC2}"/>
          </ac:spMkLst>
        </pc:spChg>
      </pc:sldChg>
      <pc:sldChg chg="addSp modSp">
        <pc:chgData name="Prof. CHEN Tinghuan (SSE)" userId="7081743c-0793-4739-b162-195af2f72935" providerId="ADAL" clId="{9DB02911-9BF9-A647-8644-44CD29DF48AA}" dt="2024-03-17T11:54:17.230" v="25"/>
        <pc:sldMkLst>
          <pc:docMk/>
          <pc:sldMk cId="3814695689" sldId="980"/>
        </pc:sldMkLst>
        <pc:spChg chg="add mod">
          <ac:chgData name="Prof. CHEN Tinghuan (SSE)" userId="7081743c-0793-4739-b162-195af2f72935" providerId="ADAL" clId="{9DB02911-9BF9-A647-8644-44CD29DF48AA}" dt="2024-03-17T11:54:17.230" v="25"/>
          <ac:spMkLst>
            <pc:docMk/>
            <pc:sldMk cId="3814695689" sldId="980"/>
            <ac:spMk id="5" creationId="{F8C94E44-FDC4-606A-6500-D7414479BCFA}"/>
          </ac:spMkLst>
        </pc:spChg>
      </pc:sldChg>
      <pc:sldChg chg="addSp modSp">
        <pc:chgData name="Prof. CHEN Tinghuan (SSE)" userId="7081743c-0793-4739-b162-195af2f72935" providerId="ADAL" clId="{9DB02911-9BF9-A647-8644-44CD29DF48AA}" dt="2024-03-17T11:54:18.496" v="26"/>
        <pc:sldMkLst>
          <pc:docMk/>
          <pc:sldMk cId="1317093840" sldId="981"/>
        </pc:sldMkLst>
        <pc:spChg chg="add mod">
          <ac:chgData name="Prof. CHEN Tinghuan (SSE)" userId="7081743c-0793-4739-b162-195af2f72935" providerId="ADAL" clId="{9DB02911-9BF9-A647-8644-44CD29DF48AA}" dt="2024-03-17T11:54:18.496" v="26"/>
          <ac:spMkLst>
            <pc:docMk/>
            <pc:sldMk cId="1317093840" sldId="981"/>
            <ac:spMk id="6" creationId="{B8246A12-1CE6-0ED8-42D9-11A59C1085E2}"/>
          </ac:spMkLst>
        </pc:spChg>
      </pc:sldChg>
      <pc:sldChg chg="addSp modSp">
        <pc:chgData name="Prof. CHEN Tinghuan (SSE)" userId="7081743c-0793-4739-b162-195af2f72935" providerId="ADAL" clId="{9DB02911-9BF9-A647-8644-44CD29DF48AA}" dt="2024-03-17T11:54:20.122" v="27"/>
        <pc:sldMkLst>
          <pc:docMk/>
          <pc:sldMk cId="3303653132" sldId="982"/>
        </pc:sldMkLst>
        <pc:spChg chg="add mod">
          <ac:chgData name="Prof. CHEN Tinghuan (SSE)" userId="7081743c-0793-4739-b162-195af2f72935" providerId="ADAL" clId="{9DB02911-9BF9-A647-8644-44CD29DF48AA}" dt="2024-03-17T11:54:20.122" v="27"/>
          <ac:spMkLst>
            <pc:docMk/>
            <pc:sldMk cId="3303653132" sldId="982"/>
            <ac:spMk id="4" creationId="{A6BA6153-C312-4A52-F027-E401ED1F1197}"/>
          </ac:spMkLst>
        </pc:spChg>
      </pc:sldChg>
      <pc:sldChg chg="addSp modSp">
        <pc:chgData name="Prof. CHEN Tinghuan (SSE)" userId="7081743c-0793-4739-b162-195af2f72935" providerId="ADAL" clId="{9DB02911-9BF9-A647-8644-44CD29DF48AA}" dt="2024-03-17T11:54:21.461" v="28"/>
        <pc:sldMkLst>
          <pc:docMk/>
          <pc:sldMk cId="1150243626" sldId="983"/>
        </pc:sldMkLst>
        <pc:spChg chg="add mod">
          <ac:chgData name="Prof. CHEN Tinghuan (SSE)" userId="7081743c-0793-4739-b162-195af2f72935" providerId="ADAL" clId="{9DB02911-9BF9-A647-8644-44CD29DF48AA}" dt="2024-03-17T11:54:21.461" v="28"/>
          <ac:spMkLst>
            <pc:docMk/>
            <pc:sldMk cId="1150243626" sldId="983"/>
            <ac:spMk id="6" creationId="{64BDA5B0-0A0F-8154-38CD-CF2E1BE52DEC}"/>
          </ac:spMkLst>
        </pc:spChg>
      </pc:sldChg>
      <pc:sldChg chg="addSp modSp">
        <pc:chgData name="Prof. CHEN Tinghuan (SSE)" userId="7081743c-0793-4739-b162-195af2f72935" providerId="ADAL" clId="{9DB02911-9BF9-A647-8644-44CD29DF48AA}" dt="2024-03-17T11:54:23.120" v="29"/>
        <pc:sldMkLst>
          <pc:docMk/>
          <pc:sldMk cId="3934651170" sldId="984"/>
        </pc:sldMkLst>
        <pc:spChg chg="add mod">
          <ac:chgData name="Prof. CHEN Tinghuan (SSE)" userId="7081743c-0793-4739-b162-195af2f72935" providerId="ADAL" clId="{9DB02911-9BF9-A647-8644-44CD29DF48AA}" dt="2024-03-17T11:54:23.120" v="29"/>
          <ac:spMkLst>
            <pc:docMk/>
            <pc:sldMk cId="3934651170" sldId="984"/>
            <ac:spMk id="3" creationId="{3B750E32-7051-59A7-5CFB-3A1E180D282D}"/>
          </ac:spMkLst>
        </pc:spChg>
      </pc:sldChg>
      <pc:sldChg chg="addSp modSp">
        <pc:chgData name="Prof. CHEN Tinghuan (SSE)" userId="7081743c-0793-4739-b162-195af2f72935" providerId="ADAL" clId="{9DB02911-9BF9-A647-8644-44CD29DF48AA}" dt="2024-03-17T11:54:24.357" v="30"/>
        <pc:sldMkLst>
          <pc:docMk/>
          <pc:sldMk cId="2397563374" sldId="985"/>
        </pc:sldMkLst>
        <pc:spChg chg="add mod">
          <ac:chgData name="Prof. CHEN Tinghuan (SSE)" userId="7081743c-0793-4739-b162-195af2f72935" providerId="ADAL" clId="{9DB02911-9BF9-A647-8644-44CD29DF48AA}" dt="2024-03-17T11:54:24.357" v="30"/>
          <ac:spMkLst>
            <pc:docMk/>
            <pc:sldMk cId="2397563374" sldId="985"/>
            <ac:spMk id="3" creationId="{CCE3BB75-BCC4-C260-0C1C-7BF319E9D8BD}"/>
          </ac:spMkLst>
        </pc:spChg>
      </pc:sldChg>
      <pc:sldChg chg="addSp modSp">
        <pc:chgData name="Prof. CHEN Tinghuan (SSE)" userId="7081743c-0793-4739-b162-195af2f72935" providerId="ADAL" clId="{9DB02911-9BF9-A647-8644-44CD29DF48AA}" dt="2024-03-17T11:54:25.905" v="31"/>
        <pc:sldMkLst>
          <pc:docMk/>
          <pc:sldMk cId="2562445869" sldId="986"/>
        </pc:sldMkLst>
        <pc:spChg chg="add mod">
          <ac:chgData name="Prof. CHEN Tinghuan (SSE)" userId="7081743c-0793-4739-b162-195af2f72935" providerId="ADAL" clId="{9DB02911-9BF9-A647-8644-44CD29DF48AA}" dt="2024-03-17T11:54:25.905" v="31"/>
          <ac:spMkLst>
            <pc:docMk/>
            <pc:sldMk cId="2562445869" sldId="986"/>
            <ac:spMk id="4" creationId="{153DC100-24F1-D278-FE1C-221EB5C7D1E4}"/>
          </ac:spMkLst>
        </pc:spChg>
      </pc:sldChg>
      <pc:sldChg chg="addSp modSp">
        <pc:chgData name="Prof. CHEN Tinghuan (SSE)" userId="7081743c-0793-4739-b162-195af2f72935" providerId="ADAL" clId="{9DB02911-9BF9-A647-8644-44CD29DF48AA}" dt="2024-03-17T11:54:27.534" v="32"/>
        <pc:sldMkLst>
          <pc:docMk/>
          <pc:sldMk cId="3301800803" sldId="987"/>
        </pc:sldMkLst>
        <pc:spChg chg="add mod">
          <ac:chgData name="Prof. CHEN Tinghuan (SSE)" userId="7081743c-0793-4739-b162-195af2f72935" providerId="ADAL" clId="{9DB02911-9BF9-A647-8644-44CD29DF48AA}" dt="2024-03-17T11:54:27.534" v="32"/>
          <ac:spMkLst>
            <pc:docMk/>
            <pc:sldMk cId="3301800803" sldId="987"/>
            <ac:spMk id="4" creationId="{6910E832-1D3B-F3DD-6749-5E74DE4E619E}"/>
          </ac:spMkLst>
        </pc:spChg>
      </pc:sldChg>
      <pc:sldChg chg="addSp modSp">
        <pc:chgData name="Prof. CHEN Tinghuan (SSE)" userId="7081743c-0793-4739-b162-195af2f72935" providerId="ADAL" clId="{9DB02911-9BF9-A647-8644-44CD29DF48AA}" dt="2024-03-17T11:54:28.896" v="33"/>
        <pc:sldMkLst>
          <pc:docMk/>
          <pc:sldMk cId="586946427" sldId="988"/>
        </pc:sldMkLst>
        <pc:spChg chg="add mod">
          <ac:chgData name="Prof. CHEN Tinghuan (SSE)" userId="7081743c-0793-4739-b162-195af2f72935" providerId="ADAL" clId="{9DB02911-9BF9-A647-8644-44CD29DF48AA}" dt="2024-03-17T11:54:28.896" v="33"/>
          <ac:spMkLst>
            <pc:docMk/>
            <pc:sldMk cId="586946427" sldId="988"/>
            <ac:spMk id="4" creationId="{24301A63-B5C8-7DC5-2852-490562936090}"/>
          </ac:spMkLst>
        </pc:spChg>
      </pc:sldChg>
      <pc:sldChg chg="addSp modSp">
        <pc:chgData name="Prof. CHEN Tinghuan (SSE)" userId="7081743c-0793-4739-b162-195af2f72935" providerId="ADAL" clId="{9DB02911-9BF9-A647-8644-44CD29DF48AA}" dt="2024-03-17T11:54:30.286" v="34"/>
        <pc:sldMkLst>
          <pc:docMk/>
          <pc:sldMk cId="3968629078" sldId="989"/>
        </pc:sldMkLst>
        <pc:spChg chg="add mod">
          <ac:chgData name="Prof. CHEN Tinghuan (SSE)" userId="7081743c-0793-4739-b162-195af2f72935" providerId="ADAL" clId="{9DB02911-9BF9-A647-8644-44CD29DF48AA}" dt="2024-03-17T11:54:30.286" v="34"/>
          <ac:spMkLst>
            <pc:docMk/>
            <pc:sldMk cId="3968629078" sldId="989"/>
            <ac:spMk id="3" creationId="{68E00401-5768-4D1C-ADE9-9962525B5DB6}"/>
          </ac:spMkLst>
        </pc:spChg>
      </pc:sldChg>
      <pc:sldChg chg="addSp modSp">
        <pc:chgData name="Prof. CHEN Tinghuan (SSE)" userId="7081743c-0793-4739-b162-195af2f72935" providerId="ADAL" clId="{9DB02911-9BF9-A647-8644-44CD29DF48AA}" dt="2024-03-17T11:54:31.701" v="35"/>
        <pc:sldMkLst>
          <pc:docMk/>
          <pc:sldMk cId="491040385" sldId="990"/>
        </pc:sldMkLst>
        <pc:spChg chg="add mod">
          <ac:chgData name="Prof. CHEN Tinghuan (SSE)" userId="7081743c-0793-4739-b162-195af2f72935" providerId="ADAL" clId="{9DB02911-9BF9-A647-8644-44CD29DF48AA}" dt="2024-03-17T11:54:31.701" v="35"/>
          <ac:spMkLst>
            <pc:docMk/>
            <pc:sldMk cId="491040385" sldId="990"/>
            <ac:spMk id="4" creationId="{B1DBADF3-C7C4-9AD2-6C7C-32466067C62A}"/>
          </ac:spMkLst>
        </pc:spChg>
      </pc:sldChg>
      <pc:sldChg chg="addSp modSp">
        <pc:chgData name="Prof. CHEN Tinghuan (SSE)" userId="7081743c-0793-4739-b162-195af2f72935" providerId="ADAL" clId="{9DB02911-9BF9-A647-8644-44CD29DF48AA}" dt="2024-03-17T11:54:33.028" v="36"/>
        <pc:sldMkLst>
          <pc:docMk/>
          <pc:sldMk cId="2237195504" sldId="991"/>
        </pc:sldMkLst>
        <pc:spChg chg="add mod">
          <ac:chgData name="Prof. CHEN Tinghuan (SSE)" userId="7081743c-0793-4739-b162-195af2f72935" providerId="ADAL" clId="{9DB02911-9BF9-A647-8644-44CD29DF48AA}" dt="2024-03-17T11:54:33.028" v="36"/>
          <ac:spMkLst>
            <pc:docMk/>
            <pc:sldMk cId="2237195504" sldId="991"/>
            <ac:spMk id="3" creationId="{53EE445E-95B6-C55F-7D03-CDAAA515BD84}"/>
          </ac:spMkLst>
        </pc:spChg>
      </pc:sldChg>
      <pc:sldChg chg="addSp modSp">
        <pc:chgData name="Prof. CHEN Tinghuan (SSE)" userId="7081743c-0793-4739-b162-195af2f72935" providerId="ADAL" clId="{9DB02911-9BF9-A647-8644-44CD29DF48AA}" dt="2024-03-17T11:54:34.468" v="37"/>
        <pc:sldMkLst>
          <pc:docMk/>
          <pc:sldMk cId="2925361453" sldId="992"/>
        </pc:sldMkLst>
        <pc:spChg chg="add mod">
          <ac:chgData name="Prof. CHEN Tinghuan (SSE)" userId="7081743c-0793-4739-b162-195af2f72935" providerId="ADAL" clId="{9DB02911-9BF9-A647-8644-44CD29DF48AA}" dt="2024-03-17T11:54:34.468" v="37"/>
          <ac:spMkLst>
            <pc:docMk/>
            <pc:sldMk cId="2925361453" sldId="992"/>
            <ac:spMk id="4" creationId="{289A3A47-9D8A-FDD4-86ED-D6299E964DEA}"/>
          </ac:spMkLst>
        </pc:spChg>
      </pc:sldChg>
      <pc:sldChg chg="addSp modSp">
        <pc:chgData name="Prof. CHEN Tinghuan (SSE)" userId="7081743c-0793-4739-b162-195af2f72935" providerId="ADAL" clId="{9DB02911-9BF9-A647-8644-44CD29DF48AA}" dt="2024-03-17T11:54:36.206" v="38"/>
        <pc:sldMkLst>
          <pc:docMk/>
          <pc:sldMk cId="2911871956" sldId="993"/>
        </pc:sldMkLst>
        <pc:spChg chg="add mod">
          <ac:chgData name="Prof. CHEN Tinghuan (SSE)" userId="7081743c-0793-4739-b162-195af2f72935" providerId="ADAL" clId="{9DB02911-9BF9-A647-8644-44CD29DF48AA}" dt="2024-03-17T11:54:36.206" v="38"/>
          <ac:spMkLst>
            <pc:docMk/>
            <pc:sldMk cId="2911871956" sldId="993"/>
            <ac:spMk id="3" creationId="{79AAB8A8-1428-8FFF-5693-04F41E6DB69A}"/>
          </ac:spMkLst>
        </pc:spChg>
      </pc:sldChg>
    </pc:docChg>
  </pc:docChgLst>
  <pc:docChgLst>
    <pc:chgData name="Simon Pun (SSE)" userId="6b1ee1f4-4ab1-4ea7-a2d6-b83579485034" providerId="ADAL" clId="{10AAF59B-A92B-4481-969F-5024439EC383}"/>
    <pc:docChg chg="undo redo custSel addSld delSld modSld">
      <pc:chgData name="Simon Pun (SSE)" userId="6b1ee1f4-4ab1-4ea7-a2d6-b83579485034" providerId="ADAL" clId="{10AAF59B-A92B-4481-969F-5024439EC383}" dt="2020-10-15T11:44:18.387" v="823" actId="14100"/>
      <pc:docMkLst>
        <pc:docMk/>
      </pc:docMkLst>
      <pc:sldChg chg="modSp mod">
        <pc:chgData name="Simon Pun (SSE)" userId="6b1ee1f4-4ab1-4ea7-a2d6-b83579485034" providerId="ADAL" clId="{10AAF59B-A92B-4481-969F-5024439EC383}" dt="2020-10-09T11:45:32.661" v="4" actId="20577"/>
        <pc:sldMkLst>
          <pc:docMk/>
          <pc:sldMk cId="3595586506" sldId="606"/>
        </pc:sldMkLst>
        <pc:spChg chg="mod">
          <ac:chgData name="Simon Pun (SSE)" userId="6b1ee1f4-4ab1-4ea7-a2d6-b83579485034" providerId="ADAL" clId="{10AAF59B-A92B-4481-969F-5024439EC383}" dt="2020-10-09T11:45:32.661" v="4" actId="20577"/>
          <ac:spMkLst>
            <pc:docMk/>
            <pc:sldMk cId="3595586506" sldId="606"/>
            <ac:spMk id="17413" creationId="{00000000-0000-0000-0000-000000000000}"/>
          </ac:spMkLst>
        </pc:spChg>
      </pc:sldChg>
      <pc:sldChg chg="addSp delSp modSp mod">
        <pc:chgData name="Simon Pun (SSE)" userId="6b1ee1f4-4ab1-4ea7-a2d6-b83579485034" providerId="ADAL" clId="{10AAF59B-A92B-4481-969F-5024439EC383}" dt="2020-10-09T11:55:44.157" v="88" actId="20577"/>
        <pc:sldMkLst>
          <pc:docMk/>
          <pc:sldMk cId="483629921" sldId="630"/>
        </pc:sldMkLst>
        <pc:spChg chg="mod">
          <ac:chgData name="Simon Pun (SSE)" userId="6b1ee1f4-4ab1-4ea7-a2d6-b83579485034" providerId="ADAL" clId="{10AAF59B-A92B-4481-969F-5024439EC383}" dt="2020-10-09T11:46:14.282" v="8"/>
          <ac:spMkLst>
            <pc:docMk/>
            <pc:sldMk cId="483629921" sldId="630"/>
            <ac:spMk id="2" creationId="{00000000-0000-0000-0000-000000000000}"/>
          </ac:spMkLst>
        </pc:spChg>
        <pc:spChg chg="del">
          <ac:chgData name="Simon Pun (SSE)" userId="6b1ee1f4-4ab1-4ea7-a2d6-b83579485034" providerId="ADAL" clId="{10AAF59B-A92B-4481-969F-5024439EC383}" dt="2020-10-09T11:49:00.972" v="36" actId="478"/>
          <ac:spMkLst>
            <pc:docMk/>
            <pc:sldMk cId="483629921" sldId="630"/>
            <ac:spMk id="4" creationId="{241F5FFA-2455-4D72-9FC3-D2B576C86D60}"/>
          </ac:spMkLst>
        </pc:spChg>
        <pc:spChg chg="del">
          <ac:chgData name="Simon Pun (SSE)" userId="6b1ee1f4-4ab1-4ea7-a2d6-b83579485034" providerId="ADAL" clId="{10AAF59B-A92B-4481-969F-5024439EC383}" dt="2020-10-09T11:47:39.604" v="18" actId="478"/>
          <ac:spMkLst>
            <pc:docMk/>
            <pc:sldMk cId="483629921" sldId="630"/>
            <ac:spMk id="5" creationId="{8B0AA43E-E29E-42DE-B461-EADA15811CBB}"/>
          </ac:spMkLst>
        </pc:spChg>
        <pc:spChg chg="mod">
          <ac:chgData name="Simon Pun (SSE)" userId="6b1ee1f4-4ab1-4ea7-a2d6-b83579485034" providerId="ADAL" clId="{10AAF59B-A92B-4481-969F-5024439EC383}" dt="2020-10-09T11:49:07.937" v="39" actId="14100"/>
          <ac:spMkLst>
            <pc:docMk/>
            <pc:sldMk cId="483629921" sldId="630"/>
            <ac:spMk id="10" creationId="{E3602228-7A79-4503-A4D3-85A35697FC2A}"/>
          </ac:spMkLst>
        </pc:spChg>
        <pc:spChg chg="add mod">
          <ac:chgData name="Simon Pun (SSE)" userId="6b1ee1f4-4ab1-4ea7-a2d6-b83579485034" providerId="ADAL" clId="{10AAF59B-A92B-4481-969F-5024439EC383}" dt="2020-10-09T11:53:18.640" v="77" actId="1076"/>
          <ac:spMkLst>
            <pc:docMk/>
            <pc:sldMk cId="483629921" sldId="630"/>
            <ac:spMk id="13" creationId="{48019938-FF78-42CC-84B0-61EE45922E4C}"/>
          </ac:spMkLst>
        </pc:spChg>
        <pc:spChg chg="add mod">
          <ac:chgData name="Simon Pun (SSE)" userId="6b1ee1f4-4ab1-4ea7-a2d6-b83579485034" providerId="ADAL" clId="{10AAF59B-A92B-4481-969F-5024439EC383}" dt="2020-10-09T11:55:44.157" v="88" actId="20577"/>
          <ac:spMkLst>
            <pc:docMk/>
            <pc:sldMk cId="483629921" sldId="630"/>
            <ac:spMk id="17" creationId="{EF312644-6653-44DC-B539-C07D44F73856}"/>
          </ac:spMkLst>
        </pc:spChg>
        <pc:spChg chg="del">
          <ac:chgData name="Simon Pun (SSE)" userId="6b1ee1f4-4ab1-4ea7-a2d6-b83579485034" providerId="ADAL" clId="{10AAF59B-A92B-4481-969F-5024439EC383}" dt="2020-10-09T11:47:39.604" v="18" actId="478"/>
          <ac:spMkLst>
            <pc:docMk/>
            <pc:sldMk cId="483629921" sldId="630"/>
            <ac:spMk id="34" creationId="{4FB19773-9428-40D6-87F0-D7F1EEB598B3}"/>
          </ac:spMkLst>
        </pc:spChg>
        <pc:picChg chg="del">
          <ac:chgData name="Simon Pun (SSE)" userId="6b1ee1f4-4ab1-4ea7-a2d6-b83579485034" providerId="ADAL" clId="{10AAF59B-A92B-4481-969F-5024439EC383}" dt="2020-10-09T11:47:09.332" v="10" actId="478"/>
          <ac:picMkLst>
            <pc:docMk/>
            <pc:sldMk cId="483629921" sldId="630"/>
            <ac:picMk id="3" creationId="{4DEF801D-AB92-48F2-BA8F-FAC46ED10703}"/>
          </ac:picMkLst>
        </pc:picChg>
        <pc:picChg chg="add mod">
          <ac:chgData name="Simon Pun (SSE)" userId="6b1ee1f4-4ab1-4ea7-a2d6-b83579485034" providerId="ADAL" clId="{10AAF59B-A92B-4481-969F-5024439EC383}" dt="2020-10-09T11:54:10.822" v="80" actId="1076"/>
          <ac:picMkLst>
            <pc:docMk/>
            <pc:sldMk cId="483629921" sldId="630"/>
            <ac:picMk id="6" creationId="{987935CA-1F64-4BCD-8CAE-AE02A6AD4E8D}"/>
          </ac:picMkLst>
        </pc:picChg>
        <pc:picChg chg="add mod">
          <ac:chgData name="Simon Pun (SSE)" userId="6b1ee1f4-4ab1-4ea7-a2d6-b83579485034" providerId="ADAL" clId="{10AAF59B-A92B-4481-969F-5024439EC383}" dt="2020-10-09T11:49:04.978" v="38" actId="1076"/>
          <ac:picMkLst>
            <pc:docMk/>
            <pc:sldMk cId="483629921" sldId="630"/>
            <ac:picMk id="8" creationId="{78164FA2-CE4B-449D-B539-9A5E73A320A6}"/>
          </ac:picMkLst>
        </pc:picChg>
        <pc:picChg chg="del">
          <ac:chgData name="Simon Pun (SSE)" userId="6b1ee1f4-4ab1-4ea7-a2d6-b83579485034" providerId="ADAL" clId="{10AAF59B-A92B-4481-969F-5024439EC383}" dt="2020-10-09T11:47:19.149" v="16" actId="478"/>
          <ac:picMkLst>
            <pc:docMk/>
            <pc:sldMk cId="483629921" sldId="630"/>
            <ac:picMk id="24" creationId="{A8CCF96C-96AB-4E68-8F8F-C47FA52431F6}"/>
          </ac:picMkLst>
        </pc:picChg>
        <pc:picChg chg="del">
          <ac:chgData name="Simon Pun (SSE)" userId="6b1ee1f4-4ab1-4ea7-a2d6-b83579485034" providerId="ADAL" clId="{10AAF59B-A92B-4481-969F-5024439EC383}" dt="2020-10-09T11:47:22.693" v="17" actId="478"/>
          <ac:picMkLst>
            <pc:docMk/>
            <pc:sldMk cId="483629921" sldId="630"/>
            <ac:picMk id="27" creationId="{ED6D6E62-24D6-45CF-A911-D3233F135239}"/>
          </ac:picMkLst>
        </pc:picChg>
      </pc:sldChg>
      <pc:sldChg chg="del">
        <pc:chgData name="Simon Pun (SSE)" userId="6b1ee1f4-4ab1-4ea7-a2d6-b83579485034" providerId="ADAL" clId="{10AAF59B-A92B-4481-969F-5024439EC383}" dt="2020-10-09T11:46:22.772" v="9" actId="47"/>
        <pc:sldMkLst>
          <pc:docMk/>
          <pc:sldMk cId="1939990194" sldId="716"/>
        </pc:sldMkLst>
      </pc:sldChg>
      <pc:sldChg chg="del">
        <pc:chgData name="Simon Pun (SSE)" userId="6b1ee1f4-4ab1-4ea7-a2d6-b83579485034" providerId="ADAL" clId="{10AAF59B-A92B-4481-969F-5024439EC383}" dt="2020-10-09T11:46:22.772" v="9" actId="47"/>
        <pc:sldMkLst>
          <pc:docMk/>
          <pc:sldMk cId="2225097177" sldId="717"/>
        </pc:sldMkLst>
      </pc:sldChg>
      <pc:sldChg chg="del">
        <pc:chgData name="Simon Pun (SSE)" userId="6b1ee1f4-4ab1-4ea7-a2d6-b83579485034" providerId="ADAL" clId="{10AAF59B-A92B-4481-969F-5024439EC383}" dt="2020-10-09T11:45:55.540" v="7" actId="47"/>
        <pc:sldMkLst>
          <pc:docMk/>
          <pc:sldMk cId="360431928" sldId="744"/>
        </pc:sldMkLst>
      </pc:sldChg>
      <pc:sldChg chg="del">
        <pc:chgData name="Simon Pun (SSE)" userId="6b1ee1f4-4ab1-4ea7-a2d6-b83579485034" providerId="ADAL" clId="{10AAF59B-A92B-4481-969F-5024439EC383}" dt="2020-10-09T11:46:22.772" v="9" actId="47"/>
        <pc:sldMkLst>
          <pc:docMk/>
          <pc:sldMk cId="1365972624" sldId="745"/>
        </pc:sldMkLst>
      </pc:sldChg>
      <pc:sldChg chg="del">
        <pc:chgData name="Simon Pun (SSE)" userId="6b1ee1f4-4ab1-4ea7-a2d6-b83579485034" providerId="ADAL" clId="{10AAF59B-A92B-4481-969F-5024439EC383}" dt="2020-10-09T11:46:22.772" v="9" actId="47"/>
        <pc:sldMkLst>
          <pc:docMk/>
          <pc:sldMk cId="1433058182" sldId="746"/>
        </pc:sldMkLst>
      </pc:sldChg>
      <pc:sldChg chg="del">
        <pc:chgData name="Simon Pun (SSE)" userId="6b1ee1f4-4ab1-4ea7-a2d6-b83579485034" providerId="ADAL" clId="{10AAF59B-A92B-4481-969F-5024439EC383}" dt="2020-10-09T11:46:22.772" v="9" actId="47"/>
        <pc:sldMkLst>
          <pc:docMk/>
          <pc:sldMk cId="863929520" sldId="747"/>
        </pc:sldMkLst>
      </pc:sldChg>
      <pc:sldChg chg="del">
        <pc:chgData name="Simon Pun (SSE)" userId="6b1ee1f4-4ab1-4ea7-a2d6-b83579485034" providerId="ADAL" clId="{10AAF59B-A92B-4481-969F-5024439EC383}" dt="2020-10-09T11:46:22.772" v="9" actId="47"/>
        <pc:sldMkLst>
          <pc:docMk/>
          <pc:sldMk cId="3684090296" sldId="748"/>
        </pc:sldMkLst>
      </pc:sldChg>
      <pc:sldChg chg="del">
        <pc:chgData name="Simon Pun (SSE)" userId="6b1ee1f4-4ab1-4ea7-a2d6-b83579485034" providerId="ADAL" clId="{10AAF59B-A92B-4481-969F-5024439EC383}" dt="2020-10-09T11:46:22.772" v="9" actId="47"/>
        <pc:sldMkLst>
          <pc:docMk/>
          <pc:sldMk cId="1171265381" sldId="749"/>
        </pc:sldMkLst>
      </pc:sldChg>
      <pc:sldChg chg="del">
        <pc:chgData name="Simon Pun (SSE)" userId="6b1ee1f4-4ab1-4ea7-a2d6-b83579485034" providerId="ADAL" clId="{10AAF59B-A92B-4481-969F-5024439EC383}" dt="2020-10-09T11:46:22.772" v="9" actId="47"/>
        <pc:sldMkLst>
          <pc:docMk/>
          <pc:sldMk cId="991123090" sldId="750"/>
        </pc:sldMkLst>
      </pc:sldChg>
      <pc:sldChg chg="del">
        <pc:chgData name="Simon Pun (SSE)" userId="6b1ee1f4-4ab1-4ea7-a2d6-b83579485034" providerId="ADAL" clId="{10AAF59B-A92B-4481-969F-5024439EC383}" dt="2020-10-09T11:46:22.772" v="9" actId="47"/>
        <pc:sldMkLst>
          <pc:docMk/>
          <pc:sldMk cId="4222526460" sldId="751"/>
        </pc:sldMkLst>
      </pc:sldChg>
      <pc:sldChg chg="del">
        <pc:chgData name="Simon Pun (SSE)" userId="6b1ee1f4-4ab1-4ea7-a2d6-b83579485034" providerId="ADAL" clId="{10AAF59B-A92B-4481-969F-5024439EC383}" dt="2020-10-09T11:46:22.772" v="9" actId="47"/>
        <pc:sldMkLst>
          <pc:docMk/>
          <pc:sldMk cId="187868129" sldId="752"/>
        </pc:sldMkLst>
      </pc:sldChg>
      <pc:sldChg chg="del">
        <pc:chgData name="Simon Pun (SSE)" userId="6b1ee1f4-4ab1-4ea7-a2d6-b83579485034" providerId="ADAL" clId="{10AAF59B-A92B-4481-969F-5024439EC383}" dt="2020-10-09T11:46:22.772" v="9" actId="47"/>
        <pc:sldMkLst>
          <pc:docMk/>
          <pc:sldMk cId="3524008775" sldId="753"/>
        </pc:sldMkLst>
      </pc:sldChg>
      <pc:sldChg chg="del">
        <pc:chgData name="Simon Pun (SSE)" userId="6b1ee1f4-4ab1-4ea7-a2d6-b83579485034" providerId="ADAL" clId="{10AAF59B-A92B-4481-969F-5024439EC383}" dt="2020-10-09T11:46:22.772" v="9" actId="47"/>
        <pc:sldMkLst>
          <pc:docMk/>
          <pc:sldMk cId="4293434197" sldId="754"/>
        </pc:sldMkLst>
      </pc:sldChg>
      <pc:sldChg chg="del">
        <pc:chgData name="Simon Pun (SSE)" userId="6b1ee1f4-4ab1-4ea7-a2d6-b83579485034" providerId="ADAL" clId="{10AAF59B-A92B-4481-969F-5024439EC383}" dt="2020-10-09T11:46:22.772" v="9" actId="47"/>
        <pc:sldMkLst>
          <pc:docMk/>
          <pc:sldMk cId="933186851" sldId="755"/>
        </pc:sldMkLst>
      </pc:sldChg>
      <pc:sldChg chg="del">
        <pc:chgData name="Simon Pun (SSE)" userId="6b1ee1f4-4ab1-4ea7-a2d6-b83579485034" providerId="ADAL" clId="{10AAF59B-A92B-4481-969F-5024439EC383}" dt="2020-10-09T11:46:22.772" v="9" actId="47"/>
        <pc:sldMkLst>
          <pc:docMk/>
          <pc:sldMk cId="2089755023" sldId="756"/>
        </pc:sldMkLst>
      </pc:sldChg>
      <pc:sldChg chg="del">
        <pc:chgData name="Simon Pun (SSE)" userId="6b1ee1f4-4ab1-4ea7-a2d6-b83579485034" providerId="ADAL" clId="{10AAF59B-A92B-4481-969F-5024439EC383}" dt="2020-10-09T11:46:22.772" v="9" actId="47"/>
        <pc:sldMkLst>
          <pc:docMk/>
          <pc:sldMk cId="4205006719" sldId="757"/>
        </pc:sldMkLst>
      </pc:sldChg>
      <pc:sldChg chg="del">
        <pc:chgData name="Simon Pun (SSE)" userId="6b1ee1f4-4ab1-4ea7-a2d6-b83579485034" providerId="ADAL" clId="{10AAF59B-A92B-4481-969F-5024439EC383}" dt="2020-10-09T11:46:22.772" v="9" actId="47"/>
        <pc:sldMkLst>
          <pc:docMk/>
          <pc:sldMk cId="4015476629" sldId="758"/>
        </pc:sldMkLst>
      </pc:sldChg>
      <pc:sldChg chg="del">
        <pc:chgData name="Simon Pun (SSE)" userId="6b1ee1f4-4ab1-4ea7-a2d6-b83579485034" providerId="ADAL" clId="{10AAF59B-A92B-4481-969F-5024439EC383}" dt="2020-10-09T11:46:22.772" v="9" actId="47"/>
        <pc:sldMkLst>
          <pc:docMk/>
          <pc:sldMk cId="3769541145" sldId="759"/>
        </pc:sldMkLst>
      </pc:sldChg>
      <pc:sldChg chg="del">
        <pc:chgData name="Simon Pun (SSE)" userId="6b1ee1f4-4ab1-4ea7-a2d6-b83579485034" providerId="ADAL" clId="{10AAF59B-A92B-4481-969F-5024439EC383}" dt="2020-10-09T11:46:22.772" v="9" actId="47"/>
        <pc:sldMkLst>
          <pc:docMk/>
          <pc:sldMk cId="469934980" sldId="760"/>
        </pc:sldMkLst>
      </pc:sldChg>
      <pc:sldChg chg="del">
        <pc:chgData name="Simon Pun (SSE)" userId="6b1ee1f4-4ab1-4ea7-a2d6-b83579485034" providerId="ADAL" clId="{10AAF59B-A92B-4481-969F-5024439EC383}" dt="2020-10-09T11:46:22.772" v="9" actId="47"/>
        <pc:sldMkLst>
          <pc:docMk/>
          <pc:sldMk cId="258987004" sldId="761"/>
        </pc:sldMkLst>
      </pc:sldChg>
      <pc:sldChg chg="del">
        <pc:chgData name="Simon Pun (SSE)" userId="6b1ee1f4-4ab1-4ea7-a2d6-b83579485034" providerId="ADAL" clId="{10AAF59B-A92B-4481-969F-5024439EC383}" dt="2020-10-09T11:46:22.772" v="9" actId="47"/>
        <pc:sldMkLst>
          <pc:docMk/>
          <pc:sldMk cId="1888186112" sldId="762"/>
        </pc:sldMkLst>
      </pc:sldChg>
      <pc:sldChg chg="del">
        <pc:chgData name="Simon Pun (SSE)" userId="6b1ee1f4-4ab1-4ea7-a2d6-b83579485034" providerId="ADAL" clId="{10AAF59B-A92B-4481-969F-5024439EC383}" dt="2020-10-09T11:46:22.772" v="9" actId="47"/>
        <pc:sldMkLst>
          <pc:docMk/>
          <pc:sldMk cId="2986384910" sldId="763"/>
        </pc:sldMkLst>
      </pc:sldChg>
      <pc:sldChg chg="del">
        <pc:chgData name="Simon Pun (SSE)" userId="6b1ee1f4-4ab1-4ea7-a2d6-b83579485034" providerId="ADAL" clId="{10AAF59B-A92B-4481-969F-5024439EC383}" dt="2020-10-09T11:46:22.772" v="9" actId="47"/>
        <pc:sldMkLst>
          <pc:docMk/>
          <pc:sldMk cId="309630974" sldId="764"/>
        </pc:sldMkLst>
      </pc:sldChg>
      <pc:sldChg chg="del">
        <pc:chgData name="Simon Pun (SSE)" userId="6b1ee1f4-4ab1-4ea7-a2d6-b83579485034" providerId="ADAL" clId="{10AAF59B-A92B-4481-969F-5024439EC383}" dt="2020-10-09T11:46:22.772" v="9" actId="47"/>
        <pc:sldMkLst>
          <pc:docMk/>
          <pc:sldMk cId="2233856942" sldId="765"/>
        </pc:sldMkLst>
      </pc:sldChg>
      <pc:sldChg chg="del">
        <pc:chgData name="Simon Pun (SSE)" userId="6b1ee1f4-4ab1-4ea7-a2d6-b83579485034" providerId="ADAL" clId="{10AAF59B-A92B-4481-969F-5024439EC383}" dt="2020-10-09T11:46:22.772" v="9" actId="47"/>
        <pc:sldMkLst>
          <pc:docMk/>
          <pc:sldMk cId="1576193599" sldId="766"/>
        </pc:sldMkLst>
      </pc:sldChg>
      <pc:sldChg chg="del">
        <pc:chgData name="Simon Pun (SSE)" userId="6b1ee1f4-4ab1-4ea7-a2d6-b83579485034" providerId="ADAL" clId="{10AAF59B-A92B-4481-969F-5024439EC383}" dt="2020-10-09T11:46:22.772" v="9" actId="47"/>
        <pc:sldMkLst>
          <pc:docMk/>
          <pc:sldMk cId="1200147008" sldId="767"/>
        </pc:sldMkLst>
      </pc:sldChg>
      <pc:sldChg chg="del">
        <pc:chgData name="Simon Pun (SSE)" userId="6b1ee1f4-4ab1-4ea7-a2d6-b83579485034" providerId="ADAL" clId="{10AAF59B-A92B-4481-969F-5024439EC383}" dt="2020-10-09T11:46:22.772" v="9" actId="47"/>
        <pc:sldMkLst>
          <pc:docMk/>
          <pc:sldMk cId="2743626637" sldId="768"/>
        </pc:sldMkLst>
      </pc:sldChg>
      <pc:sldChg chg="del">
        <pc:chgData name="Simon Pun (SSE)" userId="6b1ee1f4-4ab1-4ea7-a2d6-b83579485034" providerId="ADAL" clId="{10AAF59B-A92B-4481-969F-5024439EC383}" dt="2020-10-09T11:46:22.772" v="9" actId="47"/>
        <pc:sldMkLst>
          <pc:docMk/>
          <pc:sldMk cId="1461601126" sldId="769"/>
        </pc:sldMkLst>
      </pc:sldChg>
      <pc:sldChg chg="del">
        <pc:chgData name="Simon Pun (SSE)" userId="6b1ee1f4-4ab1-4ea7-a2d6-b83579485034" providerId="ADAL" clId="{10AAF59B-A92B-4481-969F-5024439EC383}" dt="2020-10-09T11:46:22.772" v="9" actId="47"/>
        <pc:sldMkLst>
          <pc:docMk/>
          <pc:sldMk cId="2222006950" sldId="770"/>
        </pc:sldMkLst>
      </pc:sldChg>
      <pc:sldChg chg="modSp add mod">
        <pc:chgData name="Simon Pun (SSE)" userId="6b1ee1f4-4ab1-4ea7-a2d6-b83579485034" providerId="ADAL" clId="{10AAF59B-A92B-4481-969F-5024439EC383}" dt="2020-10-09T11:45:52.664" v="6"/>
        <pc:sldMkLst>
          <pc:docMk/>
          <pc:sldMk cId="1439517888" sldId="772"/>
        </pc:sldMkLst>
        <pc:spChg chg="mod">
          <ac:chgData name="Simon Pun (SSE)" userId="6b1ee1f4-4ab1-4ea7-a2d6-b83579485034" providerId="ADAL" clId="{10AAF59B-A92B-4481-969F-5024439EC383}" dt="2020-10-09T11:45:52.664" v="6"/>
          <ac:spMkLst>
            <pc:docMk/>
            <pc:sldMk cId="1439517888" sldId="772"/>
            <ac:spMk id="2" creationId="{00000000-0000-0000-0000-000000000000}"/>
          </ac:spMkLst>
        </pc:spChg>
      </pc:sldChg>
      <pc:sldChg chg="addSp delSp modSp add mod">
        <pc:chgData name="Simon Pun (SSE)" userId="6b1ee1f4-4ab1-4ea7-a2d6-b83579485034" providerId="ADAL" clId="{10AAF59B-A92B-4481-969F-5024439EC383}" dt="2020-10-15T09:28:39.082" v="449" actId="14100"/>
        <pc:sldMkLst>
          <pc:docMk/>
          <pc:sldMk cId="1074644851" sldId="794"/>
        </pc:sldMkLst>
        <pc:spChg chg="mod">
          <ac:chgData name="Simon Pun (SSE)" userId="6b1ee1f4-4ab1-4ea7-a2d6-b83579485034" providerId="ADAL" clId="{10AAF59B-A92B-4481-969F-5024439EC383}" dt="2020-10-15T08:45:08.623" v="157"/>
          <ac:spMkLst>
            <pc:docMk/>
            <pc:sldMk cId="1074644851" sldId="794"/>
            <ac:spMk id="2" creationId="{00000000-0000-0000-0000-000000000000}"/>
          </ac:spMkLst>
        </pc:spChg>
        <pc:spChg chg="add mod">
          <ac:chgData name="Simon Pun (SSE)" userId="6b1ee1f4-4ab1-4ea7-a2d6-b83579485034" providerId="ADAL" clId="{10AAF59B-A92B-4481-969F-5024439EC383}" dt="2020-10-15T09:27:33.946" v="428" actId="1076"/>
          <ac:spMkLst>
            <pc:docMk/>
            <pc:sldMk cId="1074644851" sldId="794"/>
            <ac:spMk id="8" creationId="{C6FE4C44-7095-4D78-B5AF-247E974DD5C8}"/>
          </ac:spMkLst>
        </pc:spChg>
        <pc:spChg chg="add mod">
          <ac:chgData name="Simon Pun (SSE)" userId="6b1ee1f4-4ab1-4ea7-a2d6-b83579485034" providerId="ADAL" clId="{10AAF59B-A92B-4481-969F-5024439EC383}" dt="2020-10-15T09:27:36.403" v="429" actId="1076"/>
          <ac:spMkLst>
            <pc:docMk/>
            <pc:sldMk cId="1074644851" sldId="794"/>
            <ac:spMk id="9" creationId="{548137B2-2445-4C27-A238-429AA4EF1F4D}"/>
          </ac:spMkLst>
        </pc:spChg>
        <pc:spChg chg="mod">
          <ac:chgData name="Simon Pun (SSE)" userId="6b1ee1f4-4ab1-4ea7-a2d6-b83579485034" providerId="ADAL" clId="{10AAF59B-A92B-4481-969F-5024439EC383}" dt="2020-10-15T09:10:21.108" v="285" actId="20577"/>
          <ac:spMkLst>
            <pc:docMk/>
            <pc:sldMk cId="1074644851" sldId="794"/>
            <ac:spMk id="11" creationId="{F65098C3-2EAD-430A-B9A9-BAB566E73C2D}"/>
          </ac:spMkLst>
        </pc:spChg>
        <pc:spChg chg="del">
          <ac:chgData name="Simon Pun (SSE)" userId="6b1ee1f4-4ab1-4ea7-a2d6-b83579485034" providerId="ADAL" clId="{10AAF59B-A92B-4481-969F-5024439EC383}" dt="2020-10-15T08:49:38.080" v="162" actId="478"/>
          <ac:spMkLst>
            <pc:docMk/>
            <pc:sldMk cId="1074644851" sldId="794"/>
            <ac:spMk id="12" creationId="{6F786375-67E9-4772-86A3-5DC63841408D}"/>
          </ac:spMkLst>
        </pc:spChg>
        <pc:spChg chg="add del">
          <ac:chgData name="Simon Pun (SSE)" userId="6b1ee1f4-4ab1-4ea7-a2d6-b83579485034" providerId="ADAL" clId="{10AAF59B-A92B-4481-969F-5024439EC383}" dt="2020-10-15T09:11:03.594" v="290" actId="22"/>
          <ac:spMkLst>
            <pc:docMk/>
            <pc:sldMk cId="1074644851" sldId="794"/>
            <ac:spMk id="16" creationId="{0F20D781-60AB-4D67-A039-018626592453}"/>
          </ac:spMkLst>
        </pc:spChg>
        <pc:spChg chg="del">
          <ac:chgData name="Simon Pun (SSE)" userId="6b1ee1f4-4ab1-4ea7-a2d6-b83579485034" providerId="ADAL" clId="{10AAF59B-A92B-4481-969F-5024439EC383}" dt="2020-10-15T08:49:37.424" v="161" actId="478"/>
          <ac:spMkLst>
            <pc:docMk/>
            <pc:sldMk cId="1074644851" sldId="794"/>
            <ac:spMk id="17" creationId="{C0096A5A-4B4C-480F-8425-763C7180CBC3}"/>
          </ac:spMkLst>
        </pc:spChg>
        <pc:spChg chg="add del mod">
          <ac:chgData name="Simon Pun (SSE)" userId="6b1ee1f4-4ab1-4ea7-a2d6-b83579485034" providerId="ADAL" clId="{10AAF59B-A92B-4481-969F-5024439EC383}" dt="2020-10-15T09:12:28.546" v="318"/>
          <ac:spMkLst>
            <pc:docMk/>
            <pc:sldMk cId="1074644851" sldId="794"/>
            <ac:spMk id="19" creationId="{1D677378-6C79-49C9-BE09-D628D42C1C2A}"/>
          </ac:spMkLst>
        </pc:spChg>
        <pc:spChg chg="del">
          <ac:chgData name="Simon Pun (SSE)" userId="6b1ee1f4-4ab1-4ea7-a2d6-b83579485034" providerId="ADAL" clId="{10AAF59B-A92B-4481-969F-5024439EC383}" dt="2020-10-15T08:49:32.687" v="159" actId="478"/>
          <ac:spMkLst>
            <pc:docMk/>
            <pc:sldMk cId="1074644851" sldId="794"/>
            <ac:spMk id="20" creationId="{86A640EC-7422-43B6-BA18-35BE6E1E853D}"/>
          </ac:spMkLst>
        </pc:spChg>
        <pc:spChg chg="del">
          <ac:chgData name="Simon Pun (SSE)" userId="6b1ee1f4-4ab1-4ea7-a2d6-b83579485034" providerId="ADAL" clId="{10AAF59B-A92B-4481-969F-5024439EC383}" dt="2020-10-15T08:49:40.079" v="163" actId="478"/>
          <ac:spMkLst>
            <pc:docMk/>
            <pc:sldMk cId="1074644851" sldId="794"/>
            <ac:spMk id="21" creationId="{77FADF9F-7596-4C20-BF4B-DF7275F8E409}"/>
          </ac:spMkLst>
        </pc:spChg>
        <pc:spChg chg="add del mod">
          <ac:chgData name="Simon Pun (SSE)" userId="6b1ee1f4-4ab1-4ea7-a2d6-b83579485034" providerId="ADAL" clId="{10AAF59B-A92B-4481-969F-5024439EC383}" dt="2020-10-15T09:11:50.292" v="304" actId="478"/>
          <ac:spMkLst>
            <pc:docMk/>
            <pc:sldMk cId="1074644851" sldId="794"/>
            <ac:spMk id="22" creationId="{69EB46A6-F058-4AC3-AE0E-B7374A26B765}"/>
          </ac:spMkLst>
        </pc:spChg>
        <pc:spChg chg="add mod">
          <ac:chgData name="Simon Pun (SSE)" userId="6b1ee1f4-4ab1-4ea7-a2d6-b83579485034" providerId="ADAL" clId="{10AAF59B-A92B-4481-969F-5024439EC383}" dt="2020-10-15T09:27:33.946" v="428" actId="1076"/>
          <ac:spMkLst>
            <pc:docMk/>
            <pc:sldMk cId="1074644851" sldId="794"/>
            <ac:spMk id="26" creationId="{DB62A2CB-B77E-4BDF-BAEE-C08AD4B69E42}"/>
          </ac:spMkLst>
        </pc:spChg>
        <pc:spChg chg="add mod">
          <ac:chgData name="Simon Pun (SSE)" userId="6b1ee1f4-4ab1-4ea7-a2d6-b83579485034" providerId="ADAL" clId="{10AAF59B-A92B-4481-969F-5024439EC383}" dt="2020-10-15T09:28:12.208" v="442" actId="1076"/>
          <ac:spMkLst>
            <pc:docMk/>
            <pc:sldMk cId="1074644851" sldId="794"/>
            <ac:spMk id="29" creationId="{22B86BB2-D196-4356-B447-FC39B84C854A}"/>
          </ac:spMkLst>
        </pc:spChg>
        <pc:spChg chg="add mod ord">
          <ac:chgData name="Simon Pun (SSE)" userId="6b1ee1f4-4ab1-4ea7-a2d6-b83579485034" providerId="ADAL" clId="{10AAF59B-A92B-4481-969F-5024439EC383}" dt="2020-10-15T09:28:39.082" v="449" actId="14100"/>
          <ac:spMkLst>
            <pc:docMk/>
            <pc:sldMk cId="1074644851" sldId="794"/>
            <ac:spMk id="31" creationId="{FE60F14B-353D-472F-B697-FFD431F852CC}"/>
          </ac:spMkLst>
        </pc:spChg>
        <pc:picChg chg="add del mod">
          <ac:chgData name="Simon Pun (SSE)" userId="6b1ee1f4-4ab1-4ea7-a2d6-b83579485034" providerId="ADAL" clId="{10AAF59B-A92B-4481-969F-5024439EC383}" dt="2020-10-15T09:27:59.251" v="438" actId="21"/>
          <ac:picMkLst>
            <pc:docMk/>
            <pc:sldMk cId="1074644851" sldId="794"/>
            <ac:picMk id="3" creationId="{08F95788-1FF8-4A89-888A-1C3D43C9F956}"/>
          </ac:picMkLst>
        </pc:picChg>
        <pc:picChg chg="add mod">
          <ac:chgData name="Simon Pun (SSE)" userId="6b1ee1f4-4ab1-4ea7-a2d6-b83579485034" providerId="ADAL" clId="{10AAF59B-A92B-4481-969F-5024439EC383}" dt="2020-10-15T09:27:50.933" v="434" actId="14100"/>
          <ac:picMkLst>
            <pc:docMk/>
            <pc:sldMk cId="1074644851" sldId="794"/>
            <ac:picMk id="4" creationId="{28FB1FDF-C30E-437F-B206-91264AA00B8A}"/>
          </ac:picMkLst>
        </pc:picChg>
        <pc:picChg chg="add mod">
          <ac:chgData name="Simon Pun (SSE)" userId="6b1ee1f4-4ab1-4ea7-a2d6-b83579485034" providerId="ADAL" clId="{10AAF59B-A92B-4481-969F-5024439EC383}" dt="2020-10-15T09:27:57.686" v="437" actId="1076"/>
          <ac:picMkLst>
            <pc:docMk/>
            <pc:sldMk cId="1074644851" sldId="794"/>
            <ac:picMk id="14" creationId="{0F811AE3-6F80-4890-B366-27EC381374DC}"/>
          </ac:picMkLst>
        </pc:picChg>
        <pc:picChg chg="del">
          <ac:chgData name="Simon Pun (SSE)" userId="6b1ee1f4-4ab1-4ea7-a2d6-b83579485034" providerId="ADAL" clId="{10AAF59B-A92B-4481-969F-5024439EC383}" dt="2020-10-15T08:49:33.431" v="160" actId="478"/>
          <ac:picMkLst>
            <pc:docMk/>
            <pc:sldMk cId="1074644851" sldId="794"/>
            <ac:picMk id="15" creationId="{B2DC22C0-9747-4913-8D07-BC200A439AEE}"/>
          </ac:picMkLst>
        </pc:picChg>
        <pc:picChg chg="del">
          <ac:chgData name="Simon Pun (SSE)" userId="6b1ee1f4-4ab1-4ea7-a2d6-b83579485034" providerId="ADAL" clId="{10AAF59B-A92B-4481-969F-5024439EC383}" dt="2020-10-15T08:49:30.504" v="158" actId="478"/>
          <ac:picMkLst>
            <pc:docMk/>
            <pc:sldMk cId="1074644851" sldId="794"/>
            <ac:picMk id="18" creationId="{41C31FD6-F932-4F3E-9AB0-799D2A7D31C4}"/>
          </ac:picMkLst>
        </pc:picChg>
        <pc:picChg chg="add mod">
          <ac:chgData name="Simon Pun (SSE)" userId="6b1ee1f4-4ab1-4ea7-a2d6-b83579485034" providerId="ADAL" clId="{10AAF59B-A92B-4481-969F-5024439EC383}" dt="2020-10-15T09:28:02.848" v="440" actId="1076"/>
          <ac:picMkLst>
            <pc:docMk/>
            <pc:sldMk cId="1074644851" sldId="794"/>
            <ac:picMk id="28" creationId="{970A2800-A2CA-48A4-BCB3-A1B8431826BD}"/>
          </ac:picMkLst>
        </pc:picChg>
      </pc:sldChg>
      <pc:sldChg chg="addSp delSp modSp add mod">
        <pc:chgData name="Simon Pun (SSE)" userId="6b1ee1f4-4ab1-4ea7-a2d6-b83579485034" providerId="ADAL" clId="{10AAF59B-A92B-4481-969F-5024439EC383}" dt="2020-10-15T09:29:39.707" v="483" actId="1076"/>
        <pc:sldMkLst>
          <pc:docMk/>
          <pc:sldMk cId="600696335" sldId="795"/>
        </pc:sldMkLst>
        <pc:spChg chg="mod">
          <ac:chgData name="Simon Pun (SSE)" userId="6b1ee1f4-4ab1-4ea7-a2d6-b83579485034" providerId="ADAL" clId="{10AAF59B-A92B-4481-969F-5024439EC383}" dt="2020-10-15T09:29:06.994" v="473" actId="20577"/>
          <ac:spMkLst>
            <pc:docMk/>
            <pc:sldMk cId="600696335" sldId="795"/>
            <ac:spMk id="2" creationId="{00000000-0000-0000-0000-000000000000}"/>
          </ac:spMkLst>
        </pc:spChg>
        <pc:spChg chg="del">
          <ac:chgData name="Simon Pun (SSE)" userId="6b1ee1f4-4ab1-4ea7-a2d6-b83579485034" providerId="ADAL" clId="{10AAF59B-A92B-4481-969F-5024439EC383}" dt="2020-10-15T09:26:23.723" v="410" actId="478"/>
          <ac:spMkLst>
            <pc:docMk/>
            <pc:sldMk cId="600696335" sldId="795"/>
            <ac:spMk id="8" creationId="{C6FE4C44-7095-4D78-B5AF-247E974DD5C8}"/>
          </ac:spMkLst>
        </pc:spChg>
        <pc:spChg chg="del">
          <ac:chgData name="Simon Pun (SSE)" userId="6b1ee1f4-4ab1-4ea7-a2d6-b83579485034" providerId="ADAL" clId="{10AAF59B-A92B-4481-969F-5024439EC383}" dt="2020-10-15T09:26:23.723" v="410" actId="478"/>
          <ac:spMkLst>
            <pc:docMk/>
            <pc:sldMk cId="600696335" sldId="795"/>
            <ac:spMk id="9" creationId="{548137B2-2445-4C27-A238-429AA4EF1F4D}"/>
          </ac:spMkLst>
        </pc:spChg>
        <pc:spChg chg="mod">
          <ac:chgData name="Simon Pun (SSE)" userId="6b1ee1f4-4ab1-4ea7-a2d6-b83579485034" providerId="ADAL" clId="{10AAF59B-A92B-4481-969F-5024439EC383}" dt="2020-10-15T09:29:36.120" v="481"/>
          <ac:spMkLst>
            <pc:docMk/>
            <pc:sldMk cId="600696335" sldId="795"/>
            <ac:spMk id="11" creationId="{F65098C3-2EAD-430A-B9A9-BAB566E73C2D}"/>
          </ac:spMkLst>
        </pc:spChg>
        <pc:picChg chg="del">
          <ac:chgData name="Simon Pun (SSE)" userId="6b1ee1f4-4ab1-4ea7-a2d6-b83579485034" providerId="ADAL" clId="{10AAF59B-A92B-4481-969F-5024439EC383}" dt="2020-10-15T09:26:32.778" v="411" actId="478"/>
          <ac:picMkLst>
            <pc:docMk/>
            <pc:sldMk cId="600696335" sldId="795"/>
            <ac:picMk id="3" creationId="{08F95788-1FF8-4A89-888A-1C3D43C9F956}"/>
          </ac:picMkLst>
        </pc:picChg>
        <pc:picChg chg="del">
          <ac:chgData name="Simon Pun (SSE)" userId="6b1ee1f4-4ab1-4ea7-a2d6-b83579485034" providerId="ADAL" clId="{10AAF59B-A92B-4481-969F-5024439EC383}" dt="2020-10-15T09:26:23.723" v="410" actId="478"/>
          <ac:picMkLst>
            <pc:docMk/>
            <pc:sldMk cId="600696335" sldId="795"/>
            <ac:picMk id="4" creationId="{28FB1FDF-C30E-437F-B206-91264AA00B8A}"/>
          </ac:picMkLst>
        </pc:picChg>
        <pc:picChg chg="add mod">
          <ac:chgData name="Simon Pun (SSE)" userId="6b1ee1f4-4ab1-4ea7-a2d6-b83579485034" providerId="ADAL" clId="{10AAF59B-A92B-4481-969F-5024439EC383}" dt="2020-10-15T09:29:38.459" v="482" actId="1076"/>
          <ac:picMkLst>
            <pc:docMk/>
            <pc:sldMk cId="600696335" sldId="795"/>
            <ac:picMk id="5" creationId="{DC07CCB4-D049-4F3F-9B27-F67EB36B3BB3}"/>
          </ac:picMkLst>
        </pc:picChg>
        <pc:picChg chg="add mod">
          <ac:chgData name="Simon Pun (SSE)" userId="6b1ee1f4-4ab1-4ea7-a2d6-b83579485034" providerId="ADAL" clId="{10AAF59B-A92B-4481-969F-5024439EC383}" dt="2020-10-15T09:29:39.707" v="483" actId="1076"/>
          <ac:picMkLst>
            <pc:docMk/>
            <pc:sldMk cId="600696335" sldId="795"/>
            <ac:picMk id="6" creationId="{38CF4F4C-EAD0-4336-8E4F-1BDE0B980955}"/>
          </ac:picMkLst>
        </pc:picChg>
        <pc:picChg chg="del">
          <ac:chgData name="Simon Pun (SSE)" userId="6b1ee1f4-4ab1-4ea7-a2d6-b83579485034" providerId="ADAL" clId="{10AAF59B-A92B-4481-969F-5024439EC383}" dt="2020-10-15T09:26:23.723" v="410" actId="478"/>
          <ac:picMkLst>
            <pc:docMk/>
            <pc:sldMk cId="600696335" sldId="795"/>
            <ac:picMk id="14" creationId="{0F811AE3-6F80-4890-B366-27EC381374DC}"/>
          </ac:picMkLst>
        </pc:picChg>
      </pc:sldChg>
      <pc:sldChg chg="addSp delSp modSp add mod">
        <pc:chgData name="Simon Pun (SSE)" userId="6b1ee1f4-4ab1-4ea7-a2d6-b83579485034" providerId="ADAL" clId="{10AAF59B-A92B-4481-969F-5024439EC383}" dt="2020-10-15T11:27:35.190" v="694" actId="22"/>
        <pc:sldMkLst>
          <pc:docMk/>
          <pc:sldMk cId="266974077" sldId="796"/>
        </pc:sldMkLst>
        <pc:spChg chg="mod">
          <ac:chgData name="Simon Pun (SSE)" userId="6b1ee1f4-4ab1-4ea7-a2d6-b83579485034" providerId="ADAL" clId="{10AAF59B-A92B-4481-969F-5024439EC383}" dt="2020-10-15T09:33:45.305" v="503" actId="20577"/>
          <ac:spMkLst>
            <pc:docMk/>
            <pc:sldMk cId="266974077" sldId="796"/>
            <ac:spMk id="2" creationId="{00000000-0000-0000-0000-000000000000}"/>
          </ac:spMkLst>
        </pc:spChg>
        <pc:spChg chg="add mod">
          <ac:chgData name="Simon Pun (SSE)" userId="6b1ee1f4-4ab1-4ea7-a2d6-b83579485034" providerId="ADAL" clId="{10AAF59B-A92B-4481-969F-5024439EC383}" dt="2020-10-15T11:27:16.490" v="692" actId="20577"/>
          <ac:spMkLst>
            <pc:docMk/>
            <pc:sldMk cId="266974077" sldId="796"/>
            <ac:spMk id="6" creationId="{49051428-3A4A-4982-AA0D-38037F0AE9B5}"/>
          </ac:spMkLst>
        </pc:spChg>
        <pc:spChg chg="add del">
          <ac:chgData name="Simon Pun (SSE)" userId="6b1ee1f4-4ab1-4ea7-a2d6-b83579485034" providerId="ADAL" clId="{10AAF59B-A92B-4481-969F-5024439EC383}" dt="2020-10-15T11:27:35.190" v="694" actId="22"/>
          <ac:spMkLst>
            <pc:docMk/>
            <pc:sldMk cId="266974077" sldId="796"/>
            <ac:spMk id="10" creationId="{26F406AF-E3B2-44E9-8A78-257DAC1524F6}"/>
          </ac:spMkLst>
        </pc:spChg>
        <pc:spChg chg="del mod">
          <ac:chgData name="Simon Pun (SSE)" userId="6b1ee1f4-4ab1-4ea7-a2d6-b83579485034" providerId="ADAL" clId="{10AAF59B-A92B-4481-969F-5024439EC383}" dt="2020-10-15T09:36:01.946" v="530" actId="21"/>
          <ac:spMkLst>
            <pc:docMk/>
            <pc:sldMk cId="266974077" sldId="796"/>
            <ac:spMk id="11" creationId="{F65098C3-2EAD-430A-B9A9-BAB566E73C2D}"/>
          </ac:spMkLst>
        </pc:spChg>
        <pc:spChg chg="add mod">
          <ac:chgData name="Simon Pun (SSE)" userId="6b1ee1f4-4ab1-4ea7-a2d6-b83579485034" providerId="ADAL" clId="{10AAF59B-A92B-4481-969F-5024439EC383}" dt="2020-10-15T09:36:28.972" v="553" actId="14100"/>
          <ac:spMkLst>
            <pc:docMk/>
            <pc:sldMk cId="266974077" sldId="796"/>
            <ac:spMk id="13" creationId="{A119224D-BF3C-4453-9463-F6ABEE8E8DA9}"/>
          </ac:spMkLst>
        </pc:spChg>
        <pc:picChg chg="add del mod">
          <ac:chgData name="Simon Pun (SSE)" userId="6b1ee1f4-4ab1-4ea7-a2d6-b83579485034" providerId="ADAL" clId="{10AAF59B-A92B-4481-969F-5024439EC383}" dt="2020-10-15T09:33:32.994" v="496" actId="478"/>
          <ac:picMkLst>
            <pc:docMk/>
            <pc:sldMk cId="266974077" sldId="796"/>
            <ac:picMk id="3" creationId="{BEDA30AA-718B-4A65-A24D-8C4B81965F4D}"/>
          </ac:picMkLst>
        </pc:picChg>
        <pc:picChg chg="add mod">
          <ac:chgData name="Simon Pun (SSE)" userId="6b1ee1f4-4ab1-4ea7-a2d6-b83579485034" providerId="ADAL" clId="{10AAF59B-A92B-4481-969F-5024439EC383}" dt="2020-10-15T11:21:00.716" v="563" actId="1076"/>
          <ac:picMkLst>
            <pc:docMk/>
            <pc:sldMk cId="266974077" sldId="796"/>
            <ac:picMk id="4" creationId="{40FA0CC9-BF14-440B-BFE6-DD7B8F557A05}"/>
          </ac:picMkLst>
        </pc:picChg>
        <pc:picChg chg="del">
          <ac:chgData name="Simon Pun (SSE)" userId="6b1ee1f4-4ab1-4ea7-a2d6-b83579485034" providerId="ADAL" clId="{10AAF59B-A92B-4481-969F-5024439EC383}" dt="2020-10-15T09:30:27.938" v="490" actId="478"/>
          <ac:picMkLst>
            <pc:docMk/>
            <pc:sldMk cId="266974077" sldId="796"/>
            <ac:picMk id="5" creationId="{DC07CCB4-D049-4F3F-9B27-F67EB36B3BB3}"/>
          </ac:picMkLst>
        </pc:picChg>
        <pc:picChg chg="del">
          <ac:chgData name="Simon Pun (SSE)" userId="6b1ee1f4-4ab1-4ea7-a2d6-b83579485034" providerId="ADAL" clId="{10AAF59B-A92B-4481-969F-5024439EC383}" dt="2020-10-15T09:30:26.201" v="489" actId="478"/>
          <ac:picMkLst>
            <pc:docMk/>
            <pc:sldMk cId="266974077" sldId="796"/>
            <ac:picMk id="6" creationId="{38CF4F4C-EAD0-4336-8E4F-1BDE0B980955}"/>
          </ac:picMkLst>
        </pc:picChg>
        <pc:picChg chg="add mod">
          <ac:chgData name="Simon Pun (SSE)" userId="6b1ee1f4-4ab1-4ea7-a2d6-b83579485034" providerId="ADAL" clId="{10AAF59B-A92B-4481-969F-5024439EC383}" dt="2020-10-15T11:20:55.528" v="562" actId="1076"/>
          <ac:picMkLst>
            <pc:docMk/>
            <pc:sldMk cId="266974077" sldId="796"/>
            <ac:picMk id="9" creationId="{B149B964-7124-4E78-8456-42FB44016E38}"/>
          </ac:picMkLst>
        </pc:picChg>
        <pc:cxnChg chg="add mod">
          <ac:chgData name="Simon Pun (SSE)" userId="6b1ee1f4-4ab1-4ea7-a2d6-b83579485034" providerId="ADAL" clId="{10AAF59B-A92B-4481-969F-5024439EC383}" dt="2020-10-15T11:23:32.740" v="573" actId="208"/>
          <ac:cxnSpMkLst>
            <pc:docMk/>
            <pc:sldMk cId="266974077" sldId="796"/>
            <ac:cxnSpMk id="5" creationId="{561E597B-E635-4885-BD7C-5140AD263C5C}"/>
          </ac:cxnSpMkLst>
        </pc:cxnChg>
      </pc:sldChg>
      <pc:sldChg chg="addSp delSp modSp add mod">
        <pc:chgData name="Simon Pun (SSE)" userId="6b1ee1f4-4ab1-4ea7-a2d6-b83579485034" providerId="ADAL" clId="{10AAF59B-A92B-4481-969F-5024439EC383}" dt="2020-10-15T11:44:18.387" v="823" actId="14100"/>
        <pc:sldMkLst>
          <pc:docMk/>
          <pc:sldMk cId="419755360" sldId="797"/>
        </pc:sldMkLst>
        <pc:spChg chg="mod">
          <ac:chgData name="Simon Pun (SSE)" userId="6b1ee1f4-4ab1-4ea7-a2d6-b83579485034" providerId="ADAL" clId="{10AAF59B-A92B-4481-969F-5024439EC383}" dt="2020-10-15T11:30:03.939" v="743" actId="20577"/>
          <ac:spMkLst>
            <pc:docMk/>
            <pc:sldMk cId="419755360" sldId="797"/>
            <ac:spMk id="2" creationId="{00000000-0000-0000-0000-000000000000}"/>
          </ac:spMkLst>
        </pc:spChg>
        <pc:spChg chg="del">
          <ac:chgData name="Simon Pun (SSE)" userId="6b1ee1f4-4ab1-4ea7-a2d6-b83579485034" providerId="ADAL" clId="{10AAF59B-A92B-4481-969F-5024439EC383}" dt="2020-10-15T11:27:48.120" v="708" actId="478"/>
          <ac:spMkLst>
            <pc:docMk/>
            <pc:sldMk cId="419755360" sldId="797"/>
            <ac:spMk id="6" creationId="{49051428-3A4A-4982-AA0D-38037F0AE9B5}"/>
          </ac:spMkLst>
        </pc:spChg>
        <pc:spChg chg="add mod">
          <ac:chgData name="Simon Pun (SSE)" userId="6b1ee1f4-4ab1-4ea7-a2d6-b83579485034" providerId="ADAL" clId="{10AAF59B-A92B-4481-969F-5024439EC383}" dt="2020-10-15T11:44:18.387" v="823" actId="14100"/>
          <ac:spMkLst>
            <pc:docMk/>
            <pc:sldMk cId="419755360" sldId="797"/>
            <ac:spMk id="11" creationId="{3E5FBD87-3B18-42C6-9266-4F377165A55A}"/>
          </ac:spMkLst>
        </pc:spChg>
        <pc:spChg chg="mod">
          <ac:chgData name="Simon Pun (SSE)" userId="6b1ee1f4-4ab1-4ea7-a2d6-b83579485034" providerId="ADAL" clId="{10AAF59B-A92B-4481-969F-5024439EC383}" dt="2020-10-15T11:29:04.879" v="733" actId="14100"/>
          <ac:spMkLst>
            <pc:docMk/>
            <pc:sldMk cId="419755360" sldId="797"/>
            <ac:spMk id="13" creationId="{A119224D-BF3C-4453-9463-F6ABEE8E8DA9}"/>
          </ac:spMkLst>
        </pc:spChg>
        <pc:picChg chg="add mod">
          <ac:chgData name="Simon Pun (SSE)" userId="6b1ee1f4-4ab1-4ea7-a2d6-b83579485034" providerId="ADAL" clId="{10AAF59B-A92B-4481-969F-5024439EC383}" dt="2020-10-15T11:29:07.700" v="734" actId="1076"/>
          <ac:picMkLst>
            <pc:docMk/>
            <pc:sldMk cId="419755360" sldId="797"/>
            <ac:picMk id="3" creationId="{5FCE7E84-68F2-4699-A182-AAAB63CB400D}"/>
          </ac:picMkLst>
        </pc:picChg>
        <pc:picChg chg="del mod">
          <ac:chgData name="Simon Pun (SSE)" userId="6b1ee1f4-4ab1-4ea7-a2d6-b83579485034" providerId="ADAL" clId="{10AAF59B-A92B-4481-969F-5024439EC383}" dt="2020-10-15T11:28:56.550" v="728" actId="478"/>
          <ac:picMkLst>
            <pc:docMk/>
            <pc:sldMk cId="419755360" sldId="797"/>
            <ac:picMk id="4" creationId="{40FA0CC9-BF14-440B-BFE6-DD7B8F557A05}"/>
          </ac:picMkLst>
        </pc:picChg>
        <pc:picChg chg="add del">
          <ac:chgData name="Simon Pun (SSE)" userId="6b1ee1f4-4ab1-4ea7-a2d6-b83579485034" providerId="ADAL" clId="{10AAF59B-A92B-4481-969F-5024439EC383}" dt="2020-10-15T11:29:35.990" v="736" actId="22"/>
          <ac:picMkLst>
            <pc:docMk/>
            <pc:sldMk cId="419755360" sldId="797"/>
            <ac:picMk id="7" creationId="{1F42D989-5801-4DFC-B7DC-D996C6D8EC74}"/>
          </ac:picMkLst>
        </pc:picChg>
        <pc:picChg chg="del">
          <ac:chgData name="Simon Pun (SSE)" userId="6b1ee1f4-4ab1-4ea7-a2d6-b83579485034" providerId="ADAL" clId="{10AAF59B-A92B-4481-969F-5024439EC383}" dt="2020-10-15T11:28:56.550" v="728" actId="478"/>
          <ac:picMkLst>
            <pc:docMk/>
            <pc:sldMk cId="419755360" sldId="797"/>
            <ac:picMk id="9" creationId="{B149B964-7124-4E78-8456-42FB44016E38}"/>
          </ac:picMkLst>
        </pc:picChg>
        <pc:picChg chg="add mod">
          <ac:chgData name="Simon Pun (SSE)" userId="6b1ee1f4-4ab1-4ea7-a2d6-b83579485034" providerId="ADAL" clId="{10AAF59B-A92B-4481-969F-5024439EC383}" dt="2020-10-15T11:43:56.658" v="772" actId="1076"/>
          <ac:picMkLst>
            <pc:docMk/>
            <pc:sldMk cId="419755360" sldId="797"/>
            <ac:picMk id="15" creationId="{A6230794-7E23-4724-8229-F852B83BD334}"/>
          </ac:picMkLst>
        </pc:picChg>
        <pc:cxnChg chg="del">
          <ac:chgData name="Simon Pun (SSE)" userId="6b1ee1f4-4ab1-4ea7-a2d6-b83579485034" providerId="ADAL" clId="{10AAF59B-A92B-4481-969F-5024439EC383}" dt="2020-10-15T11:27:48.120" v="708" actId="478"/>
          <ac:cxnSpMkLst>
            <pc:docMk/>
            <pc:sldMk cId="419755360" sldId="797"/>
            <ac:cxnSpMk id="5" creationId="{561E597B-E635-4885-BD7C-5140AD263C5C}"/>
          </ac:cxnSpMkLst>
        </pc:cxnChg>
      </pc:sldChg>
      <pc:sldChg chg="addSp delSp modSp add mod">
        <pc:chgData name="Simon Pun (SSE)" userId="6b1ee1f4-4ab1-4ea7-a2d6-b83579485034" providerId="ADAL" clId="{10AAF59B-A92B-4481-969F-5024439EC383}" dt="2020-10-15T11:34:30.065" v="770" actId="1076"/>
        <pc:sldMkLst>
          <pc:docMk/>
          <pc:sldMk cId="2368992518" sldId="798"/>
        </pc:sldMkLst>
        <pc:spChg chg="mod">
          <ac:chgData name="Simon Pun (SSE)" userId="6b1ee1f4-4ab1-4ea7-a2d6-b83579485034" providerId="ADAL" clId="{10AAF59B-A92B-4481-969F-5024439EC383}" dt="2020-10-15T11:29:57.719" v="740"/>
          <ac:spMkLst>
            <pc:docMk/>
            <pc:sldMk cId="2368992518" sldId="798"/>
            <ac:spMk id="2" creationId="{00000000-0000-0000-0000-000000000000}"/>
          </ac:spMkLst>
        </pc:spChg>
        <pc:spChg chg="mod">
          <ac:chgData name="Simon Pun (SSE)" userId="6b1ee1f4-4ab1-4ea7-a2d6-b83579485034" providerId="ADAL" clId="{10AAF59B-A92B-4481-969F-5024439EC383}" dt="2020-10-15T11:34:06.475" v="759" actId="1076"/>
          <ac:spMkLst>
            <pc:docMk/>
            <pc:sldMk cId="2368992518" sldId="798"/>
            <ac:spMk id="13" creationId="{A119224D-BF3C-4453-9463-F6ABEE8E8DA9}"/>
          </ac:spMkLst>
        </pc:spChg>
        <pc:picChg chg="del mod">
          <ac:chgData name="Simon Pun (SSE)" userId="6b1ee1f4-4ab1-4ea7-a2d6-b83579485034" providerId="ADAL" clId="{10AAF59B-A92B-4481-969F-5024439EC383}" dt="2020-10-15T11:33:24.486" v="747" actId="478"/>
          <ac:picMkLst>
            <pc:docMk/>
            <pc:sldMk cId="2368992518" sldId="798"/>
            <ac:picMk id="3" creationId="{5FCE7E84-68F2-4699-A182-AAAB63CB400D}"/>
          </ac:picMkLst>
        </pc:picChg>
        <pc:picChg chg="add mod">
          <ac:chgData name="Simon Pun (SSE)" userId="6b1ee1f4-4ab1-4ea7-a2d6-b83579485034" providerId="ADAL" clId="{10AAF59B-A92B-4481-969F-5024439EC383}" dt="2020-10-15T11:34:30.065" v="770" actId="1076"/>
          <ac:picMkLst>
            <pc:docMk/>
            <pc:sldMk cId="2368992518" sldId="798"/>
            <ac:picMk id="4" creationId="{393B1877-A273-4D06-9810-6BB9C2469A51}"/>
          </ac:picMkLst>
        </pc:picChg>
        <pc:picChg chg="add mod">
          <ac:chgData name="Simon Pun (SSE)" userId="6b1ee1f4-4ab1-4ea7-a2d6-b83579485034" providerId="ADAL" clId="{10AAF59B-A92B-4481-969F-5024439EC383}" dt="2020-10-15T11:34:26.726" v="768" actId="14100"/>
          <ac:picMkLst>
            <pc:docMk/>
            <pc:sldMk cId="2368992518" sldId="798"/>
            <ac:picMk id="6" creationId="{7EED412C-65CC-47FC-803B-86D0976DD2A2}"/>
          </ac:picMkLst>
        </pc:picChg>
      </pc:sldChg>
    </pc:docChg>
  </pc:docChgLst>
  <pc:docChgLst>
    <pc:chgData name="Simon Pun (SSE)" userId="6b1ee1f4-4ab1-4ea7-a2d6-b83579485034" providerId="ADAL" clId="{D61A297D-4424-4148-A1A7-C1DDA4F92B18}"/>
    <pc:docChg chg="undo redo custSel addSld delSld modSld sldOrd">
      <pc:chgData name="Simon Pun (SSE)" userId="6b1ee1f4-4ab1-4ea7-a2d6-b83579485034" providerId="ADAL" clId="{D61A297D-4424-4148-A1A7-C1DDA4F92B18}" dt="2020-09-16T06:51:04.573" v="4402" actId="571"/>
      <pc:docMkLst>
        <pc:docMk/>
      </pc:docMkLst>
      <pc:sldChg chg="modSp mod">
        <pc:chgData name="Simon Pun (SSE)" userId="6b1ee1f4-4ab1-4ea7-a2d6-b83579485034" providerId="ADAL" clId="{D61A297D-4424-4148-A1A7-C1DDA4F92B18}" dt="2020-09-13T11:08:38.281" v="2"/>
        <pc:sldMkLst>
          <pc:docMk/>
          <pc:sldMk cId="3595586506" sldId="606"/>
        </pc:sldMkLst>
        <pc:spChg chg="mod">
          <ac:chgData name="Simon Pun (SSE)" userId="6b1ee1f4-4ab1-4ea7-a2d6-b83579485034" providerId="ADAL" clId="{D61A297D-4424-4148-A1A7-C1DDA4F92B18}" dt="2020-09-13T11:08:38.281" v="2"/>
          <ac:spMkLst>
            <pc:docMk/>
            <pc:sldMk cId="3595586506" sldId="606"/>
            <ac:spMk id="17413" creationId="{00000000-0000-0000-0000-000000000000}"/>
          </ac:spMkLst>
        </pc:spChg>
      </pc:sldChg>
      <pc:sldChg chg="addSp delSp modSp mod">
        <pc:chgData name="Simon Pun (SSE)" userId="6b1ee1f4-4ab1-4ea7-a2d6-b83579485034" providerId="ADAL" clId="{D61A297D-4424-4148-A1A7-C1DDA4F92B18}" dt="2020-09-13T12:35:22.173" v="545" actId="1076"/>
        <pc:sldMkLst>
          <pc:docMk/>
          <pc:sldMk cId="483629921" sldId="630"/>
        </pc:sldMkLst>
        <pc:spChg chg="mod">
          <ac:chgData name="Simon Pun (SSE)" userId="6b1ee1f4-4ab1-4ea7-a2d6-b83579485034" providerId="ADAL" clId="{D61A297D-4424-4148-A1A7-C1DDA4F92B18}" dt="2020-09-13T12:35:22.173" v="545" actId="1076"/>
          <ac:spMkLst>
            <pc:docMk/>
            <pc:sldMk cId="483629921" sldId="630"/>
            <ac:spMk id="2" creationId="{00000000-0000-0000-0000-000000000000}"/>
          </ac:spMkLst>
        </pc:spChg>
        <pc:spChg chg="mod">
          <ac:chgData name="Simon Pun (SSE)" userId="6b1ee1f4-4ab1-4ea7-a2d6-b83579485034" providerId="ADAL" clId="{D61A297D-4424-4148-A1A7-C1DDA4F92B18}" dt="2020-09-13T11:58:25.445" v="261" actId="1076"/>
          <ac:spMkLst>
            <pc:docMk/>
            <pc:sldMk cId="483629921" sldId="630"/>
            <ac:spMk id="6" creationId="{51A0B9B1-7215-4F1B-8494-67023DE551B0}"/>
          </ac:spMkLst>
        </pc:spChg>
        <pc:spChg chg="mod">
          <ac:chgData name="Simon Pun (SSE)" userId="6b1ee1f4-4ab1-4ea7-a2d6-b83579485034" providerId="ADAL" clId="{D61A297D-4424-4148-A1A7-C1DDA4F92B18}" dt="2020-09-13T11:58:25.445" v="261" actId="1076"/>
          <ac:spMkLst>
            <pc:docMk/>
            <pc:sldMk cId="483629921" sldId="630"/>
            <ac:spMk id="9" creationId="{F263F0A1-4950-479D-BBCA-D9E2EC568744}"/>
          </ac:spMkLst>
        </pc:spChg>
        <pc:spChg chg="mod">
          <ac:chgData name="Simon Pun (SSE)" userId="6b1ee1f4-4ab1-4ea7-a2d6-b83579485034" providerId="ADAL" clId="{D61A297D-4424-4148-A1A7-C1DDA4F92B18}" dt="2020-09-13T11:58:25.445" v="261" actId="1076"/>
          <ac:spMkLst>
            <pc:docMk/>
            <pc:sldMk cId="483629921" sldId="630"/>
            <ac:spMk id="10" creationId="{E3602228-7A79-4503-A4D3-85A35697FC2A}"/>
          </ac:spMkLst>
        </pc:spChg>
        <pc:spChg chg="del">
          <ac:chgData name="Simon Pun (SSE)" userId="6b1ee1f4-4ab1-4ea7-a2d6-b83579485034" providerId="ADAL" clId="{D61A297D-4424-4148-A1A7-C1DDA4F92B18}" dt="2020-09-13T11:11:36.897" v="15" actId="478"/>
          <ac:spMkLst>
            <pc:docMk/>
            <pc:sldMk cId="483629921" sldId="630"/>
            <ac:spMk id="14" creationId="{81E03E40-4BB3-4895-847D-3A850C5E9A55}"/>
          </ac:spMkLst>
        </pc:spChg>
        <pc:spChg chg="del">
          <ac:chgData name="Simon Pun (SSE)" userId="6b1ee1f4-4ab1-4ea7-a2d6-b83579485034" providerId="ADAL" clId="{D61A297D-4424-4148-A1A7-C1DDA4F92B18}" dt="2020-09-13T11:24:26.257" v="48" actId="478"/>
          <ac:spMkLst>
            <pc:docMk/>
            <pc:sldMk cId="483629921" sldId="630"/>
            <ac:spMk id="18" creationId="{65376DAF-48E0-4C8C-AECE-B930F8BAE05E}"/>
          </ac:spMkLst>
        </pc:spChg>
        <pc:spChg chg="del">
          <ac:chgData name="Simon Pun (SSE)" userId="6b1ee1f4-4ab1-4ea7-a2d6-b83579485034" providerId="ADAL" clId="{D61A297D-4424-4148-A1A7-C1DDA4F92B18}" dt="2020-09-13T11:24:29.137" v="49" actId="478"/>
          <ac:spMkLst>
            <pc:docMk/>
            <pc:sldMk cId="483629921" sldId="630"/>
            <ac:spMk id="20" creationId="{657C1E3B-1BD5-4C1D-BFAC-EF700A995528}"/>
          </ac:spMkLst>
        </pc:spChg>
        <pc:spChg chg="del">
          <ac:chgData name="Simon Pun (SSE)" userId="6b1ee1f4-4ab1-4ea7-a2d6-b83579485034" providerId="ADAL" clId="{D61A297D-4424-4148-A1A7-C1DDA4F92B18}" dt="2020-09-13T11:24:26.257" v="48" actId="478"/>
          <ac:spMkLst>
            <pc:docMk/>
            <pc:sldMk cId="483629921" sldId="630"/>
            <ac:spMk id="23" creationId="{F2BA531D-1405-406A-84BA-8F73DAA2BF0E}"/>
          </ac:spMkLst>
        </pc:spChg>
        <pc:spChg chg="del">
          <ac:chgData name="Simon Pun (SSE)" userId="6b1ee1f4-4ab1-4ea7-a2d6-b83579485034" providerId="ADAL" clId="{D61A297D-4424-4148-A1A7-C1DDA4F92B18}" dt="2020-09-13T11:24:26.257" v="48" actId="478"/>
          <ac:spMkLst>
            <pc:docMk/>
            <pc:sldMk cId="483629921" sldId="630"/>
            <ac:spMk id="24" creationId="{6DA142FA-38FD-4E57-91F4-7D0B27A61500}"/>
          </ac:spMkLst>
        </pc:spChg>
        <pc:spChg chg="del">
          <ac:chgData name="Simon Pun (SSE)" userId="6b1ee1f4-4ab1-4ea7-a2d6-b83579485034" providerId="ADAL" clId="{D61A297D-4424-4148-A1A7-C1DDA4F92B18}" dt="2020-09-13T11:24:26.257" v="48" actId="478"/>
          <ac:spMkLst>
            <pc:docMk/>
            <pc:sldMk cId="483629921" sldId="630"/>
            <ac:spMk id="25" creationId="{BA31750E-F19C-45B1-A275-D35D1C839328}"/>
          </ac:spMkLst>
        </pc:spChg>
        <pc:spChg chg="del">
          <ac:chgData name="Simon Pun (SSE)" userId="6b1ee1f4-4ab1-4ea7-a2d6-b83579485034" providerId="ADAL" clId="{D61A297D-4424-4148-A1A7-C1DDA4F92B18}" dt="2020-09-13T11:24:26.257" v="48" actId="478"/>
          <ac:spMkLst>
            <pc:docMk/>
            <pc:sldMk cId="483629921" sldId="630"/>
            <ac:spMk id="26" creationId="{72407D8E-F673-46A4-BF3E-01E33B834B33}"/>
          </ac:spMkLst>
        </pc:spChg>
        <pc:spChg chg="del">
          <ac:chgData name="Simon Pun (SSE)" userId="6b1ee1f4-4ab1-4ea7-a2d6-b83579485034" providerId="ADAL" clId="{D61A297D-4424-4148-A1A7-C1DDA4F92B18}" dt="2020-09-13T11:24:26.257" v="48" actId="478"/>
          <ac:spMkLst>
            <pc:docMk/>
            <pc:sldMk cId="483629921" sldId="630"/>
            <ac:spMk id="28" creationId="{74E1E3A3-C118-4DD1-A54A-20BE6F14FC82}"/>
          </ac:spMkLst>
        </pc:spChg>
        <pc:spChg chg="del">
          <ac:chgData name="Simon Pun (SSE)" userId="6b1ee1f4-4ab1-4ea7-a2d6-b83579485034" providerId="ADAL" clId="{D61A297D-4424-4148-A1A7-C1DDA4F92B18}" dt="2020-09-13T11:24:26.257" v="48" actId="478"/>
          <ac:spMkLst>
            <pc:docMk/>
            <pc:sldMk cId="483629921" sldId="630"/>
            <ac:spMk id="29" creationId="{22F7E0C9-7174-44E0-AB34-521CF7BD2B41}"/>
          </ac:spMkLst>
        </pc:spChg>
        <pc:spChg chg="del">
          <ac:chgData name="Simon Pun (SSE)" userId="6b1ee1f4-4ab1-4ea7-a2d6-b83579485034" providerId="ADAL" clId="{D61A297D-4424-4148-A1A7-C1DDA4F92B18}" dt="2020-09-13T11:24:26.257" v="48" actId="478"/>
          <ac:spMkLst>
            <pc:docMk/>
            <pc:sldMk cId="483629921" sldId="630"/>
            <ac:spMk id="30" creationId="{663DA942-F56D-4EA8-A1CF-19559F4459C8}"/>
          </ac:spMkLst>
        </pc:spChg>
        <pc:spChg chg="del">
          <ac:chgData name="Simon Pun (SSE)" userId="6b1ee1f4-4ab1-4ea7-a2d6-b83579485034" providerId="ADAL" clId="{D61A297D-4424-4148-A1A7-C1DDA4F92B18}" dt="2020-09-13T11:24:26.257" v="48" actId="478"/>
          <ac:spMkLst>
            <pc:docMk/>
            <pc:sldMk cId="483629921" sldId="630"/>
            <ac:spMk id="31" creationId="{2C2B6856-2C16-42F7-A5F1-1523C774B117}"/>
          </ac:spMkLst>
        </pc:spChg>
        <pc:spChg chg="del">
          <ac:chgData name="Simon Pun (SSE)" userId="6b1ee1f4-4ab1-4ea7-a2d6-b83579485034" providerId="ADAL" clId="{D61A297D-4424-4148-A1A7-C1DDA4F92B18}" dt="2020-09-13T11:24:26.257" v="48" actId="478"/>
          <ac:spMkLst>
            <pc:docMk/>
            <pc:sldMk cId="483629921" sldId="630"/>
            <ac:spMk id="32" creationId="{B284FBE5-9C4B-4E31-9C4F-64F083E2B3C1}"/>
          </ac:spMkLst>
        </pc:spChg>
        <pc:spChg chg="del">
          <ac:chgData name="Simon Pun (SSE)" userId="6b1ee1f4-4ab1-4ea7-a2d6-b83579485034" providerId="ADAL" clId="{D61A297D-4424-4148-A1A7-C1DDA4F92B18}" dt="2020-09-13T11:24:26.257" v="48" actId="478"/>
          <ac:spMkLst>
            <pc:docMk/>
            <pc:sldMk cId="483629921" sldId="630"/>
            <ac:spMk id="33" creationId="{9E5A45EE-3360-45EE-B762-FC054CA413B1}"/>
          </ac:spMkLst>
        </pc:spChg>
        <pc:spChg chg="del">
          <ac:chgData name="Simon Pun (SSE)" userId="6b1ee1f4-4ab1-4ea7-a2d6-b83579485034" providerId="ADAL" clId="{D61A297D-4424-4148-A1A7-C1DDA4F92B18}" dt="2020-09-13T11:24:26.257" v="48" actId="478"/>
          <ac:spMkLst>
            <pc:docMk/>
            <pc:sldMk cId="483629921" sldId="630"/>
            <ac:spMk id="34" creationId="{5D29F24C-EF17-4845-BECF-E92F60100280}"/>
          </ac:spMkLst>
        </pc:spChg>
        <pc:spChg chg="del">
          <ac:chgData name="Simon Pun (SSE)" userId="6b1ee1f4-4ab1-4ea7-a2d6-b83579485034" providerId="ADAL" clId="{D61A297D-4424-4148-A1A7-C1DDA4F92B18}" dt="2020-09-13T11:24:26.257" v="48" actId="478"/>
          <ac:spMkLst>
            <pc:docMk/>
            <pc:sldMk cId="483629921" sldId="630"/>
            <ac:spMk id="35" creationId="{D172401F-6E36-4747-B6B0-D7D8BD8B6A1E}"/>
          </ac:spMkLst>
        </pc:spChg>
        <pc:spChg chg="del">
          <ac:chgData name="Simon Pun (SSE)" userId="6b1ee1f4-4ab1-4ea7-a2d6-b83579485034" providerId="ADAL" clId="{D61A297D-4424-4148-A1A7-C1DDA4F92B18}" dt="2020-09-13T11:24:26.257" v="48" actId="478"/>
          <ac:spMkLst>
            <pc:docMk/>
            <pc:sldMk cId="483629921" sldId="630"/>
            <ac:spMk id="36" creationId="{CEFA3F80-A24E-45E8-B694-175EB031E461}"/>
          </ac:spMkLst>
        </pc:spChg>
        <pc:spChg chg="del">
          <ac:chgData name="Simon Pun (SSE)" userId="6b1ee1f4-4ab1-4ea7-a2d6-b83579485034" providerId="ADAL" clId="{D61A297D-4424-4148-A1A7-C1DDA4F92B18}" dt="2020-09-13T11:24:26.257" v="48" actId="478"/>
          <ac:spMkLst>
            <pc:docMk/>
            <pc:sldMk cId="483629921" sldId="630"/>
            <ac:spMk id="37" creationId="{7788119B-E9BF-4F8A-8F51-A0A6615E6023}"/>
          </ac:spMkLst>
        </pc:spChg>
        <pc:spChg chg="del">
          <ac:chgData name="Simon Pun (SSE)" userId="6b1ee1f4-4ab1-4ea7-a2d6-b83579485034" providerId="ADAL" clId="{D61A297D-4424-4148-A1A7-C1DDA4F92B18}" dt="2020-09-13T11:24:26.257" v="48" actId="478"/>
          <ac:spMkLst>
            <pc:docMk/>
            <pc:sldMk cId="483629921" sldId="630"/>
            <ac:spMk id="38" creationId="{E20E0F66-4EAA-4D24-819D-19C75BE429D5}"/>
          </ac:spMkLst>
        </pc:spChg>
        <pc:spChg chg="del">
          <ac:chgData name="Simon Pun (SSE)" userId="6b1ee1f4-4ab1-4ea7-a2d6-b83579485034" providerId="ADAL" clId="{D61A297D-4424-4148-A1A7-C1DDA4F92B18}" dt="2020-09-13T11:24:26.257" v="48" actId="478"/>
          <ac:spMkLst>
            <pc:docMk/>
            <pc:sldMk cId="483629921" sldId="630"/>
            <ac:spMk id="39" creationId="{B1F64120-AAF3-4AE4-9030-70CA82BD5578}"/>
          </ac:spMkLst>
        </pc:spChg>
        <pc:spChg chg="del">
          <ac:chgData name="Simon Pun (SSE)" userId="6b1ee1f4-4ab1-4ea7-a2d6-b83579485034" providerId="ADAL" clId="{D61A297D-4424-4148-A1A7-C1DDA4F92B18}" dt="2020-09-13T11:24:26.257" v="48" actId="478"/>
          <ac:spMkLst>
            <pc:docMk/>
            <pc:sldMk cId="483629921" sldId="630"/>
            <ac:spMk id="40" creationId="{6729825A-B4A0-4F43-A2F9-FC0B99F9649B}"/>
          </ac:spMkLst>
        </pc:spChg>
        <pc:spChg chg="del">
          <ac:chgData name="Simon Pun (SSE)" userId="6b1ee1f4-4ab1-4ea7-a2d6-b83579485034" providerId="ADAL" clId="{D61A297D-4424-4148-A1A7-C1DDA4F92B18}" dt="2020-09-13T11:24:26.257" v="48" actId="478"/>
          <ac:spMkLst>
            <pc:docMk/>
            <pc:sldMk cId="483629921" sldId="630"/>
            <ac:spMk id="41" creationId="{481A5C07-2133-46B0-994C-BDF4B757338C}"/>
          </ac:spMkLst>
        </pc:spChg>
        <pc:spChg chg="del">
          <ac:chgData name="Simon Pun (SSE)" userId="6b1ee1f4-4ab1-4ea7-a2d6-b83579485034" providerId="ADAL" clId="{D61A297D-4424-4148-A1A7-C1DDA4F92B18}" dt="2020-09-13T11:24:26.257" v="48" actId="478"/>
          <ac:spMkLst>
            <pc:docMk/>
            <pc:sldMk cId="483629921" sldId="630"/>
            <ac:spMk id="42" creationId="{DE91EDC2-106D-4468-B3BE-8633DA138531}"/>
          </ac:spMkLst>
        </pc:spChg>
        <pc:spChg chg="del">
          <ac:chgData name="Simon Pun (SSE)" userId="6b1ee1f4-4ab1-4ea7-a2d6-b83579485034" providerId="ADAL" clId="{D61A297D-4424-4148-A1A7-C1DDA4F92B18}" dt="2020-09-13T11:24:26.257" v="48" actId="478"/>
          <ac:spMkLst>
            <pc:docMk/>
            <pc:sldMk cId="483629921" sldId="630"/>
            <ac:spMk id="43" creationId="{7380D47A-023B-476B-AD6E-A58D0B5B32A4}"/>
          </ac:spMkLst>
        </pc:spChg>
        <pc:spChg chg="del">
          <ac:chgData name="Simon Pun (SSE)" userId="6b1ee1f4-4ab1-4ea7-a2d6-b83579485034" providerId="ADAL" clId="{D61A297D-4424-4148-A1A7-C1DDA4F92B18}" dt="2020-09-13T11:24:26.257" v="48" actId="478"/>
          <ac:spMkLst>
            <pc:docMk/>
            <pc:sldMk cId="483629921" sldId="630"/>
            <ac:spMk id="44" creationId="{A17F7C5C-23FF-43F4-9BBD-C088FC0E57EF}"/>
          </ac:spMkLst>
        </pc:spChg>
        <pc:spChg chg="del">
          <ac:chgData name="Simon Pun (SSE)" userId="6b1ee1f4-4ab1-4ea7-a2d6-b83579485034" providerId="ADAL" clId="{D61A297D-4424-4148-A1A7-C1DDA4F92B18}" dt="2020-09-13T11:11:36.897" v="15" actId="478"/>
          <ac:spMkLst>
            <pc:docMk/>
            <pc:sldMk cId="483629921" sldId="630"/>
            <ac:spMk id="45" creationId="{4F85FB7C-E656-4DC1-BC0A-A0D6482A0192}"/>
          </ac:spMkLst>
        </pc:spChg>
        <pc:spChg chg="del mod">
          <ac:chgData name="Simon Pun (SSE)" userId="6b1ee1f4-4ab1-4ea7-a2d6-b83579485034" providerId="ADAL" clId="{D61A297D-4424-4148-A1A7-C1DDA4F92B18}" dt="2020-09-13T11:43:08.890" v="138" actId="478"/>
          <ac:spMkLst>
            <pc:docMk/>
            <pc:sldMk cId="483629921" sldId="630"/>
            <ac:spMk id="46" creationId="{2726D75D-EEB0-47DA-B98D-54228D623210}"/>
          </ac:spMkLst>
        </pc:spChg>
        <pc:spChg chg="del">
          <ac:chgData name="Simon Pun (SSE)" userId="6b1ee1f4-4ab1-4ea7-a2d6-b83579485034" providerId="ADAL" clId="{D61A297D-4424-4148-A1A7-C1DDA4F92B18}" dt="2020-09-13T11:11:36.897" v="15" actId="478"/>
          <ac:spMkLst>
            <pc:docMk/>
            <pc:sldMk cId="483629921" sldId="630"/>
            <ac:spMk id="47" creationId="{5A57475E-7767-4829-8816-8B2E7E18219B}"/>
          </ac:spMkLst>
        </pc:spChg>
        <pc:spChg chg="del">
          <ac:chgData name="Simon Pun (SSE)" userId="6b1ee1f4-4ab1-4ea7-a2d6-b83579485034" providerId="ADAL" clId="{D61A297D-4424-4148-A1A7-C1DDA4F92B18}" dt="2020-09-13T11:24:26.257" v="48" actId="478"/>
          <ac:spMkLst>
            <pc:docMk/>
            <pc:sldMk cId="483629921" sldId="630"/>
            <ac:spMk id="48" creationId="{3CF274E2-6894-43C5-AB93-37D609EC55DC}"/>
          </ac:spMkLst>
        </pc:spChg>
        <pc:spChg chg="add del">
          <ac:chgData name="Simon Pun (SSE)" userId="6b1ee1f4-4ab1-4ea7-a2d6-b83579485034" providerId="ADAL" clId="{D61A297D-4424-4148-A1A7-C1DDA4F92B18}" dt="2020-09-13T11:12:13.708" v="23" actId="22"/>
          <ac:spMkLst>
            <pc:docMk/>
            <pc:sldMk cId="483629921" sldId="630"/>
            <ac:spMk id="51" creationId="{21BB50AD-B863-44A3-82E4-8855CCA3487F}"/>
          </ac:spMkLst>
        </pc:spChg>
        <pc:spChg chg="add del mod">
          <ac:chgData name="Simon Pun (SSE)" userId="6b1ee1f4-4ab1-4ea7-a2d6-b83579485034" providerId="ADAL" clId="{D61A297D-4424-4148-A1A7-C1DDA4F92B18}" dt="2020-09-13T11:42:42.914" v="128" actId="478"/>
          <ac:spMkLst>
            <pc:docMk/>
            <pc:sldMk cId="483629921" sldId="630"/>
            <ac:spMk id="52" creationId="{45A74D5E-CDC5-4CC8-8346-4AFE0A50E10D}"/>
          </ac:spMkLst>
        </pc:spChg>
        <pc:spChg chg="add mod">
          <ac:chgData name="Simon Pun (SSE)" userId="6b1ee1f4-4ab1-4ea7-a2d6-b83579485034" providerId="ADAL" clId="{D61A297D-4424-4148-A1A7-C1DDA4F92B18}" dt="2020-09-13T11:58:25.445" v="261" actId="1076"/>
          <ac:spMkLst>
            <pc:docMk/>
            <pc:sldMk cId="483629921" sldId="630"/>
            <ac:spMk id="53" creationId="{6AC20FC4-DEE9-4DAB-8757-E87AC34C2051}"/>
          </ac:spMkLst>
        </pc:spChg>
        <pc:spChg chg="add mod">
          <ac:chgData name="Simon Pun (SSE)" userId="6b1ee1f4-4ab1-4ea7-a2d6-b83579485034" providerId="ADAL" clId="{D61A297D-4424-4148-A1A7-C1DDA4F92B18}" dt="2020-09-13T11:58:25.445" v="261" actId="1076"/>
          <ac:spMkLst>
            <pc:docMk/>
            <pc:sldMk cId="483629921" sldId="630"/>
            <ac:spMk id="57" creationId="{D660B804-6929-4B23-9C07-D54E34D8382E}"/>
          </ac:spMkLst>
        </pc:spChg>
        <pc:spChg chg="add del mod">
          <ac:chgData name="Simon Pun (SSE)" userId="6b1ee1f4-4ab1-4ea7-a2d6-b83579485034" providerId="ADAL" clId="{D61A297D-4424-4148-A1A7-C1DDA4F92B18}" dt="2020-09-13T12:35:18.045" v="544" actId="478"/>
          <ac:spMkLst>
            <pc:docMk/>
            <pc:sldMk cId="483629921" sldId="630"/>
            <ac:spMk id="62" creationId="{30DCEEFB-2D27-4BE3-AA0D-464E0C06BA3F}"/>
          </ac:spMkLst>
        </pc:spChg>
        <pc:graphicFrameChg chg="add mod">
          <ac:chgData name="Simon Pun (SSE)" userId="6b1ee1f4-4ab1-4ea7-a2d6-b83579485034" providerId="ADAL" clId="{D61A297D-4424-4148-A1A7-C1DDA4F92B18}" dt="2020-09-13T11:58:27.885" v="262" actId="1076"/>
          <ac:graphicFrameMkLst>
            <pc:docMk/>
            <pc:sldMk cId="483629921" sldId="630"/>
            <ac:graphicFrameMk id="60" creationId="{4100A90C-7A63-4E58-B41F-842F02006C14}"/>
          </ac:graphicFrameMkLst>
        </pc:graphicFrameChg>
        <pc:picChg chg="del">
          <ac:chgData name="Simon Pun (SSE)" userId="6b1ee1f4-4ab1-4ea7-a2d6-b83579485034" providerId="ADAL" clId="{D61A297D-4424-4148-A1A7-C1DDA4F92B18}" dt="2020-09-13T11:11:36.897" v="15" actId="478"/>
          <ac:picMkLst>
            <pc:docMk/>
            <pc:sldMk cId="483629921" sldId="630"/>
            <ac:picMk id="4" creationId="{DB6947BA-E9C0-46CB-AC30-093B3EE8B34D}"/>
          </ac:picMkLst>
        </pc:picChg>
        <pc:picChg chg="add del mod">
          <ac:chgData name="Simon Pun (SSE)" userId="6b1ee1f4-4ab1-4ea7-a2d6-b83579485034" providerId="ADAL" clId="{D61A297D-4424-4148-A1A7-C1DDA4F92B18}" dt="2020-09-13T11:42:10.026" v="121" actId="478"/>
          <ac:picMkLst>
            <pc:docMk/>
            <pc:sldMk cId="483629921" sldId="630"/>
            <ac:picMk id="5" creationId="{9071D6C7-3824-4DCE-8BE7-E5A5D5277A84}"/>
          </ac:picMkLst>
        </pc:picChg>
        <pc:picChg chg="del">
          <ac:chgData name="Simon Pun (SSE)" userId="6b1ee1f4-4ab1-4ea7-a2d6-b83579485034" providerId="ADAL" clId="{D61A297D-4424-4148-A1A7-C1DDA4F92B18}" dt="2020-09-13T11:11:36.897" v="15" actId="478"/>
          <ac:picMkLst>
            <pc:docMk/>
            <pc:sldMk cId="483629921" sldId="630"/>
            <ac:picMk id="7" creationId="{EC7B93B0-0AF9-4AE8-898B-7D09086BC880}"/>
          </ac:picMkLst>
        </pc:picChg>
        <pc:picChg chg="del">
          <ac:chgData name="Simon Pun (SSE)" userId="6b1ee1f4-4ab1-4ea7-a2d6-b83579485034" providerId="ADAL" clId="{D61A297D-4424-4148-A1A7-C1DDA4F92B18}" dt="2020-09-13T11:24:26.257" v="48" actId="478"/>
          <ac:picMkLst>
            <pc:docMk/>
            <pc:sldMk cId="483629921" sldId="630"/>
            <ac:picMk id="8" creationId="{BB7A111B-4788-4131-A13C-ADD7BFB14487}"/>
          </ac:picMkLst>
        </pc:picChg>
        <pc:picChg chg="add del mod">
          <ac:chgData name="Simon Pun (SSE)" userId="6b1ee1f4-4ab1-4ea7-a2d6-b83579485034" providerId="ADAL" clId="{D61A297D-4424-4148-A1A7-C1DDA4F92B18}" dt="2020-09-13T11:37:11.489" v="76" actId="478"/>
          <ac:picMkLst>
            <pc:docMk/>
            <pc:sldMk cId="483629921" sldId="630"/>
            <ac:picMk id="13" creationId="{C1A256B7-2DC4-4CB5-A792-8600F6EA49DD}"/>
          </ac:picMkLst>
        </pc:picChg>
        <pc:picChg chg="add mod">
          <ac:chgData name="Simon Pun (SSE)" userId="6b1ee1f4-4ab1-4ea7-a2d6-b83579485034" providerId="ADAL" clId="{D61A297D-4424-4148-A1A7-C1DDA4F92B18}" dt="2020-09-13T11:58:25.445" v="261" actId="1076"/>
          <ac:picMkLst>
            <pc:docMk/>
            <pc:sldMk cId="483629921" sldId="630"/>
            <ac:picMk id="16" creationId="{CD6137C4-BB68-4DDA-82F6-24672BD024DD}"/>
          </ac:picMkLst>
        </pc:picChg>
        <pc:picChg chg="add del mod">
          <ac:chgData name="Simon Pun (SSE)" userId="6b1ee1f4-4ab1-4ea7-a2d6-b83579485034" providerId="ADAL" clId="{D61A297D-4424-4148-A1A7-C1DDA4F92B18}" dt="2020-09-13T11:44:01.635" v="150" actId="478"/>
          <ac:picMkLst>
            <pc:docMk/>
            <pc:sldMk cId="483629921" sldId="630"/>
            <ac:picMk id="17" creationId="{28355EA5-A0A9-4444-8B04-5FB3AF19D94A}"/>
          </ac:picMkLst>
        </pc:picChg>
        <pc:picChg chg="del">
          <ac:chgData name="Simon Pun (SSE)" userId="6b1ee1f4-4ab1-4ea7-a2d6-b83579485034" providerId="ADAL" clId="{D61A297D-4424-4148-A1A7-C1DDA4F92B18}" dt="2020-09-13T11:24:26.257" v="48" actId="478"/>
          <ac:picMkLst>
            <pc:docMk/>
            <pc:sldMk cId="483629921" sldId="630"/>
            <ac:picMk id="21" creationId="{F2238AF3-B9AC-4FDE-804E-527F342ABA78}"/>
          </ac:picMkLst>
        </pc:picChg>
        <pc:picChg chg="add del mod">
          <ac:chgData name="Simon Pun (SSE)" userId="6b1ee1f4-4ab1-4ea7-a2d6-b83579485034" providerId="ADAL" clId="{D61A297D-4424-4148-A1A7-C1DDA4F92B18}" dt="2020-09-13T11:45:57.763" v="202" actId="478"/>
          <ac:picMkLst>
            <pc:docMk/>
            <pc:sldMk cId="483629921" sldId="630"/>
            <ac:picMk id="22" creationId="{25FB5D68-2F34-4E2A-8B75-49FDDB2ED2EF}"/>
          </ac:picMkLst>
        </pc:picChg>
        <pc:picChg chg="add mod">
          <ac:chgData name="Simon Pun (SSE)" userId="6b1ee1f4-4ab1-4ea7-a2d6-b83579485034" providerId="ADAL" clId="{D61A297D-4424-4148-A1A7-C1DDA4F92B18}" dt="2020-09-13T11:58:25.445" v="261" actId="1076"/>
          <ac:picMkLst>
            <pc:docMk/>
            <pc:sldMk cId="483629921" sldId="630"/>
            <ac:picMk id="27" creationId="{95571AA3-E188-4854-A1AA-91654783DE02}"/>
          </ac:picMkLst>
        </pc:picChg>
        <pc:picChg chg="del">
          <ac:chgData name="Simon Pun (SSE)" userId="6b1ee1f4-4ab1-4ea7-a2d6-b83579485034" providerId="ADAL" clId="{D61A297D-4424-4148-A1A7-C1DDA4F92B18}" dt="2020-09-13T11:11:36.897" v="15" actId="478"/>
          <ac:picMkLst>
            <pc:docMk/>
            <pc:sldMk cId="483629921" sldId="630"/>
            <ac:picMk id="49" creationId="{75DB938D-9FBF-46C4-AACB-861427130F46}"/>
          </ac:picMkLst>
        </pc:picChg>
        <pc:picChg chg="del">
          <ac:chgData name="Simon Pun (SSE)" userId="6b1ee1f4-4ab1-4ea7-a2d6-b83579485034" providerId="ADAL" clId="{D61A297D-4424-4148-A1A7-C1DDA4F92B18}" dt="2020-09-13T11:24:26.257" v="48" actId="478"/>
          <ac:picMkLst>
            <pc:docMk/>
            <pc:sldMk cId="483629921" sldId="630"/>
            <ac:picMk id="50" creationId="{5FC2CC35-8625-4269-BB6C-39C71B8DEBCA}"/>
          </ac:picMkLst>
        </pc:picChg>
        <pc:picChg chg="add mod">
          <ac:chgData name="Simon Pun (SSE)" userId="6b1ee1f4-4ab1-4ea7-a2d6-b83579485034" providerId="ADAL" clId="{D61A297D-4424-4148-A1A7-C1DDA4F92B18}" dt="2020-09-13T11:58:25.445" v="261" actId="1076"/>
          <ac:picMkLst>
            <pc:docMk/>
            <pc:sldMk cId="483629921" sldId="630"/>
            <ac:picMk id="59" creationId="{257BBF8E-E8BD-481A-879C-78648639AE88}"/>
          </ac:picMkLst>
        </pc:picChg>
      </pc:sldChg>
      <pc:sldChg chg="modSp mod ord">
        <pc:chgData name="Simon Pun (SSE)" userId="6b1ee1f4-4ab1-4ea7-a2d6-b83579485034" providerId="ADAL" clId="{D61A297D-4424-4148-A1A7-C1DDA4F92B18}" dt="2020-09-13T11:09:08.802" v="6" actId="21"/>
        <pc:sldMkLst>
          <pc:docMk/>
          <pc:sldMk cId="987707257" sldId="663"/>
        </pc:sldMkLst>
        <pc:spChg chg="mod">
          <ac:chgData name="Simon Pun (SSE)" userId="6b1ee1f4-4ab1-4ea7-a2d6-b83579485034" providerId="ADAL" clId="{D61A297D-4424-4148-A1A7-C1DDA4F92B18}" dt="2020-09-13T11:09:08.802" v="6" actId="21"/>
          <ac:spMkLst>
            <pc:docMk/>
            <pc:sldMk cId="987707257" sldId="663"/>
            <ac:spMk id="2" creationId="{00000000-0000-0000-0000-000000000000}"/>
          </ac:spMkLst>
        </pc:spChg>
      </pc:sldChg>
      <pc:sldChg chg="modSp add del mod">
        <pc:chgData name="Simon Pun (SSE)" userId="6b1ee1f4-4ab1-4ea7-a2d6-b83579485034" providerId="ADAL" clId="{D61A297D-4424-4148-A1A7-C1DDA4F92B18}" dt="2020-09-16T06:48:30.771" v="4380" actId="1076"/>
        <pc:sldMkLst>
          <pc:docMk/>
          <pc:sldMk cId="4265996644" sldId="664"/>
        </pc:sldMkLst>
        <pc:spChg chg="mod">
          <ac:chgData name="Simon Pun (SSE)" userId="6b1ee1f4-4ab1-4ea7-a2d6-b83579485034" providerId="ADAL" clId="{D61A297D-4424-4148-A1A7-C1DDA4F92B18}" dt="2020-09-16T06:48:30.771" v="4380" actId="1076"/>
          <ac:spMkLst>
            <pc:docMk/>
            <pc:sldMk cId="4265996644" sldId="664"/>
            <ac:spMk id="24" creationId="{84A70063-B996-4037-9B58-6478AB787EE6}"/>
          </ac:spMkLst>
        </pc:spChg>
      </pc:sldChg>
      <pc:sldChg chg="addSp delSp modSp add del mod">
        <pc:chgData name="Simon Pun (SSE)" userId="6b1ee1f4-4ab1-4ea7-a2d6-b83579485034" providerId="ADAL" clId="{D61A297D-4424-4148-A1A7-C1DDA4F92B18}" dt="2020-09-16T06:51:04.573" v="4402" actId="571"/>
        <pc:sldMkLst>
          <pc:docMk/>
          <pc:sldMk cId="3081449611" sldId="665"/>
        </pc:sldMkLst>
        <pc:spChg chg="add mod ord">
          <ac:chgData name="Simon Pun (SSE)" userId="6b1ee1f4-4ab1-4ea7-a2d6-b83579485034" providerId="ADAL" clId="{D61A297D-4424-4148-A1A7-C1DDA4F92B18}" dt="2020-09-16T06:49:14.952" v="4388" actId="167"/>
          <ac:spMkLst>
            <pc:docMk/>
            <pc:sldMk cId="3081449611" sldId="665"/>
            <ac:spMk id="4" creationId="{A9934F90-FDFE-4772-9287-5DE7395B9BFB}"/>
          </ac:spMkLst>
        </pc:spChg>
        <pc:spChg chg="del">
          <ac:chgData name="Simon Pun (SSE)" userId="6b1ee1f4-4ab1-4ea7-a2d6-b83579485034" providerId="ADAL" clId="{D61A297D-4424-4148-A1A7-C1DDA4F92B18}" dt="2020-09-16T06:48:39.643" v="4381" actId="478"/>
          <ac:spMkLst>
            <pc:docMk/>
            <pc:sldMk cId="3081449611" sldId="665"/>
            <ac:spMk id="5" creationId="{41887976-2666-460B-A032-C5ECCB2B1EDC}"/>
          </ac:spMkLst>
        </pc:spChg>
        <pc:spChg chg="add del">
          <ac:chgData name="Simon Pun (SSE)" userId="6b1ee1f4-4ab1-4ea7-a2d6-b83579485034" providerId="ADAL" clId="{D61A297D-4424-4148-A1A7-C1DDA4F92B18}" dt="2020-09-16T06:48:43.399" v="4383" actId="22"/>
          <ac:spMkLst>
            <pc:docMk/>
            <pc:sldMk cId="3081449611" sldId="665"/>
            <ac:spMk id="18" creationId="{AF39C8B9-FEFE-4263-8851-516EE797A233}"/>
          </ac:spMkLst>
        </pc:spChg>
        <pc:picChg chg="mod">
          <ac:chgData name="Simon Pun (SSE)" userId="6b1ee1f4-4ab1-4ea7-a2d6-b83579485034" providerId="ADAL" clId="{D61A297D-4424-4148-A1A7-C1DDA4F92B18}" dt="2020-09-16T06:49:40.532" v="4394" actId="1076"/>
          <ac:picMkLst>
            <pc:docMk/>
            <pc:sldMk cId="3081449611" sldId="665"/>
            <ac:picMk id="17" creationId="{961C93FD-3BD0-43AF-9EBE-48256E8704F4}"/>
          </ac:picMkLst>
        </pc:picChg>
        <pc:picChg chg="mod">
          <ac:chgData name="Simon Pun (SSE)" userId="6b1ee1f4-4ab1-4ea7-a2d6-b83579485034" providerId="ADAL" clId="{D61A297D-4424-4148-A1A7-C1DDA4F92B18}" dt="2020-09-16T06:49:43.100" v="4395" actId="1076"/>
          <ac:picMkLst>
            <pc:docMk/>
            <pc:sldMk cId="3081449611" sldId="665"/>
            <ac:picMk id="19" creationId="{7D412906-059F-4D0E-83CE-BE6A48D76A3E}"/>
          </ac:picMkLst>
        </pc:picChg>
        <pc:picChg chg="mod">
          <ac:chgData name="Simon Pun (SSE)" userId="6b1ee1f4-4ab1-4ea7-a2d6-b83579485034" providerId="ADAL" clId="{D61A297D-4424-4148-A1A7-C1DDA4F92B18}" dt="2020-09-16T06:49:38.579" v="4393" actId="1076"/>
          <ac:picMkLst>
            <pc:docMk/>
            <pc:sldMk cId="3081449611" sldId="665"/>
            <ac:picMk id="20" creationId="{EB95811C-F8C7-4251-9B78-60E85DDCD887}"/>
          </ac:picMkLst>
        </pc:picChg>
        <pc:picChg chg="mod">
          <ac:chgData name="Simon Pun (SSE)" userId="6b1ee1f4-4ab1-4ea7-a2d6-b83579485034" providerId="ADAL" clId="{D61A297D-4424-4148-A1A7-C1DDA4F92B18}" dt="2020-09-16T06:49:36.851" v="4392" actId="1076"/>
          <ac:picMkLst>
            <pc:docMk/>
            <pc:sldMk cId="3081449611" sldId="665"/>
            <ac:picMk id="21" creationId="{DE024367-665A-4B35-951E-865DCF820F0D}"/>
          </ac:picMkLst>
        </pc:picChg>
        <pc:picChg chg="del">
          <ac:chgData name="Simon Pun (SSE)" userId="6b1ee1f4-4ab1-4ea7-a2d6-b83579485034" providerId="ADAL" clId="{D61A297D-4424-4148-A1A7-C1DDA4F92B18}" dt="2020-09-16T06:48:49.995" v="4385" actId="478"/>
          <ac:picMkLst>
            <pc:docMk/>
            <pc:sldMk cId="3081449611" sldId="665"/>
            <ac:picMk id="22" creationId="{2BD912C3-08E4-415B-9DDA-29A63F562650}"/>
          </ac:picMkLst>
        </pc:picChg>
        <pc:picChg chg="mod">
          <ac:chgData name="Simon Pun (SSE)" userId="6b1ee1f4-4ab1-4ea7-a2d6-b83579485034" providerId="ADAL" clId="{D61A297D-4424-4148-A1A7-C1DDA4F92B18}" dt="2020-09-16T06:49:47.220" v="4396" actId="1076"/>
          <ac:picMkLst>
            <pc:docMk/>
            <pc:sldMk cId="3081449611" sldId="665"/>
            <ac:picMk id="23" creationId="{77B71FB4-8C78-42AE-9424-CC7973966B37}"/>
          </ac:picMkLst>
        </pc:picChg>
        <pc:picChg chg="del">
          <ac:chgData name="Simon Pun (SSE)" userId="6b1ee1f4-4ab1-4ea7-a2d6-b83579485034" providerId="ADAL" clId="{D61A297D-4424-4148-A1A7-C1DDA4F92B18}" dt="2020-09-16T06:48:49.995" v="4385" actId="478"/>
          <ac:picMkLst>
            <pc:docMk/>
            <pc:sldMk cId="3081449611" sldId="665"/>
            <ac:picMk id="24" creationId="{B4B4FA41-074E-412D-8069-24229D3F542A}"/>
          </ac:picMkLst>
        </pc:picChg>
        <pc:picChg chg="del">
          <ac:chgData name="Simon Pun (SSE)" userId="6b1ee1f4-4ab1-4ea7-a2d6-b83579485034" providerId="ADAL" clId="{D61A297D-4424-4148-A1A7-C1DDA4F92B18}" dt="2020-09-16T06:48:49.995" v="4385" actId="478"/>
          <ac:picMkLst>
            <pc:docMk/>
            <pc:sldMk cId="3081449611" sldId="665"/>
            <ac:picMk id="25" creationId="{0F69194E-9E8A-45D2-BE45-F997A78BE742}"/>
          </ac:picMkLst>
        </pc:picChg>
        <pc:picChg chg="del">
          <ac:chgData name="Simon Pun (SSE)" userId="6b1ee1f4-4ab1-4ea7-a2d6-b83579485034" providerId="ADAL" clId="{D61A297D-4424-4148-A1A7-C1DDA4F92B18}" dt="2020-09-16T06:48:49.995" v="4385" actId="478"/>
          <ac:picMkLst>
            <pc:docMk/>
            <pc:sldMk cId="3081449611" sldId="665"/>
            <ac:picMk id="26" creationId="{5034F26B-D68B-41B9-8358-3DC0876F0140}"/>
          </ac:picMkLst>
        </pc:picChg>
        <pc:picChg chg="del">
          <ac:chgData name="Simon Pun (SSE)" userId="6b1ee1f4-4ab1-4ea7-a2d6-b83579485034" providerId="ADAL" clId="{D61A297D-4424-4148-A1A7-C1DDA4F92B18}" dt="2020-09-16T06:48:49.995" v="4385" actId="478"/>
          <ac:picMkLst>
            <pc:docMk/>
            <pc:sldMk cId="3081449611" sldId="665"/>
            <ac:picMk id="28" creationId="{BB9AB66A-2B61-4FA2-9E6E-E003F570A0C4}"/>
          </ac:picMkLst>
        </pc:picChg>
        <pc:picChg chg="del">
          <ac:chgData name="Simon Pun (SSE)" userId="6b1ee1f4-4ab1-4ea7-a2d6-b83579485034" providerId="ADAL" clId="{D61A297D-4424-4148-A1A7-C1DDA4F92B18}" dt="2020-09-16T06:48:49.995" v="4385" actId="478"/>
          <ac:picMkLst>
            <pc:docMk/>
            <pc:sldMk cId="3081449611" sldId="665"/>
            <ac:picMk id="29" creationId="{4AE3934E-3C2A-45E8-B18F-8410416E9D10}"/>
          </ac:picMkLst>
        </pc:picChg>
        <pc:picChg chg="del">
          <ac:chgData name="Simon Pun (SSE)" userId="6b1ee1f4-4ab1-4ea7-a2d6-b83579485034" providerId="ADAL" clId="{D61A297D-4424-4148-A1A7-C1DDA4F92B18}" dt="2020-09-16T06:48:49.995" v="4385" actId="478"/>
          <ac:picMkLst>
            <pc:docMk/>
            <pc:sldMk cId="3081449611" sldId="665"/>
            <ac:picMk id="30" creationId="{44ABA8C5-6E67-4024-BEB9-176BE8B152C1}"/>
          </ac:picMkLst>
        </pc:picChg>
        <pc:picChg chg="add mod">
          <ac:chgData name="Simon Pun (SSE)" userId="6b1ee1f4-4ab1-4ea7-a2d6-b83579485034" providerId="ADAL" clId="{D61A297D-4424-4148-A1A7-C1DDA4F92B18}" dt="2020-09-16T06:49:26.946" v="4391" actId="571"/>
          <ac:picMkLst>
            <pc:docMk/>
            <pc:sldMk cId="3081449611" sldId="665"/>
            <ac:picMk id="31" creationId="{7BA50547-EC85-4390-97D4-03F8C358FAD0}"/>
          </ac:picMkLst>
        </pc:picChg>
        <pc:picChg chg="add del mod">
          <ac:chgData name="Simon Pun (SSE)" userId="6b1ee1f4-4ab1-4ea7-a2d6-b83579485034" providerId="ADAL" clId="{D61A297D-4424-4148-A1A7-C1DDA4F92B18}" dt="2020-09-16T06:51:01.755" v="4401" actId="478"/>
          <ac:picMkLst>
            <pc:docMk/>
            <pc:sldMk cId="3081449611" sldId="665"/>
            <ac:picMk id="32" creationId="{D15E63B6-5B05-41B8-B67A-A4D06725A055}"/>
          </ac:picMkLst>
        </pc:picChg>
        <pc:picChg chg="add mod">
          <ac:chgData name="Simon Pun (SSE)" userId="6b1ee1f4-4ab1-4ea7-a2d6-b83579485034" providerId="ADAL" clId="{D61A297D-4424-4148-A1A7-C1DDA4F92B18}" dt="2020-09-16T06:50:20.929" v="4398" actId="571"/>
          <ac:picMkLst>
            <pc:docMk/>
            <pc:sldMk cId="3081449611" sldId="665"/>
            <ac:picMk id="33" creationId="{A5D66C47-5452-412B-B945-17A00A56A608}"/>
          </ac:picMkLst>
        </pc:picChg>
        <pc:picChg chg="add mod">
          <ac:chgData name="Simon Pun (SSE)" userId="6b1ee1f4-4ab1-4ea7-a2d6-b83579485034" providerId="ADAL" clId="{D61A297D-4424-4148-A1A7-C1DDA4F92B18}" dt="2020-09-16T06:50:37.210" v="4399" actId="571"/>
          <ac:picMkLst>
            <pc:docMk/>
            <pc:sldMk cId="3081449611" sldId="665"/>
            <ac:picMk id="34" creationId="{8AB2D206-3039-4E3C-8847-0BC02B9306B5}"/>
          </ac:picMkLst>
        </pc:picChg>
        <pc:picChg chg="add mod">
          <ac:chgData name="Simon Pun (SSE)" userId="6b1ee1f4-4ab1-4ea7-a2d6-b83579485034" providerId="ADAL" clId="{D61A297D-4424-4148-A1A7-C1DDA4F92B18}" dt="2020-09-16T06:50:46.667" v="4400" actId="571"/>
          <ac:picMkLst>
            <pc:docMk/>
            <pc:sldMk cId="3081449611" sldId="665"/>
            <ac:picMk id="35" creationId="{6E54F780-3DF9-4E95-9F96-724A70FD9300}"/>
          </ac:picMkLst>
        </pc:picChg>
        <pc:picChg chg="add mod">
          <ac:chgData name="Simon Pun (SSE)" userId="6b1ee1f4-4ab1-4ea7-a2d6-b83579485034" providerId="ADAL" clId="{D61A297D-4424-4148-A1A7-C1DDA4F92B18}" dt="2020-09-16T06:51:04.573" v="4402" actId="571"/>
          <ac:picMkLst>
            <pc:docMk/>
            <pc:sldMk cId="3081449611" sldId="665"/>
            <ac:picMk id="36" creationId="{322B58B4-50AC-419C-BECD-9A1BCA8EA06B}"/>
          </ac:picMkLst>
        </pc:picChg>
      </pc:sldChg>
      <pc:sldChg chg="modSp mod ord">
        <pc:chgData name="Simon Pun (SSE)" userId="6b1ee1f4-4ab1-4ea7-a2d6-b83579485034" providerId="ADAL" clId="{D61A297D-4424-4148-A1A7-C1DDA4F92B18}" dt="2020-09-16T06:37:57.082" v="4296" actId="20577"/>
        <pc:sldMkLst>
          <pc:docMk/>
          <pc:sldMk cId="4048795531" sldId="667"/>
        </pc:sldMkLst>
        <pc:spChg chg="mod">
          <ac:chgData name="Simon Pun (SSE)" userId="6b1ee1f4-4ab1-4ea7-a2d6-b83579485034" providerId="ADAL" clId="{D61A297D-4424-4148-A1A7-C1DDA4F92B18}" dt="2020-09-13T11:09:13.484" v="7"/>
          <ac:spMkLst>
            <pc:docMk/>
            <pc:sldMk cId="4048795531" sldId="667"/>
            <ac:spMk id="2" creationId="{00000000-0000-0000-0000-000000000000}"/>
          </ac:spMkLst>
        </pc:spChg>
        <pc:spChg chg="mod">
          <ac:chgData name="Simon Pun (SSE)" userId="6b1ee1f4-4ab1-4ea7-a2d6-b83579485034" providerId="ADAL" clId="{D61A297D-4424-4148-A1A7-C1DDA4F92B18}" dt="2020-09-16T06:37:57.082" v="4296" actId="20577"/>
          <ac:spMkLst>
            <pc:docMk/>
            <pc:sldMk cId="4048795531" sldId="667"/>
            <ac:spMk id="24" creationId="{84A70063-B996-4037-9B58-6478AB787EE6}"/>
          </ac:spMkLst>
        </pc:spChg>
      </pc:sldChg>
      <pc:sldChg chg="del">
        <pc:chgData name="Simon Pun (SSE)" userId="6b1ee1f4-4ab1-4ea7-a2d6-b83579485034" providerId="ADAL" clId="{D61A297D-4424-4148-A1A7-C1DDA4F92B18}" dt="2020-09-13T11:09:22.483" v="8" actId="47"/>
        <pc:sldMkLst>
          <pc:docMk/>
          <pc:sldMk cId="2598137599" sldId="668"/>
        </pc:sldMkLst>
      </pc:sldChg>
      <pc:sldChg chg="del">
        <pc:chgData name="Simon Pun (SSE)" userId="6b1ee1f4-4ab1-4ea7-a2d6-b83579485034" providerId="ADAL" clId="{D61A297D-4424-4148-A1A7-C1DDA4F92B18}" dt="2020-09-13T11:09:22.483" v="8" actId="47"/>
        <pc:sldMkLst>
          <pc:docMk/>
          <pc:sldMk cId="830956836" sldId="669"/>
        </pc:sldMkLst>
      </pc:sldChg>
      <pc:sldChg chg="del">
        <pc:chgData name="Simon Pun (SSE)" userId="6b1ee1f4-4ab1-4ea7-a2d6-b83579485034" providerId="ADAL" clId="{D61A297D-4424-4148-A1A7-C1DDA4F92B18}" dt="2020-09-13T11:09:22.483" v="8" actId="47"/>
        <pc:sldMkLst>
          <pc:docMk/>
          <pc:sldMk cId="1559293775" sldId="670"/>
        </pc:sldMkLst>
      </pc:sldChg>
      <pc:sldChg chg="del">
        <pc:chgData name="Simon Pun (SSE)" userId="6b1ee1f4-4ab1-4ea7-a2d6-b83579485034" providerId="ADAL" clId="{D61A297D-4424-4148-A1A7-C1DDA4F92B18}" dt="2020-09-13T11:09:22.483" v="8" actId="47"/>
        <pc:sldMkLst>
          <pc:docMk/>
          <pc:sldMk cId="3717490023" sldId="671"/>
        </pc:sldMkLst>
      </pc:sldChg>
      <pc:sldChg chg="del">
        <pc:chgData name="Simon Pun (SSE)" userId="6b1ee1f4-4ab1-4ea7-a2d6-b83579485034" providerId="ADAL" clId="{D61A297D-4424-4148-A1A7-C1DDA4F92B18}" dt="2020-09-13T11:09:22.483" v="8" actId="47"/>
        <pc:sldMkLst>
          <pc:docMk/>
          <pc:sldMk cId="4068491532" sldId="672"/>
        </pc:sldMkLst>
      </pc:sldChg>
      <pc:sldChg chg="del">
        <pc:chgData name="Simon Pun (SSE)" userId="6b1ee1f4-4ab1-4ea7-a2d6-b83579485034" providerId="ADAL" clId="{D61A297D-4424-4148-A1A7-C1DDA4F92B18}" dt="2020-09-13T11:09:22.483" v="8" actId="47"/>
        <pc:sldMkLst>
          <pc:docMk/>
          <pc:sldMk cId="2863172968" sldId="673"/>
        </pc:sldMkLst>
      </pc:sldChg>
      <pc:sldChg chg="del">
        <pc:chgData name="Simon Pun (SSE)" userId="6b1ee1f4-4ab1-4ea7-a2d6-b83579485034" providerId="ADAL" clId="{D61A297D-4424-4148-A1A7-C1DDA4F92B18}" dt="2020-09-13T11:09:22.483" v="8" actId="47"/>
        <pc:sldMkLst>
          <pc:docMk/>
          <pc:sldMk cId="293903870" sldId="674"/>
        </pc:sldMkLst>
      </pc:sldChg>
      <pc:sldChg chg="del">
        <pc:chgData name="Simon Pun (SSE)" userId="6b1ee1f4-4ab1-4ea7-a2d6-b83579485034" providerId="ADAL" clId="{D61A297D-4424-4148-A1A7-C1DDA4F92B18}" dt="2020-09-13T11:09:22.483" v="8" actId="47"/>
        <pc:sldMkLst>
          <pc:docMk/>
          <pc:sldMk cId="68772930" sldId="675"/>
        </pc:sldMkLst>
      </pc:sldChg>
      <pc:sldChg chg="del">
        <pc:chgData name="Simon Pun (SSE)" userId="6b1ee1f4-4ab1-4ea7-a2d6-b83579485034" providerId="ADAL" clId="{D61A297D-4424-4148-A1A7-C1DDA4F92B18}" dt="2020-09-13T11:09:22.483" v="8" actId="47"/>
        <pc:sldMkLst>
          <pc:docMk/>
          <pc:sldMk cId="628506589" sldId="677"/>
        </pc:sldMkLst>
      </pc:sldChg>
      <pc:sldChg chg="del">
        <pc:chgData name="Simon Pun (SSE)" userId="6b1ee1f4-4ab1-4ea7-a2d6-b83579485034" providerId="ADAL" clId="{D61A297D-4424-4148-A1A7-C1DDA4F92B18}" dt="2020-09-13T11:09:22.483" v="8" actId="47"/>
        <pc:sldMkLst>
          <pc:docMk/>
          <pc:sldMk cId="213031517" sldId="678"/>
        </pc:sldMkLst>
      </pc:sldChg>
      <pc:sldChg chg="del">
        <pc:chgData name="Simon Pun (SSE)" userId="6b1ee1f4-4ab1-4ea7-a2d6-b83579485034" providerId="ADAL" clId="{D61A297D-4424-4148-A1A7-C1DDA4F92B18}" dt="2020-09-13T11:09:22.483" v="8" actId="47"/>
        <pc:sldMkLst>
          <pc:docMk/>
          <pc:sldMk cId="4055160367" sldId="679"/>
        </pc:sldMkLst>
      </pc:sldChg>
      <pc:sldChg chg="del">
        <pc:chgData name="Simon Pun (SSE)" userId="6b1ee1f4-4ab1-4ea7-a2d6-b83579485034" providerId="ADAL" clId="{D61A297D-4424-4148-A1A7-C1DDA4F92B18}" dt="2020-09-13T11:09:22.483" v="8" actId="47"/>
        <pc:sldMkLst>
          <pc:docMk/>
          <pc:sldMk cId="219631266" sldId="680"/>
        </pc:sldMkLst>
      </pc:sldChg>
      <pc:sldChg chg="del">
        <pc:chgData name="Simon Pun (SSE)" userId="6b1ee1f4-4ab1-4ea7-a2d6-b83579485034" providerId="ADAL" clId="{D61A297D-4424-4148-A1A7-C1DDA4F92B18}" dt="2020-09-13T11:09:22.483" v="8" actId="47"/>
        <pc:sldMkLst>
          <pc:docMk/>
          <pc:sldMk cId="3725088527" sldId="681"/>
        </pc:sldMkLst>
      </pc:sldChg>
      <pc:sldChg chg="del">
        <pc:chgData name="Simon Pun (SSE)" userId="6b1ee1f4-4ab1-4ea7-a2d6-b83579485034" providerId="ADAL" clId="{D61A297D-4424-4148-A1A7-C1DDA4F92B18}" dt="2020-09-13T11:09:22.483" v="8" actId="47"/>
        <pc:sldMkLst>
          <pc:docMk/>
          <pc:sldMk cId="1013183040" sldId="682"/>
        </pc:sldMkLst>
      </pc:sldChg>
      <pc:sldChg chg="del">
        <pc:chgData name="Simon Pun (SSE)" userId="6b1ee1f4-4ab1-4ea7-a2d6-b83579485034" providerId="ADAL" clId="{D61A297D-4424-4148-A1A7-C1DDA4F92B18}" dt="2020-09-13T11:09:22.483" v="8" actId="47"/>
        <pc:sldMkLst>
          <pc:docMk/>
          <pc:sldMk cId="40293000" sldId="683"/>
        </pc:sldMkLst>
      </pc:sldChg>
      <pc:sldChg chg="del">
        <pc:chgData name="Simon Pun (SSE)" userId="6b1ee1f4-4ab1-4ea7-a2d6-b83579485034" providerId="ADAL" clId="{D61A297D-4424-4148-A1A7-C1DDA4F92B18}" dt="2020-09-13T11:09:22.483" v="8" actId="47"/>
        <pc:sldMkLst>
          <pc:docMk/>
          <pc:sldMk cId="1963702931" sldId="684"/>
        </pc:sldMkLst>
      </pc:sldChg>
      <pc:sldChg chg="del">
        <pc:chgData name="Simon Pun (SSE)" userId="6b1ee1f4-4ab1-4ea7-a2d6-b83579485034" providerId="ADAL" clId="{D61A297D-4424-4148-A1A7-C1DDA4F92B18}" dt="2020-09-13T11:09:22.483" v="8" actId="47"/>
        <pc:sldMkLst>
          <pc:docMk/>
          <pc:sldMk cId="2862115312" sldId="685"/>
        </pc:sldMkLst>
      </pc:sldChg>
      <pc:sldChg chg="del">
        <pc:chgData name="Simon Pun (SSE)" userId="6b1ee1f4-4ab1-4ea7-a2d6-b83579485034" providerId="ADAL" clId="{D61A297D-4424-4148-A1A7-C1DDA4F92B18}" dt="2020-09-13T11:09:22.483" v="8" actId="47"/>
        <pc:sldMkLst>
          <pc:docMk/>
          <pc:sldMk cId="1390303106" sldId="686"/>
        </pc:sldMkLst>
      </pc:sldChg>
      <pc:sldChg chg="del">
        <pc:chgData name="Simon Pun (SSE)" userId="6b1ee1f4-4ab1-4ea7-a2d6-b83579485034" providerId="ADAL" clId="{D61A297D-4424-4148-A1A7-C1DDA4F92B18}" dt="2020-09-13T11:09:22.483" v="8" actId="47"/>
        <pc:sldMkLst>
          <pc:docMk/>
          <pc:sldMk cId="3346630288" sldId="687"/>
        </pc:sldMkLst>
      </pc:sldChg>
      <pc:sldChg chg="del">
        <pc:chgData name="Simon Pun (SSE)" userId="6b1ee1f4-4ab1-4ea7-a2d6-b83579485034" providerId="ADAL" clId="{D61A297D-4424-4148-A1A7-C1DDA4F92B18}" dt="2020-09-13T11:09:22.483" v="8" actId="47"/>
        <pc:sldMkLst>
          <pc:docMk/>
          <pc:sldMk cId="3777581974" sldId="688"/>
        </pc:sldMkLst>
      </pc:sldChg>
      <pc:sldChg chg="del">
        <pc:chgData name="Simon Pun (SSE)" userId="6b1ee1f4-4ab1-4ea7-a2d6-b83579485034" providerId="ADAL" clId="{D61A297D-4424-4148-A1A7-C1DDA4F92B18}" dt="2020-09-13T11:09:22.483" v="8" actId="47"/>
        <pc:sldMkLst>
          <pc:docMk/>
          <pc:sldMk cId="457148467" sldId="689"/>
        </pc:sldMkLst>
      </pc:sldChg>
      <pc:sldChg chg="del">
        <pc:chgData name="Simon Pun (SSE)" userId="6b1ee1f4-4ab1-4ea7-a2d6-b83579485034" providerId="ADAL" clId="{D61A297D-4424-4148-A1A7-C1DDA4F92B18}" dt="2020-09-13T11:09:22.483" v="8" actId="47"/>
        <pc:sldMkLst>
          <pc:docMk/>
          <pc:sldMk cId="1225428623" sldId="690"/>
        </pc:sldMkLst>
      </pc:sldChg>
      <pc:sldChg chg="del">
        <pc:chgData name="Simon Pun (SSE)" userId="6b1ee1f4-4ab1-4ea7-a2d6-b83579485034" providerId="ADAL" clId="{D61A297D-4424-4148-A1A7-C1DDA4F92B18}" dt="2020-09-13T11:09:22.483" v="8" actId="47"/>
        <pc:sldMkLst>
          <pc:docMk/>
          <pc:sldMk cId="156909124" sldId="691"/>
        </pc:sldMkLst>
      </pc:sldChg>
      <pc:sldChg chg="del">
        <pc:chgData name="Simon Pun (SSE)" userId="6b1ee1f4-4ab1-4ea7-a2d6-b83579485034" providerId="ADAL" clId="{D61A297D-4424-4148-A1A7-C1DDA4F92B18}" dt="2020-09-13T11:09:22.483" v="8" actId="47"/>
        <pc:sldMkLst>
          <pc:docMk/>
          <pc:sldMk cId="3323719879" sldId="692"/>
        </pc:sldMkLst>
      </pc:sldChg>
      <pc:sldChg chg="del">
        <pc:chgData name="Simon Pun (SSE)" userId="6b1ee1f4-4ab1-4ea7-a2d6-b83579485034" providerId="ADAL" clId="{D61A297D-4424-4148-A1A7-C1DDA4F92B18}" dt="2020-09-13T11:09:22.483" v="8" actId="47"/>
        <pc:sldMkLst>
          <pc:docMk/>
          <pc:sldMk cId="1061583880" sldId="694"/>
        </pc:sldMkLst>
      </pc:sldChg>
      <pc:sldChg chg="del">
        <pc:chgData name="Simon Pun (SSE)" userId="6b1ee1f4-4ab1-4ea7-a2d6-b83579485034" providerId="ADAL" clId="{D61A297D-4424-4148-A1A7-C1DDA4F92B18}" dt="2020-09-13T11:09:22.483" v="8" actId="47"/>
        <pc:sldMkLst>
          <pc:docMk/>
          <pc:sldMk cId="2011612709" sldId="695"/>
        </pc:sldMkLst>
      </pc:sldChg>
      <pc:sldChg chg="delSp modSp mod">
        <pc:chgData name="Simon Pun (SSE)" userId="6b1ee1f4-4ab1-4ea7-a2d6-b83579485034" providerId="ADAL" clId="{D61A297D-4424-4148-A1A7-C1DDA4F92B18}" dt="2020-09-16T06:45:55.402" v="4354" actId="20577"/>
        <pc:sldMkLst>
          <pc:docMk/>
          <pc:sldMk cId="42482943" sldId="696"/>
        </pc:sldMkLst>
        <pc:spChg chg="mod">
          <ac:chgData name="Simon Pun (SSE)" userId="6b1ee1f4-4ab1-4ea7-a2d6-b83579485034" providerId="ADAL" clId="{D61A297D-4424-4148-A1A7-C1DDA4F92B18}" dt="2020-09-13T11:09:26.156" v="9" actId="20577"/>
          <ac:spMkLst>
            <pc:docMk/>
            <pc:sldMk cId="42482943" sldId="696"/>
            <ac:spMk id="2" creationId="{00000000-0000-0000-0000-000000000000}"/>
          </ac:spMkLst>
        </pc:spChg>
        <pc:spChg chg="mod">
          <ac:chgData name="Simon Pun (SSE)" userId="6b1ee1f4-4ab1-4ea7-a2d6-b83579485034" providerId="ADAL" clId="{D61A297D-4424-4148-A1A7-C1DDA4F92B18}" dt="2020-09-16T06:45:55.402" v="4354" actId="20577"/>
          <ac:spMkLst>
            <pc:docMk/>
            <pc:sldMk cId="42482943" sldId="696"/>
            <ac:spMk id="5" creationId="{41887976-2666-460B-A032-C5ECCB2B1EDC}"/>
          </ac:spMkLst>
        </pc:spChg>
        <pc:spChg chg="del">
          <ac:chgData name="Simon Pun (SSE)" userId="6b1ee1f4-4ab1-4ea7-a2d6-b83579485034" providerId="ADAL" clId="{D61A297D-4424-4148-A1A7-C1DDA4F92B18}" dt="2020-09-16T06:38:41.643" v="4300" actId="478"/>
          <ac:spMkLst>
            <pc:docMk/>
            <pc:sldMk cId="42482943" sldId="696"/>
            <ac:spMk id="7" creationId="{5E3EC487-E414-4EEE-B36A-7FE312BA04D6}"/>
          </ac:spMkLst>
        </pc:spChg>
        <pc:spChg chg="del">
          <ac:chgData name="Simon Pun (SSE)" userId="6b1ee1f4-4ab1-4ea7-a2d6-b83579485034" providerId="ADAL" clId="{D61A297D-4424-4148-A1A7-C1DDA4F92B18}" dt="2020-09-16T06:38:38.860" v="4299" actId="478"/>
          <ac:spMkLst>
            <pc:docMk/>
            <pc:sldMk cId="42482943" sldId="696"/>
            <ac:spMk id="8" creationId="{7612A895-8D2D-4FE2-82EB-B99B2B12ED1A}"/>
          </ac:spMkLst>
        </pc:spChg>
        <pc:spChg chg="mod">
          <ac:chgData name="Simon Pun (SSE)" userId="6b1ee1f4-4ab1-4ea7-a2d6-b83579485034" providerId="ADAL" clId="{D61A297D-4424-4148-A1A7-C1DDA4F92B18}" dt="2020-09-16T06:39:31.275" v="4304" actId="20577"/>
          <ac:spMkLst>
            <pc:docMk/>
            <pc:sldMk cId="42482943" sldId="696"/>
            <ac:spMk id="9" creationId="{AC051229-119D-4D89-BF9C-12A875641777}"/>
          </ac:spMkLst>
        </pc:spChg>
      </pc:sldChg>
      <pc:sldChg chg="addSp delSp modSp add mod">
        <pc:chgData name="Simon Pun (SSE)" userId="6b1ee1f4-4ab1-4ea7-a2d6-b83579485034" providerId="ADAL" clId="{D61A297D-4424-4148-A1A7-C1DDA4F92B18}" dt="2020-09-16T00:27:28.142" v="3257" actId="22"/>
        <pc:sldMkLst>
          <pc:docMk/>
          <pc:sldMk cId="3022342472" sldId="697"/>
        </pc:sldMkLst>
        <pc:spChg chg="mod">
          <ac:chgData name="Simon Pun (SSE)" userId="6b1ee1f4-4ab1-4ea7-a2d6-b83579485034" providerId="ADAL" clId="{D61A297D-4424-4148-A1A7-C1DDA4F92B18}" dt="2020-09-13T12:38:19.667" v="555" actId="1076"/>
          <ac:spMkLst>
            <pc:docMk/>
            <pc:sldMk cId="3022342472" sldId="697"/>
            <ac:spMk id="2" creationId="{00000000-0000-0000-0000-000000000000}"/>
          </ac:spMkLst>
        </pc:spChg>
        <pc:spChg chg="mod">
          <ac:chgData name="Simon Pun (SSE)" userId="6b1ee1f4-4ab1-4ea7-a2d6-b83579485034" providerId="ADAL" clId="{D61A297D-4424-4148-A1A7-C1DDA4F92B18}" dt="2020-09-13T12:35:11.109" v="542"/>
          <ac:spMkLst>
            <pc:docMk/>
            <pc:sldMk cId="3022342472" sldId="697"/>
            <ac:spMk id="6" creationId="{51A0B9B1-7215-4F1B-8494-67023DE551B0}"/>
          </ac:spMkLst>
        </pc:spChg>
        <pc:spChg chg="mod">
          <ac:chgData name="Simon Pun (SSE)" userId="6b1ee1f4-4ab1-4ea7-a2d6-b83579485034" providerId="ADAL" clId="{D61A297D-4424-4148-A1A7-C1DDA4F92B18}" dt="2020-09-13T12:05:21.340" v="501" actId="164"/>
          <ac:spMkLst>
            <pc:docMk/>
            <pc:sldMk cId="3022342472" sldId="697"/>
            <ac:spMk id="9" creationId="{F263F0A1-4950-479D-BBCA-D9E2EC568744}"/>
          </ac:spMkLst>
        </pc:spChg>
        <pc:spChg chg="del mod">
          <ac:chgData name="Simon Pun (SSE)" userId="6b1ee1f4-4ab1-4ea7-a2d6-b83579485034" providerId="ADAL" clId="{D61A297D-4424-4148-A1A7-C1DDA4F92B18}" dt="2020-09-13T12:06:37.910" v="512" actId="21"/>
          <ac:spMkLst>
            <pc:docMk/>
            <pc:sldMk cId="3022342472" sldId="697"/>
            <ac:spMk id="10" creationId="{E3602228-7A79-4503-A4D3-85A35697FC2A}"/>
          </ac:spMkLst>
        </pc:spChg>
        <pc:spChg chg="add del mod">
          <ac:chgData name="Simon Pun (SSE)" userId="6b1ee1f4-4ab1-4ea7-a2d6-b83579485034" providerId="ADAL" clId="{D61A297D-4424-4148-A1A7-C1DDA4F92B18}" dt="2020-09-13T12:06:37.910" v="512" actId="21"/>
          <ac:spMkLst>
            <pc:docMk/>
            <pc:sldMk cId="3022342472" sldId="697"/>
            <ac:spMk id="11" creationId="{646E672B-B6D8-4A39-BC26-482B8494E233}"/>
          </ac:spMkLst>
        </pc:spChg>
        <pc:spChg chg="add mod">
          <ac:chgData name="Simon Pun (SSE)" userId="6b1ee1f4-4ab1-4ea7-a2d6-b83579485034" providerId="ADAL" clId="{D61A297D-4424-4148-A1A7-C1DDA4F92B18}" dt="2020-09-13T12:06:56.428" v="519" actId="14100"/>
          <ac:spMkLst>
            <pc:docMk/>
            <pc:sldMk cId="3022342472" sldId="697"/>
            <ac:spMk id="14" creationId="{D598094C-83FC-40B9-A7B3-06E1407F9304}"/>
          </ac:spMkLst>
        </pc:spChg>
        <pc:spChg chg="add mod">
          <ac:chgData name="Simon Pun (SSE)" userId="6b1ee1f4-4ab1-4ea7-a2d6-b83579485034" providerId="ADAL" clId="{D61A297D-4424-4148-A1A7-C1DDA4F92B18}" dt="2020-09-13T12:06:43.250" v="515" actId="1076"/>
          <ac:spMkLst>
            <pc:docMk/>
            <pc:sldMk cId="3022342472" sldId="697"/>
            <ac:spMk id="18" creationId="{DCE36106-2F16-432C-9FB8-7422F1BAD45D}"/>
          </ac:spMkLst>
        </pc:spChg>
        <pc:spChg chg="mod">
          <ac:chgData name="Simon Pun (SSE)" userId="6b1ee1f4-4ab1-4ea7-a2d6-b83579485034" providerId="ADAL" clId="{D61A297D-4424-4148-A1A7-C1DDA4F92B18}" dt="2020-09-13T12:05:21.340" v="501" actId="164"/>
          <ac:spMkLst>
            <pc:docMk/>
            <pc:sldMk cId="3022342472" sldId="697"/>
            <ac:spMk id="53" creationId="{6AC20FC4-DEE9-4DAB-8757-E87AC34C2051}"/>
          </ac:spMkLst>
        </pc:spChg>
        <pc:spChg chg="del">
          <ac:chgData name="Simon Pun (SSE)" userId="6b1ee1f4-4ab1-4ea7-a2d6-b83579485034" providerId="ADAL" clId="{D61A297D-4424-4148-A1A7-C1DDA4F92B18}" dt="2020-09-13T12:03:45.267" v="434" actId="478"/>
          <ac:spMkLst>
            <pc:docMk/>
            <pc:sldMk cId="3022342472" sldId="697"/>
            <ac:spMk id="57" creationId="{D660B804-6929-4B23-9C07-D54E34D8382E}"/>
          </ac:spMkLst>
        </pc:spChg>
        <pc:spChg chg="del">
          <ac:chgData name="Simon Pun (SSE)" userId="6b1ee1f4-4ab1-4ea7-a2d6-b83579485034" providerId="ADAL" clId="{D61A297D-4424-4148-A1A7-C1DDA4F92B18}" dt="2020-09-13T12:00:30.748" v="281" actId="478"/>
          <ac:spMkLst>
            <pc:docMk/>
            <pc:sldMk cId="3022342472" sldId="697"/>
            <ac:spMk id="62" creationId="{30DCEEFB-2D27-4BE3-AA0D-464E0C06BA3F}"/>
          </ac:spMkLst>
        </pc:spChg>
        <pc:grpChg chg="add mod">
          <ac:chgData name="Simon Pun (SSE)" userId="6b1ee1f4-4ab1-4ea7-a2d6-b83579485034" providerId="ADAL" clId="{D61A297D-4424-4148-A1A7-C1DDA4F92B18}" dt="2020-09-13T12:05:24.944" v="502" actId="1076"/>
          <ac:grpSpMkLst>
            <pc:docMk/>
            <pc:sldMk cId="3022342472" sldId="697"/>
            <ac:grpSpMk id="12" creationId="{61B714B2-DC4F-497F-B971-6110CB541564}"/>
          </ac:grpSpMkLst>
        </pc:grpChg>
        <pc:graphicFrameChg chg="add mod">
          <ac:chgData name="Simon Pun (SSE)" userId="6b1ee1f4-4ab1-4ea7-a2d6-b83579485034" providerId="ADAL" clId="{D61A297D-4424-4148-A1A7-C1DDA4F92B18}" dt="2020-09-13T12:35:38.832" v="550" actId="1076"/>
          <ac:graphicFrameMkLst>
            <pc:docMk/>
            <pc:sldMk cId="3022342472" sldId="697"/>
            <ac:graphicFrameMk id="19" creationId="{2D714D9B-2687-4248-8ABF-3A4AF38D38C9}"/>
          </ac:graphicFrameMkLst>
        </pc:graphicFrameChg>
        <pc:graphicFrameChg chg="del mod">
          <ac:chgData name="Simon Pun (SSE)" userId="6b1ee1f4-4ab1-4ea7-a2d6-b83579485034" providerId="ADAL" clId="{D61A297D-4424-4148-A1A7-C1DDA4F92B18}" dt="2020-09-13T12:06:32.741" v="511" actId="478"/>
          <ac:graphicFrameMkLst>
            <pc:docMk/>
            <pc:sldMk cId="3022342472" sldId="697"/>
            <ac:graphicFrameMk id="60" creationId="{4100A90C-7A63-4E58-B41F-842F02006C14}"/>
          </ac:graphicFrameMkLst>
        </pc:graphicFrameChg>
        <pc:picChg chg="add del">
          <ac:chgData name="Simon Pun (SSE)" userId="6b1ee1f4-4ab1-4ea7-a2d6-b83579485034" providerId="ADAL" clId="{D61A297D-4424-4148-A1A7-C1DDA4F92B18}" dt="2020-09-16T00:27:28.142" v="3257" actId="22"/>
          <ac:picMkLst>
            <pc:docMk/>
            <pc:sldMk cId="3022342472" sldId="697"/>
            <ac:picMk id="3" creationId="{83596109-08F4-4582-92FD-2A624898694C}"/>
          </ac:picMkLst>
        </pc:picChg>
        <pc:picChg chg="add mod">
          <ac:chgData name="Simon Pun (SSE)" userId="6b1ee1f4-4ab1-4ea7-a2d6-b83579485034" providerId="ADAL" clId="{D61A297D-4424-4148-A1A7-C1DDA4F92B18}" dt="2020-09-13T12:05:21.340" v="501" actId="164"/>
          <ac:picMkLst>
            <pc:docMk/>
            <pc:sldMk cId="3022342472" sldId="697"/>
            <ac:picMk id="4" creationId="{AB8D6B5A-EF45-47DE-A6D2-CAECB2011D6C}"/>
          </ac:picMkLst>
        </pc:picChg>
        <pc:picChg chg="add del mod">
          <ac:chgData name="Simon Pun (SSE)" userId="6b1ee1f4-4ab1-4ea7-a2d6-b83579485034" providerId="ADAL" clId="{D61A297D-4424-4148-A1A7-C1DDA4F92B18}" dt="2020-09-13T12:06:37.910" v="512" actId="21"/>
          <ac:picMkLst>
            <pc:docMk/>
            <pc:sldMk cId="3022342472" sldId="697"/>
            <ac:picMk id="7" creationId="{EE801D43-D9AD-46C8-A1E5-51FD24EB08B7}"/>
          </ac:picMkLst>
        </pc:picChg>
        <pc:picChg chg="add del mod">
          <ac:chgData name="Simon Pun (SSE)" userId="6b1ee1f4-4ab1-4ea7-a2d6-b83579485034" providerId="ADAL" clId="{D61A297D-4424-4148-A1A7-C1DDA4F92B18}" dt="2020-09-13T12:06:19.436" v="507" actId="478"/>
          <ac:picMkLst>
            <pc:docMk/>
            <pc:sldMk cId="3022342472" sldId="697"/>
            <ac:picMk id="8" creationId="{9BA11FF5-3DAB-42E9-9C1D-59063D9DAEBE}"/>
          </ac:picMkLst>
        </pc:picChg>
        <pc:picChg chg="add mod">
          <ac:chgData name="Simon Pun (SSE)" userId="6b1ee1f4-4ab1-4ea7-a2d6-b83579485034" providerId="ADAL" clId="{D61A297D-4424-4148-A1A7-C1DDA4F92B18}" dt="2020-09-13T12:06:48.074" v="516" actId="1076"/>
          <ac:picMkLst>
            <pc:docMk/>
            <pc:sldMk cId="3022342472" sldId="697"/>
            <ac:picMk id="13" creationId="{4A290076-3CF4-419D-B797-7D4297ADC327}"/>
          </ac:picMkLst>
        </pc:picChg>
        <pc:picChg chg="add del mod">
          <ac:chgData name="Simon Pun (SSE)" userId="6b1ee1f4-4ab1-4ea7-a2d6-b83579485034" providerId="ADAL" clId="{D61A297D-4424-4148-A1A7-C1DDA4F92B18}" dt="2020-09-13T12:37:30.775" v="551" actId="478"/>
          <ac:picMkLst>
            <pc:docMk/>
            <pc:sldMk cId="3022342472" sldId="697"/>
            <ac:picMk id="15" creationId="{7A263ED6-311F-4465-95E4-7D0958DFCAF9}"/>
          </ac:picMkLst>
        </pc:picChg>
        <pc:picChg chg="del">
          <ac:chgData name="Simon Pun (SSE)" userId="6b1ee1f4-4ab1-4ea7-a2d6-b83579485034" providerId="ADAL" clId="{D61A297D-4424-4148-A1A7-C1DDA4F92B18}" dt="2020-09-13T12:01:27.572" v="314" actId="478"/>
          <ac:picMkLst>
            <pc:docMk/>
            <pc:sldMk cId="3022342472" sldId="697"/>
            <ac:picMk id="16" creationId="{CD6137C4-BB68-4DDA-82F6-24672BD024DD}"/>
          </ac:picMkLst>
        </pc:picChg>
        <pc:picChg chg="add mod">
          <ac:chgData name="Simon Pun (SSE)" userId="6b1ee1f4-4ab1-4ea7-a2d6-b83579485034" providerId="ADAL" clId="{D61A297D-4424-4148-A1A7-C1DDA4F92B18}" dt="2020-09-13T12:38:02.666" v="554" actId="1076"/>
          <ac:picMkLst>
            <pc:docMk/>
            <pc:sldMk cId="3022342472" sldId="697"/>
            <ac:picMk id="22" creationId="{648A6072-F66A-4F74-9E16-1AD43A372F0D}"/>
          </ac:picMkLst>
        </pc:picChg>
        <pc:picChg chg="del">
          <ac:chgData name="Simon Pun (SSE)" userId="6b1ee1f4-4ab1-4ea7-a2d6-b83579485034" providerId="ADAL" clId="{D61A297D-4424-4148-A1A7-C1DDA4F92B18}" dt="2020-09-13T12:01:48.003" v="319" actId="478"/>
          <ac:picMkLst>
            <pc:docMk/>
            <pc:sldMk cId="3022342472" sldId="697"/>
            <ac:picMk id="27" creationId="{95571AA3-E188-4854-A1AA-91654783DE02}"/>
          </ac:picMkLst>
        </pc:picChg>
        <pc:picChg chg="del mod">
          <ac:chgData name="Simon Pun (SSE)" userId="6b1ee1f4-4ab1-4ea7-a2d6-b83579485034" providerId="ADAL" clId="{D61A297D-4424-4148-A1A7-C1DDA4F92B18}" dt="2020-09-13T12:00:25.490" v="278" actId="478"/>
          <ac:picMkLst>
            <pc:docMk/>
            <pc:sldMk cId="3022342472" sldId="697"/>
            <ac:picMk id="59" creationId="{257BBF8E-E8BD-481A-879C-78648639AE88}"/>
          </ac:picMkLst>
        </pc:picChg>
      </pc:sldChg>
      <pc:sldChg chg="addSp delSp modSp add mod">
        <pc:chgData name="Simon Pun (SSE)" userId="6b1ee1f4-4ab1-4ea7-a2d6-b83579485034" providerId="ADAL" clId="{D61A297D-4424-4148-A1A7-C1DDA4F92B18}" dt="2020-09-13T12:43:03.254" v="620" actId="1076"/>
        <pc:sldMkLst>
          <pc:docMk/>
          <pc:sldMk cId="875220329" sldId="698"/>
        </pc:sldMkLst>
        <pc:spChg chg="mod">
          <ac:chgData name="Simon Pun (SSE)" userId="6b1ee1f4-4ab1-4ea7-a2d6-b83579485034" providerId="ADAL" clId="{D61A297D-4424-4148-A1A7-C1DDA4F92B18}" dt="2020-09-13T12:38:27.463" v="571" actId="20577"/>
          <ac:spMkLst>
            <pc:docMk/>
            <pc:sldMk cId="875220329" sldId="698"/>
            <ac:spMk id="2" creationId="{00000000-0000-0000-0000-000000000000}"/>
          </ac:spMkLst>
        </pc:spChg>
        <pc:spChg chg="del">
          <ac:chgData name="Simon Pun (SSE)" userId="6b1ee1f4-4ab1-4ea7-a2d6-b83579485034" providerId="ADAL" clId="{D61A297D-4424-4148-A1A7-C1DDA4F92B18}" dt="2020-09-13T12:41:05.110" v="576" actId="478"/>
          <ac:spMkLst>
            <pc:docMk/>
            <pc:sldMk cId="875220329" sldId="698"/>
            <ac:spMk id="6" creationId="{51A0B9B1-7215-4F1B-8494-67023DE551B0}"/>
          </ac:spMkLst>
        </pc:spChg>
        <pc:spChg chg="mod">
          <ac:chgData name="Simon Pun (SSE)" userId="6b1ee1f4-4ab1-4ea7-a2d6-b83579485034" providerId="ADAL" clId="{D61A297D-4424-4148-A1A7-C1DDA4F92B18}" dt="2020-09-13T12:41:36.099" v="585" actId="14100"/>
          <ac:spMkLst>
            <pc:docMk/>
            <pc:sldMk cId="875220329" sldId="698"/>
            <ac:spMk id="14" creationId="{D598094C-83FC-40B9-A7B3-06E1407F9304}"/>
          </ac:spMkLst>
        </pc:spChg>
        <pc:spChg chg="add del mod">
          <ac:chgData name="Simon Pun (SSE)" userId="6b1ee1f4-4ab1-4ea7-a2d6-b83579485034" providerId="ADAL" clId="{D61A297D-4424-4148-A1A7-C1DDA4F92B18}" dt="2020-09-13T12:41:38.615" v="587" actId="478"/>
          <ac:spMkLst>
            <pc:docMk/>
            <pc:sldMk cId="875220329" sldId="698"/>
            <ac:spMk id="15" creationId="{26D5A199-7739-4552-8B36-06D4C7879C4D}"/>
          </ac:spMkLst>
        </pc:spChg>
        <pc:spChg chg="add mod">
          <ac:chgData name="Simon Pun (SSE)" userId="6b1ee1f4-4ab1-4ea7-a2d6-b83579485034" providerId="ADAL" clId="{D61A297D-4424-4148-A1A7-C1DDA4F92B18}" dt="2020-09-13T12:41:42.726" v="588" actId="571"/>
          <ac:spMkLst>
            <pc:docMk/>
            <pc:sldMk cId="875220329" sldId="698"/>
            <ac:spMk id="17" creationId="{C3048607-3DDD-4B64-AA86-02EF1C3CD1D8}"/>
          </ac:spMkLst>
        </pc:spChg>
        <pc:spChg chg="del">
          <ac:chgData name="Simon Pun (SSE)" userId="6b1ee1f4-4ab1-4ea7-a2d6-b83579485034" providerId="ADAL" clId="{D61A297D-4424-4148-A1A7-C1DDA4F92B18}" dt="2020-09-13T12:38:37.670" v="574" actId="478"/>
          <ac:spMkLst>
            <pc:docMk/>
            <pc:sldMk cId="875220329" sldId="698"/>
            <ac:spMk id="18" creationId="{DCE36106-2F16-432C-9FB8-7422F1BAD45D}"/>
          </ac:spMkLst>
        </pc:spChg>
        <pc:spChg chg="add del mod">
          <ac:chgData name="Simon Pun (SSE)" userId="6b1ee1f4-4ab1-4ea7-a2d6-b83579485034" providerId="ADAL" clId="{D61A297D-4424-4148-A1A7-C1DDA4F92B18}" dt="2020-09-13T12:42:19.136" v="597"/>
          <ac:spMkLst>
            <pc:docMk/>
            <pc:sldMk cId="875220329" sldId="698"/>
            <ac:spMk id="21" creationId="{72D87826-5A92-45F9-B5D2-46A5E24D6E42}"/>
          </ac:spMkLst>
        </pc:spChg>
        <pc:spChg chg="add del mod">
          <ac:chgData name="Simon Pun (SSE)" userId="6b1ee1f4-4ab1-4ea7-a2d6-b83579485034" providerId="ADAL" clId="{D61A297D-4424-4148-A1A7-C1DDA4F92B18}" dt="2020-09-13T12:42:21.343" v="600"/>
          <ac:spMkLst>
            <pc:docMk/>
            <pc:sldMk cId="875220329" sldId="698"/>
            <ac:spMk id="23" creationId="{D827DC93-45E6-4075-B4E6-970F63E11B0E}"/>
          </ac:spMkLst>
        </pc:spChg>
        <pc:spChg chg="add del mod">
          <ac:chgData name="Simon Pun (SSE)" userId="6b1ee1f4-4ab1-4ea7-a2d6-b83579485034" providerId="ADAL" clId="{D61A297D-4424-4148-A1A7-C1DDA4F92B18}" dt="2020-09-13T12:42:26.861" v="603"/>
          <ac:spMkLst>
            <pc:docMk/>
            <pc:sldMk cId="875220329" sldId="698"/>
            <ac:spMk id="24" creationId="{2C77B57A-99ED-45A7-9B97-A0187ECB023B}"/>
          </ac:spMkLst>
        </pc:spChg>
        <pc:spChg chg="add mod">
          <ac:chgData name="Simon Pun (SSE)" userId="6b1ee1f4-4ab1-4ea7-a2d6-b83579485034" providerId="ADAL" clId="{D61A297D-4424-4148-A1A7-C1DDA4F92B18}" dt="2020-09-13T12:43:01.119" v="619" actId="1076"/>
          <ac:spMkLst>
            <pc:docMk/>
            <pc:sldMk cId="875220329" sldId="698"/>
            <ac:spMk id="25" creationId="{77F40778-AC9E-4E96-9DDF-BB12208FB19B}"/>
          </ac:spMkLst>
        </pc:spChg>
        <pc:spChg chg="add del mod">
          <ac:chgData name="Simon Pun (SSE)" userId="6b1ee1f4-4ab1-4ea7-a2d6-b83579485034" providerId="ADAL" clId="{D61A297D-4424-4148-A1A7-C1DDA4F92B18}" dt="2020-09-13T12:42:42.538" v="609"/>
          <ac:spMkLst>
            <pc:docMk/>
            <pc:sldMk cId="875220329" sldId="698"/>
            <ac:spMk id="26" creationId="{E36E1D44-4C19-4085-B24E-618A4665432A}"/>
          </ac:spMkLst>
        </pc:spChg>
        <pc:spChg chg="add del mod">
          <ac:chgData name="Simon Pun (SSE)" userId="6b1ee1f4-4ab1-4ea7-a2d6-b83579485034" providerId="ADAL" clId="{D61A297D-4424-4148-A1A7-C1DDA4F92B18}" dt="2020-09-13T12:42:47.642" v="613"/>
          <ac:spMkLst>
            <pc:docMk/>
            <pc:sldMk cId="875220329" sldId="698"/>
            <ac:spMk id="27" creationId="{70A6F7D9-FE5C-4375-A8FF-40D362183B5D}"/>
          </ac:spMkLst>
        </pc:spChg>
        <pc:spChg chg="add mod">
          <ac:chgData name="Simon Pun (SSE)" userId="6b1ee1f4-4ab1-4ea7-a2d6-b83579485034" providerId="ADAL" clId="{D61A297D-4424-4148-A1A7-C1DDA4F92B18}" dt="2020-09-13T12:42:52.757" v="616" actId="1076"/>
          <ac:spMkLst>
            <pc:docMk/>
            <pc:sldMk cId="875220329" sldId="698"/>
            <ac:spMk id="28" creationId="{9A61BD47-23FE-4C99-9D72-0F84A8275033}"/>
          </ac:spMkLst>
        </pc:spChg>
        <pc:grpChg chg="del">
          <ac:chgData name="Simon Pun (SSE)" userId="6b1ee1f4-4ab1-4ea7-a2d6-b83579485034" providerId="ADAL" clId="{D61A297D-4424-4148-A1A7-C1DDA4F92B18}" dt="2020-09-13T12:38:32.839" v="572" actId="478"/>
          <ac:grpSpMkLst>
            <pc:docMk/>
            <pc:sldMk cId="875220329" sldId="698"/>
            <ac:grpSpMk id="12" creationId="{61B714B2-DC4F-497F-B971-6110CB541564}"/>
          </ac:grpSpMkLst>
        </pc:grpChg>
        <pc:graphicFrameChg chg="del">
          <ac:chgData name="Simon Pun (SSE)" userId="6b1ee1f4-4ab1-4ea7-a2d6-b83579485034" providerId="ADAL" clId="{D61A297D-4424-4148-A1A7-C1DDA4F92B18}" dt="2020-09-13T12:41:07.135" v="577" actId="478"/>
          <ac:graphicFrameMkLst>
            <pc:docMk/>
            <pc:sldMk cId="875220329" sldId="698"/>
            <ac:graphicFrameMk id="19" creationId="{2D714D9B-2687-4248-8ABF-3A4AF38D38C9}"/>
          </ac:graphicFrameMkLst>
        </pc:graphicFrameChg>
        <pc:picChg chg="add mod">
          <ac:chgData name="Simon Pun (SSE)" userId="6b1ee1f4-4ab1-4ea7-a2d6-b83579485034" providerId="ADAL" clId="{D61A297D-4424-4148-A1A7-C1DDA4F92B18}" dt="2020-09-13T12:42:54.909" v="617" actId="1076"/>
          <ac:picMkLst>
            <pc:docMk/>
            <pc:sldMk cId="875220329" sldId="698"/>
            <ac:picMk id="3" creationId="{C6F19869-E577-4C30-838B-DDE202F2CD8E}"/>
          </ac:picMkLst>
        </pc:picChg>
        <pc:picChg chg="add mod">
          <ac:chgData name="Simon Pun (SSE)" userId="6b1ee1f4-4ab1-4ea7-a2d6-b83579485034" providerId="ADAL" clId="{D61A297D-4424-4148-A1A7-C1DDA4F92B18}" dt="2020-09-13T12:43:03.254" v="620" actId="1076"/>
          <ac:picMkLst>
            <pc:docMk/>
            <pc:sldMk cId="875220329" sldId="698"/>
            <ac:picMk id="5" creationId="{1A013A15-4A95-4574-B0DA-A35B15F5C22A}"/>
          </ac:picMkLst>
        </pc:picChg>
        <pc:picChg chg="del">
          <ac:chgData name="Simon Pun (SSE)" userId="6b1ee1f4-4ab1-4ea7-a2d6-b83579485034" providerId="ADAL" clId="{D61A297D-4424-4148-A1A7-C1DDA4F92B18}" dt="2020-09-13T12:38:40.798" v="575" actId="478"/>
          <ac:picMkLst>
            <pc:docMk/>
            <pc:sldMk cId="875220329" sldId="698"/>
            <ac:picMk id="13" creationId="{4A290076-3CF4-419D-B797-7D4297ADC327}"/>
          </ac:picMkLst>
        </pc:picChg>
        <pc:picChg chg="del">
          <ac:chgData name="Simon Pun (SSE)" userId="6b1ee1f4-4ab1-4ea7-a2d6-b83579485034" providerId="ADAL" clId="{D61A297D-4424-4148-A1A7-C1DDA4F92B18}" dt="2020-09-13T12:38:35.605" v="573" actId="478"/>
          <ac:picMkLst>
            <pc:docMk/>
            <pc:sldMk cId="875220329" sldId="698"/>
            <ac:picMk id="22" creationId="{648A6072-F66A-4F74-9E16-1AD43A372F0D}"/>
          </ac:picMkLst>
        </pc:picChg>
      </pc:sldChg>
      <pc:sldChg chg="addSp delSp modSp add mod">
        <pc:chgData name="Simon Pun (SSE)" userId="6b1ee1f4-4ab1-4ea7-a2d6-b83579485034" providerId="ADAL" clId="{D61A297D-4424-4148-A1A7-C1DDA4F92B18}" dt="2020-09-13T14:31:59.692" v="1279" actId="1076"/>
        <pc:sldMkLst>
          <pc:docMk/>
          <pc:sldMk cId="799521389" sldId="699"/>
        </pc:sldMkLst>
        <pc:spChg chg="mod">
          <ac:chgData name="Simon Pun (SSE)" userId="6b1ee1f4-4ab1-4ea7-a2d6-b83579485034" providerId="ADAL" clId="{D61A297D-4424-4148-A1A7-C1DDA4F92B18}" dt="2020-09-13T12:52:28.295" v="735" actId="20577"/>
          <ac:spMkLst>
            <pc:docMk/>
            <pc:sldMk cId="799521389" sldId="699"/>
            <ac:spMk id="2" creationId="{00000000-0000-0000-0000-000000000000}"/>
          </ac:spMkLst>
        </pc:spChg>
        <pc:spChg chg="mod">
          <ac:chgData name="Simon Pun (SSE)" userId="6b1ee1f4-4ab1-4ea7-a2d6-b83579485034" providerId="ADAL" clId="{D61A297D-4424-4148-A1A7-C1DDA4F92B18}" dt="2020-09-13T14:31:27.752" v="1270" actId="6549"/>
          <ac:spMkLst>
            <pc:docMk/>
            <pc:sldMk cId="799521389" sldId="699"/>
            <ac:spMk id="6" creationId="{51A0B9B1-7215-4F1B-8494-67023DE551B0}"/>
          </ac:spMkLst>
        </pc:spChg>
        <pc:spChg chg="mod topLvl">
          <ac:chgData name="Simon Pun (SSE)" userId="6b1ee1f4-4ab1-4ea7-a2d6-b83579485034" providerId="ADAL" clId="{D61A297D-4424-4148-A1A7-C1DDA4F92B18}" dt="2020-09-13T14:31:59.692" v="1279" actId="1076"/>
          <ac:spMkLst>
            <pc:docMk/>
            <pc:sldMk cId="799521389" sldId="699"/>
            <ac:spMk id="9" creationId="{F263F0A1-4950-479D-BBCA-D9E2EC568744}"/>
          </ac:spMkLst>
        </pc:spChg>
        <pc:spChg chg="add mod">
          <ac:chgData name="Simon Pun (SSE)" userId="6b1ee1f4-4ab1-4ea7-a2d6-b83579485034" providerId="ADAL" clId="{D61A297D-4424-4148-A1A7-C1DDA4F92B18}" dt="2020-09-13T14:31:59.692" v="1279" actId="1076"/>
          <ac:spMkLst>
            <pc:docMk/>
            <pc:sldMk cId="799521389" sldId="699"/>
            <ac:spMk id="11" creationId="{0E6BA6BB-E9AF-4E08-99E9-D9706E8D98B6}"/>
          </ac:spMkLst>
        </pc:spChg>
        <pc:spChg chg="del">
          <ac:chgData name="Simon Pun (SSE)" userId="6b1ee1f4-4ab1-4ea7-a2d6-b83579485034" providerId="ADAL" clId="{D61A297D-4424-4148-A1A7-C1DDA4F92B18}" dt="2020-09-13T12:48:00.642" v="656" actId="21"/>
          <ac:spMkLst>
            <pc:docMk/>
            <pc:sldMk cId="799521389" sldId="699"/>
            <ac:spMk id="14" creationId="{D598094C-83FC-40B9-A7B3-06E1407F9304}"/>
          </ac:spMkLst>
        </pc:spChg>
        <pc:spChg chg="add del mod">
          <ac:chgData name="Simon Pun (SSE)" userId="6b1ee1f4-4ab1-4ea7-a2d6-b83579485034" providerId="ADAL" clId="{D61A297D-4424-4148-A1A7-C1DDA4F92B18}" dt="2020-09-13T14:31:25.455" v="1269" actId="478"/>
          <ac:spMkLst>
            <pc:docMk/>
            <pc:sldMk cId="799521389" sldId="699"/>
            <ac:spMk id="15" creationId="{F197C622-8826-4695-BA08-193BAD72BBF9}"/>
          </ac:spMkLst>
        </pc:spChg>
        <pc:spChg chg="del mod">
          <ac:chgData name="Simon Pun (SSE)" userId="6b1ee1f4-4ab1-4ea7-a2d6-b83579485034" providerId="ADAL" clId="{D61A297D-4424-4148-A1A7-C1DDA4F92B18}" dt="2020-09-13T12:48:00.642" v="656" actId="21"/>
          <ac:spMkLst>
            <pc:docMk/>
            <pc:sldMk cId="799521389" sldId="699"/>
            <ac:spMk id="18" creationId="{DCE36106-2F16-432C-9FB8-7422F1BAD45D}"/>
          </ac:spMkLst>
        </pc:spChg>
        <pc:spChg chg="add del">
          <ac:chgData name="Simon Pun (SSE)" userId="6b1ee1f4-4ab1-4ea7-a2d6-b83579485034" providerId="ADAL" clId="{D61A297D-4424-4148-A1A7-C1DDA4F92B18}" dt="2020-09-13T12:52:11.235" v="723" actId="478"/>
          <ac:spMkLst>
            <pc:docMk/>
            <pc:sldMk cId="799521389" sldId="699"/>
            <ac:spMk id="24" creationId="{053B3006-60A4-4BC6-B462-033DCA7F6417}"/>
          </ac:spMkLst>
        </pc:spChg>
        <pc:spChg chg="add del">
          <ac:chgData name="Simon Pun (SSE)" userId="6b1ee1f4-4ab1-4ea7-a2d6-b83579485034" providerId="ADAL" clId="{D61A297D-4424-4148-A1A7-C1DDA4F92B18}" dt="2020-09-13T12:52:11.620" v="724" actId="478"/>
          <ac:spMkLst>
            <pc:docMk/>
            <pc:sldMk cId="799521389" sldId="699"/>
            <ac:spMk id="26" creationId="{AA47896F-1F1D-4494-978E-6C19E13A06F3}"/>
          </ac:spMkLst>
        </pc:spChg>
        <pc:spChg chg="add del mod">
          <ac:chgData name="Simon Pun (SSE)" userId="6b1ee1f4-4ab1-4ea7-a2d6-b83579485034" providerId="ADAL" clId="{D61A297D-4424-4148-A1A7-C1DDA4F92B18}" dt="2020-09-13T14:31:59.692" v="1279" actId="1076"/>
          <ac:spMkLst>
            <pc:docMk/>
            <pc:sldMk cId="799521389" sldId="699"/>
            <ac:spMk id="32" creationId="{180B6DCA-4841-42E8-A9FF-8B2195E0CE0A}"/>
          </ac:spMkLst>
        </pc:spChg>
        <pc:spChg chg="del mod topLvl">
          <ac:chgData name="Simon Pun (SSE)" userId="6b1ee1f4-4ab1-4ea7-a2d6-b83579485034" providerId="ADAL" clId="{D61A297D-4424-4148-A1A7-C1DDA4F92B18}" dt="2020-09-13T12:49:34.033" v="671" actId="21"/>
          <ac:spMkLst>
            <pc:docMk/>
            <pc:sldMk cId="799521389" sldId="699"/>
            <ac:spMk id="53" creationId="{6AC20FC4-DEE9-4DAB-8757-E87AC34C2051}"/>
          </ac:spMkLst>
        </pc:spChg>
        <pc:grpChg chg="del mod">
          <ac:chgData name="Simon Pun (SSE)" userId="6b1ee1f4-4ab1-4ea7-a2d6-b83579485034" providerId="ADAL" clId="{D61A297D-4424-4148-A1A7-C1DDA4F92B18}" dt="2020-09-13T12:49:21.874" v="665" actId="165"/>
          <ac:grpSpMkLst>
            <pc:docMk/>
            <pc:sldMk cId="799521389" sldId="699"/>
            <ac:grpSpMk id="12" creationId="{61B714B2-DC4F-497F-B971-6110CB541564}"/>
          </ac:grpSpMkLst>
        </pc:grpChg>
        <pc:graphicFrameChg chg="mod">
          <ac:chgData name="Simon Pun (SSE)" userId="6b1ee1f4-4ab1-4ea7-a2d6-b83579485034" providerId="ADAL" clId="{D61A297D-4424-4148-A1A7-C1DDA4F92B18}" dt="2020-09-13T14:31:37.975" v="1274" actId="1076"/>
          <ac:graphicFrameMkLst>
            <pc:docMk/>
            <pc:sldMk cId="799521389" sldId="699"/>
            <ac:graphicFrameMk id="19" creationId="{2D714D9B-2687-4248-8ABF-3A4AF38D38C9}"/>
          </ac:graphicFrameMkLst>
        </pc:graphicFrameChg>
        <pc:picChg chg="del">
          <ac:chgData name="Simon Pun (SSE)" userId="6b1ee1f4-4ab1-4ea7-a2d6-b83579485034" providerId="ADAL" clId="{D61A297D-4424-4148-A1A7-C1DDA4F92B18}" dt="2020-09-13T12:45:31.126" v="633" actId="478"/>
          <ac:picMkLst>
            <pc:docMk/>
            <pc:sldMk cId="799521389" sldId="699"/>
            <ac:picMk id="4" creationId="{AB8D6B5A-EF45-47DE-A6D2-CAECB2011D6C}"/>
          </ac:picMkLst>
        </pc:picChg>
        <pc:picChg chg="add del mod">
          <ac:chgData name="Simon Pun (SSE)" userId="6b1ee1f4-4ab1-4ea7-a2d6-b83579485034" providerId="ADAL" clId="{D61A297D-4424-4148-A1A7-C1DDA4F92B18}" dt="2020-09-13T12:49:25.662" v="667" actId="478"/>
          <ac:picMkLst>
            <pc:docMk/>
            <pc:sldMk cId="799521389" sldId="699"/>
            <ac:picMk id="5" creationId="{22B2D271-0884-4958-A78F-6959F8642635}"/>
          </ac:picMkLst>
        </pc:picChg>
        <pc:picChg chg="add del mod">
          <ac:chgData name="Simon Pun (SSE)" userId="6b1ee1f4-4ab1-4ea7-a2d6-b83579485034" providerId="ADAL" clId="{D61A297D-4424-4148-A1A7-C1DDA4F92B18}" dt="2020-09-13T12:48:00.642" v="656" actId="21"/>
          <ac:picMkLst>
            <pc:docMk/>
            <pc:sldMk cId="799521389" sldId="699"/>
            <ac:picMk id="8" creationId="{5B1D997A-3EF2-4B20-9067-09C228CBDE51}"/>
          </ac:picMkLst>
        </pc:picChg>
        <pc:picChg chg="add mod">
          <ac:chgData name="Simon Pun (SSE)" userId="6b1ee1f4-4ab1-4ea7-a2d6-b83579485034" providerId="ADAL" clId="{D61A297D-4424-4148-A1A7-C1DDA4F92B18}" dt="2020-09-13T14:31:36.143" v="1273" actId="14100"/>
          <ac:picMkLst>
            <pc:docMk/>
            <pc:sldMk cId="799521389" sldId="699"/>
            <ac:picMk id="10" creationId="{F31485B2-14C7-46BA-9EEB-FB36D9867637}"/>
          </ac:picMkLst>
        </pc:picChg>
        <pc:picChg chg="del">
          <ac:chgData name="Simon Pun (SSE)" userId="6b1ee1f4-4ab1-4ea7-a2d6-b83579485034" providerId="ADAL" clId="{D61A297D-4424-4148-A1A7-C1DDA4F92B18}" dt="2020-09-13T12:47:51.975" v="651" actId="478"/>
          <ac:picMkLst>
            <pc:docMk/>
            <pc:sldMk cId="799521389" sldId="699"/>
            <ac:picMk id="13" creationId="{4A290076-3CF4-419D-B797-7D4297ADC327}"/>
          </ac:picMkLst>
        </pc:picChg>
        <pc:picChg chg="add del">
          <ac:chgData name="Simon Pun (SSE)" userId="6b1ee1f4-4ab1-4ea7-a2d6-b83579485034" providerId="ADAL" clId="{D61A297D-4424-4148-A1A7-C1DDA4F92B18}" dt="2020-09-13T12:52:13.419" v="727" actId="478"/>
          <ac:picMkLst>
            <pc:docMk/>
            <pc:sldMk cId="799521389" sldId="699"/>
            <ac:picMk id="16" creationId="{0F1E059A-05FC-40F5-9F9A-4B45ADD18715}"/>
          </ac:picMkLst>
        </pc:picChg>
        <pc:picChg chg="del">
          <ac:chgData name="Simon Pun (SSE)" userId="6b1ee1f4-4ab1-4ea7-a2d6-b83579485034" providerId="ADAL" clId="{D61A297D-4424-4148-A1A7-C1DDA4F92B18}" dt="2020-09-13T12:47:00.591" v="640" actId="478"/>
          <ac:picMkLst>
            <pc:docMk/>
            <pc:sldMk cId="799521389" sldId="699"/>
            <ac:picMk id="22" creationId="{648A6072-F66A-4F74-9E16-1AD43A372F0D}"/>
          </ac:picMkLst>
        </pc:picChg>
        <pc:picChg chg="add del">
          <ac:chgData name="Simon Pun (SSE)" userId="6b1ee1f4-4ab1-4ea7-a2d6-b83579485034" providerId="ADAL" clId="{D61A297D-4424-4148-A1A7-C1DDA4F92B18}" dt="2020-09-13T12:52:10.955" v="722" actId="478"/>
          <ac:picMkLst>
            <pc:docMk/>
            <pc:sldMk cId="799521389" sldId="699"/>
            <ac:picMk id="28" creationId="{82AD5E70-A639-47BF-9810-CE464B1436A2}"/>
          </ac:picMkLst>
        </pc:picChg>
        <pc:picChg chg="add del mod">
          <ac:chgData name="Simon Pun (SSE)" userId="6b1ee1f4-4ab1-4ea7-a2d6-b83579485034" providerId="ADAL" clId="{D61A297D-4424-4148-A1A7-C1DDA4F92B18}" dt="2020-09-13T12:52:33.583" v="736" actId="478"/>
          <ac:picMkLst>
            <pc:docMk/>
            <pc:sldMk cId="799521389" sldId="699"/>
            <ac:picMk id="31" creationId="{4ADD9E01-5F9F-4862-9040-B810AA7A2EEB}"/>
          </ac:picMkLst>
        </pc:picChg>
        <pc:picChg chg="add del mod">
          <ac:chgData name="Simon Pun (SSE)" userId="6b1ee1f4-4ab1-4ea7-a2d6-b83579485034" providerId="ADAL" clId="{D61A297D-4424-4148-A1A7-C1DDA4F92B18}" dt="2020-09-13T12:56:53.487" v="742" actId="478"/>
          <ac:picMkLst>
            <pc:docMk/>
            <pc:sldMk cId="799521389" sldId="699"/>
            <ac:picMk id="35" creationId="{0D0A6BDA-30EB-4ED9-8370-E674AAA76E86}"/>
          </ac:picMkLst>
        </pc:picChg>
        <pc:picChg chg="add mod">
          <ac:chgData name="Simon Pun (SSE)" userId="6b1ee1f4-4ab1-4ea7-a2d6-b83579485034" providerId="ADAL" clId="{D61A297D-4424-4148-A1A7-C1DDA4F92B18}" dt="2020-09-13T14:31:59.692" v="1279" actId="1076"/>
          <ac:picMkLst>
            <pc:docMk/>
            <pc:sldMk cId="799521389" sldId="699"/>
            <ac:picMk id="37" creationId="{482F96F1-81DB-43E0-B89F-74282EADC93E}"/>
          </ac:picMkLst>
        </pc:picChg>
        <pc:picChg chg="add mod">
          <ac:chgData name="Simon Pun (SSE)" userId="6b1ee1f4-4ab1-4ea7-a2d6-b83579485034" providerId="ADAL" clId="{D61A297D-4424-4148-A1A7-C1DDA4F92B18}" dt="2020-09-13T14:31:59.692" v="1279" actId="1076"/>
          <ac:picMkLst>
            <pc:docMk/>
            <pc:sldMk cId="799521389" sldId="699"/>
            <ac:picMk id="39" creationId="{17C10C88-D538-4AD7-AF60-C558670F7B45}"/>
          </ac:picMkLst>
        </pc:picChg>
      </pc:sldChg>
      <pc:sldChg chg="modSp add del mod">
        <pc:chgData name="Simon Pun (SSE)" userId="6b1ee1f4-4ab1-4ea7-a2d6-b83579485034" providerId="ADAL" clId="{D61A297D-4424-4148-A1A7-C1DDA4F92B18}" dt="2020-09-13T12:45:06.660" v="629" actId="47"/>
        <pc:sldMkLst>
          <pc:docMk/>
          <pc:sldMk cId="1593491887" sldId="699"/>
        </pc:sldMkLst>
        <pc:spChg chg="mod">
          <ac:chgData name="Simon Pun (SSE)" userId="6b1ee1f4-4ab1-4ea7-a2d6-b83579485034" providerId="ADAL" clId="{D61A297D-4424-4148-A1A7-C1DDA4F92B18}" dt="2020-09-13T12:44:26.136" v="628" actId="20577"/>
          <ac:spMkLst>
            <pc:docMk/>
            <pc:sldMk cId="1593491887" sldId="699"/>
            <ac:spMk id="2" creationId="{00000000-0000-0000-0000-000000000000}"/>
          </ac:spMkLst>
        </pc:spChg>
      </pc:sldChg>
      <pc:sldChg chg="addSp delSp modSp add mod">
        <pc:chgData name="Simon Pun (SSE)" userId="6b1ee1f4-4ab1-4ea7-a2d6-b83579485034" providerId="ADAL" clId="{D61A297D-4424-4148-A1A7-C1DDA4F92B18}" dt="2020-09-13T14:33:30.128" v="1306" actId="1076"/>
        <pc:sldMkLst>
          <pc:docMk/>
          <pc:sldMk cId="943125847" sldId="700"/>
        </pc:sldMkLst>
        <pc:spChg chg="add del mod">
          <ac:chgData name="Simon Pun (SSE)" userId="6b1ee1f4-4ab1-4ea7-a2d6-b83579485034" providerId="ADAL" clId="{D61A297D-4424-4148-A1A7-C1DDA4F92B18}" dt="2020-09-13T14:32:56.808" v="1303" actId="478"/>
          <ac:spMkLst>
            <pc:docMk/>
            <pc:sldMk cId="943125847" sldId="700"/>
            <ac:spMk id="4" creationId="{21CDD4ED-2538-4FFD-A498-49BAB39D1344}"/>
          </ac:spMkLst>
        </pc:spChg>
        <pc:spChg chg="add del">
          <ac:chgData name="Simon Pun (SSE)" userId="6b1ee1f4-4ab1-4ea7-a2d6-b83579485034" providerId="ADAL" clId="{D61A297D-4424-4148-A1A7-C1DDA4F92B18}" dt="2020-09-13T14:32:56.808" v="1303" actId="478"/>
          <ac:spMkLst>
            <pc:docMk/>
            <pc:sldMk cId="943125847" sldId="700"/>
            <ac:spMk id="5" creationId="{5A8A4C47-5DD3-469B-8A3D-BE0063417894}"/>
          </ac:spMkLst>
        </pc:spChg>
        <pc:spChg chg="mod">
          <ac:chgData name="Simon Pun (SSE)" userId="6b1ee1f4-4ab1-4ea7-a2d6-b83579485034" providerId="ADAL" clId="{D61A297D-4424-4148-A1A7-C1DDA4F92B18}" dt="2020-09-13T14:32:43.369" v="1296" actId="6549"/>
          <ac:spMkLst>
            <pc:docMk/>
            <pc:sldMk cId="943125847" sldId="700"/>
            <ac:spMk id="6" creationId="{51A0B9B1-7215-4F1B-8494-67023DE551B0}"/>
          </ac:spMkLst>
        </pc:spChg>
        <pc:spChg chg="del">
          <ac:chgData name="Simon Pun (SSE)" userId="6b1ee1f4-4ab1-4ea7-a2d6-b83579485034" providerId="ADAL" clId="{D61A297D-4424-4148-A1A7-C1DDA4F92B18}" dt="2020-09-13T12:58:36.435" v="763" actId="21"/>
          <ac:spMkLst>
            <pc:docMk/>
            <pc:sldMk cId="943125847" sldId="700"/>
            <ac:spMk id="11" creationId="{0E6BA6BB-E9AF-4E08-99E9-D9706E8D98B6}"/>
          </ac:spMkLst>
        </pc:spChg>
        <pc:spChg chg="add mod">
          <ac:chgData name="Simon Pun (SSE)" userId="6b1ee1f4-4ab1-4ea7-a2d6-b83579485034" providerId="ADAL" clId="{D61A297D-4424-4148-A1A7-C1DDA4F92B18}" dt="2020-09-13T14:33:30.128" v="1306" actId="1076"/>
          <ac:spMkLst>
            <pc:docMk/>
            <pc:sldMk cId="943125847" sldId="700"/>
            <ac:spMk id="13" creationId="{87EE6D69-89C0-4B48-80CE-60CB529537F9}"/>
          </ac:spMkLst>
        </pc:spChg>
        <pc:spChg chg="del">
          <ac:chgData name="Simon Pun (SSE)" userId="6b1ee1f4-4ab1-4ea7-a2d6-b83579485034" providerId="ADAL" clId="{D61A297D-4424-4148-A1A7-C1DDA4F92B18}" dt="2020-09-13T12:58:36.435" v="763" actId="21"/>
          <ac:spMkLst>
            <pc:docMk/>
            <pc:sldMk cId="943125847" sldId="700"/>
            <ac:spMk id="15" creationId="{F197C622-8826-4695-BA08-193BAD72BBF9}"/>
          </ac:spMkLst>
        </pc:spChg>
        <pc:spChg chg="add del">
          <ac:chgData name="Simon Pun (SSE)" userId="6b1ee1f4-4ab1-4ea7-a2d6-b83579485034" providerId="ADAL" clId="{D61A297D-4424-4148-A1A7-C1DDA4F92B18}" dt="2020-09-13T13:15:04.458" v="810" actId="22"/>
          <ac:spMkLst>
            <pc:docMk/>
            <pc:sldMk cId="943125847" sldId="700"/>
            <ac:spMk id="21" creationId="{0DAA30DD-DEA4-4E3C-83B5-33B542A9757D}"/>
          </ac:spMkLst>
        </pc:spChg>
        <pc:spChg chg="add mod ord">
          <ac:chgData name="Simon Pun (SSE)" userId="6b1ee1f4-4ab1-4ea7-a2d6-b83579485034" providerId="ADAL" clId="{D61A297D-4424-4148-A1A7-C1DDA4F92B18}" dt="2020-09-13T14:33:30.128" v="1306" actId="1076"/>
          <ac:spMkLst>
            <pc:docMk/>
            <pc:sldMk cId="943125847" sldId="700"/>
            <ac:spMk id="22" creationId="{B272553F-BAF3-40CE-A466-C3E3B20BF5A2}"/>
          </ac:spMkLst>
        </pc:spChg>
        <pc:graphicFrameChg chg="mod">
          <ac:chgData name="Simon Pun (SSE)" userId="6b1ee1f4-4ab1-4ea7-a2d6-b83579485034" providerId="ADAL" clId="{D61A297D-4424-4148-A1A7-C1DDA4F92B18}" dt="2020-09-13T14:32:47.344" v="1297" actId="1076"/>
          <ac:graphicFrameMkLst>
            <pc:docMk/>
            <pc:sldMk cId="943125847" sldId="700"/>
            <ac:graphicFrameMk id="19" creationId="{2D714D9B-2687-4248-8ABF-3A4AF38D38C9}"/>
          </ac:graphicFrameMkLst>
        </pc:graphicFrameChg>
        <pc:picChg chg="add mod">
          <ac:chgData name="Simon Pun (SSE)" userId="6b1ee1f4-4ab1-4ea7-a2d6-b83579485034" providerId="ADAL" clId="{D61A297D-4424-4148-A1A7-C1DDA4F92B18}" dt="2020-09-13T14:33:01.859" v="1305" actId="14100"/>
          <ac:picMkLst>
            <pc:docMk/>
            <pc:sldMk cId="943125847" sldId="700"/>
            <ac:picMk id="3" creationId="{49E5311D-3A7A-4716-B027-746874F0775C}"/>
          </ac:picMkLst>
        </pc:picChg>
        <pc:picChg chg="add mod">
          <ac:chgData name="Simon Pun (SSE)" userId="6b1ee1f4-4ab1-4ea7-a2d6-b83579485034" providerId="ADAL" clId="{D61A297D-4424-4148-A1A7-C1DDA4F92B18}" dt="2020-09-13T14:32:51.240" v="1300" actId="1076"/>
          <ac:picMkLst>
            <pc:docMk/>
            <pc:sldMk cId="943125847" sldId="700"/>
            <ac:picMk id="7" creationId="{0BC624A9-DD13-4F10-B4F6-932330FEA01C}"/>
          </ac:picMkLst>
        </pc:picChg>
        <pc:picChg chg="add mod">
          <ac:chgData name="Simon Pun (SSE)" userId="6b1ee1f4-4ab1-4ea7-a2d6-b83579485034" providerId="ADAL" clId="{D61A297D-4424-4148-A1A7-C1DDA4F92B18}" dt="2020-09-13T14:33:30.128" v="1306" actId="1076"/>
          <ac:picMkLst>
            <pc:docMk/>
            <pc:sldMk cId="943125847" sldId="700"/>
            <ac:picMk id="8" creationId="{F04E9CB5-5950-45B5-8326-A6AEC0EFCC98}"/>
          </ac:picMkLst>
        </pc:picChg>
        <pc:picChg chg="del">
          <ac:chgData name="Simon Pun (SSE)" userId="6b1ee1f4-4ab1-4ea7-a2d6-b83579485034" providerId="ADAL" clId="{D61A297D-4424-4148-A1A7-C1DDA4F92B18}" dt="2020-09-13T12:57:56.160" v="754" actId="478"/>
          <ac:picMkLst>
            <pc:docMk/>
            <pc:sldMk cId="943125847" sldId="700"/>
            <ac:picMk id="10" creationId="{F31485B2-14C7-46BA-9EEB-FB36D9867637}"/>
          </ac:picMkLst>
        </pc:picChg>
        <pc:picChg chg="add mod">
          <ac:chgData name="Simon Pun (SSE)" userId="6b1ee1f4-4ab1-4ea7-a2d6-b83579485034" providerId="ADAL" clId="{D61A297D-4424-4148-A1A7-C1DDA4F92B18}" dt="2020-09-13T14:33:30.128" v="1306" actId="1076"/>
          <ac:picMkLst>
            <pc:docMk/>
            <pc:sldMk cId="943125847" sldId="700"/>
            <ac:picMk id="17" creationId="{18C6472C-ACB0-4C52-82F6-56DF7B796083}"/>
          </ac:picMkLst>
        </pc:picChg>
        <pc:picChg chg="add del">
          <ac:chgData name="Simon Pun (SSE)" userId="6b1ee1f4-4ab1-4ea7-a2d6-b83579485034" providerId="ADAL" clId="{D61A297D-4424-4148-A1A7-C1DDA4F92B18}" dt="2020-09-13T13:15:04.458" v="810" actId="22"/>
          <ac:picMkLst>
            <pc:docMk/>
            <pc:sldMk cId="943125847" sldId="700"/>
            <ac:picMk id="24" creationId="{4AA3CA8C-5179-4EB8-A941-4395A2F779CD}"/>
          </ac:picMkLst>
        </pc:picChg>
        <pc:picChg chg="del">
          <ac:chgData name="Simon Pun (SSE)" userId="6b1ee1f4-4ab1-4ea7-a2d6-b83579485034" providerId="ADAL" clId="{D61A297D-4424-4148-A1A7-C1DDA4F92B18}" dt="2020-09-13T12:58:36.435" v="763" actId="21"/>
          <ac:picMkLst>
            <pc:docMk/>
            <pc:sldMk cId="943125847" sldId="700"/>
            <ac:picMk id="35" creationId="{0D0A6BDA-30EB-4ED9-8370-E674AAA76E86}"/>
          </ac:picMkLst>
        </pc:picChg>
      </pc:sldChg>
      <pc:sldChg chg="addSp delSp modSp add mod">
        <pc:chgData name="Simon Pun (SSE)" userId="6b1ee1f4-4ab1-4ea7-a2d6-b83579485034" providerId="ADAL" clId="{D61A297D-4424-4148-A1A7-C1DDA4F92B18}" dt="2020-09-13T14:19:26.918" v="1228" actId="1076"/>
        <pc:sldMkLst>
          <pc:docMk/>
          <pc:sldMk cId="2897194367" sldId="701"/>
        </pc:sldMkLst>
        <pc:spChg chg="mod">
          <ac:chgData name="Simon Pun (SSE)" userId="6b1ee1f4-4ab1-4ea7-a2d6-b83579485034" providerId="ADAL" clId="{D61A297D-4424-4148-A1A7-C1DDA4F92B18}" dt="2020-09-13T13:15:11.154" v="812" actId="20577"/>
          <ac:spMkLst>
            <pc:docMk/>
            <pc:sldMk cId="2897194367" sldId="701"/>
            <ac:spMk id="2" creationId="{00000000-0000-0000-0000-000000000000}"/>
          </ac:spMkLst>
        </pc:spChg>
        <pc:spChg chg="add mod">
          <ac:chgData name="Simon Pun (SSE)" userId="6b1ee1f4-4ab1-4ea7-a2d6-b83579485034" providerId="ADAL" clId="{D61A297D-4424-4148-A1A7-C1DDA4F92B18}" dt="2020-09-13T14:08:18.699" v="1108" actId="14100"/>
          <ac:spMkLst>
            <pc:docMk/>
            <pc:sldMk cId="2897194367" sldId="701"/>
            <ac:spMk id="11" creationId="{BE9CCE27-93A7-4F45-BFE6-F2761D6FC5A2}"/>
          </ac:spMkLst>
        </pc:spChg>
        <pc:spChg chg="mod">
          <ac:chgData name="Simon Pun (SSE)" userId="6b1ee1f4-4ab1-4ea7-a2d6-b83579485034" providerId="ADAL" clId="{D61A297D-4424-4148-A1A7-C1DDA4F92B18}" dt="2020-09-13T14:06:37.047" v="1068" actId="14100"/>
          <ac:spMkLst>
            <pc:docMk/>
            <pc:sldMk cId="2897194367" sldId="701"/>
            <ac:spMk id="14" creationId="{D598094C-83FC-40B9-A7B3-06E1407F9304}"/>
          </ac:spMkLst>
        </pc:spChg>
        <pc:spChg chg="add del">
          <ac:chgData name="Simon Pun (SSE)" userId="6b1ee1f4-4ab1-4ea7-a2d6-b83579485034" providerId="ADAL" clId="{D61A297D-4424-4148-A1A7-C1DDA4F92B18}" dt="2020-09-13T13:51:10.796" v="837" actId="22"/>
          <ac:spMkLst>
            <pc:docMk/>
            <pc:sldMk cId="2897194367" sldId="701"/>
            <ac:spMk id="15" creationId="{3E48AF67-5EF2-473A-A79F-E589F3FB6D3A}"/>
          </ac:spMkLst>
        </pc:spChg>
        <pc:spChg chg="del mod">
          <ac:chgData name="Simon Pun (SSE)" userId="6b1ee1f4-4ab1-4ea7-a2d6-b83579485034" providerId="ADAL" clId="{D61A297D-4424-4148-A1A7-C1DDA4F92B18}" dt="2020-09-13T13:18:21.154" v="827" actId="478"/>
          <ac:spMkLst>
            <pc:docMk/>
            <pc:sldMk cId="2897194367" sldId="701"/>
            <ac:spMk id="17" creationId="{C3048607-3DDD-4B64-AA86-02EF1C3CD1D8}"/>
          </ac:spMkLst>
        </pc:spChg>
        <pc:spChg chg="add del mod">
          <ac:chgData name="Simon Pun (SSE)" userId="6b1ee1f4-4ab1-4ea7-a2d6-b83579485034" providerId="ADAL" clId="{D61A297D-4424-4148-A1A7-C1DDA4F92B18}" dt="2020-09-13T14:03:50.333" v="1006" actId="478"/>
          <ac:spMkLst>
            <pc:docMk/>
            <pc:sldMk cId="2897194367" sldId="701"/>
            <ac:spMk id="18" creationId="{B24BC777-F047-4F4C-A2B2-7B419AA14057}"/>
          </ac:spMkLst>
        </pc:spChg>
        <pc:spChg chg="add del">
          <ac:chgData name="Simon Pun (SSE)" userId="6b1ee1f4-4ab1-4ea7-a2d6-b83579485034" providerId="ADAL" clId="{D61A297D-4424-4148-A1A7-C1DDA4F92B18}" dt="2020-09-13T13:52:04.823" v="854" actId="22"/>
          <ac:spMkLst>
            <pc:docMk/>
            <pc:sldMk cId="2897194367" sldId="701"/>
            <ac:spMk id="19" creationId="{473993E0-3C2B-4E2F-8091-D119483D6FC3}"/>
          </ac:spMkLst>
        </pc:spChg>
        <pc:spChg chg="add mod">
          <ac:chgData name="Simon Pun (SSE)" userId="6b1ee1f4-4ab1-4ea7-a2d6-b83579485034" providerId="ADAL" clId="{D61A297D-4424-4148-A1A7-C1DDA4F92B18}" dt="2020-09-13T14:07:55.113" v="1102" actId="207"/>
          <ac:spMkLst>
            <pc:docMk/>
            <pc:sldMk cId="2897194367" sldId="701"/>
            <ac:spMk id="21" creationId="{F4581DAD-341D-43AD-B52B-08C1A5220D97}"/>
          </ac:spMkLst>
        </pc:spChg>
        <pc:spChg chg="add del">
          <ac:chgData name="Simon Pun (SSE)" userId="6b1ee1f4-4ab1-4ea7-a2d6-b83579485034" providerId="ADAL" clId="{D61A297D-4424-4148-A1A7-C1DDA4F92B18}" dt="2020-09-13T13:52:21.767" v="862" actId="22"/>
          <ac:spMkLst>
            <pc:docMk/>
            <pc:sldMk cId="2897194367" sldId="701"/>
            <ac:spMk id="23" creationId="{9FA0DAB8-FD3C-48D2-A979-0A855C680A06}"/>
          </ac:spMkLst>
        </pc:spChg>
        <pc:spChg chg="add del mod">
          <ac:chgData name="Simon Pun (SSE)" userId="6b1ee1f4-4ab1-4ea7-a2d6-b83579485034" providerId="ADAL" clId="{D61A297D-4424-4148-A1A7-C1DDA4F92B18}" dt="2020-09-13T14:03:03.214" v="992" actId="478"/>
          <ac:spMkLst>
            <pc:docMk/>
            <pc:sldMk cId="2897194367" sldId="701"/>
            <ac:spMk id="24" creationId="{83ABC8A7-3D9C-435D-BB11-8480A5D5567D}"/>
          </ac:spMkLst>
        </pc:spChg>
        <pc:spChg chg="del">
          <ac:chgData name="Simon Pun (SSE)" userId="6b1ee1f4-4ab1-4ea7-a2d6-b83579485034" providerId="ADAL" clId="{D61A297D-4424-4148-A1A7-C1DDA4F92B18}" dt="2020-09-13T13:18:01.875" v="818" actId="478"/>
          <ac:spMkLst>
            <pc:docMk/>
            <pc:sldMk cId="2897194367" sldId="701"/>
            <ac:spMk id="25" creationId="{77F40778-AC9E-4E96-9DDF-BB12208FB19B}"/>
          </ac:spMkLst>
        </pc:spChg>
        <pc:spChg chg="add del">
          <ac:chgData name="Simon Pun (SSE)" userId="6b1ee1f4-4ab1-4ea7-a2d6-b83579485034" providerId="ADAL" clId="{D61A297D-4424-4148-A1A7-C1DDA4F92B18}" dt="2020-09-13T13:52:25.483" v="864" actId="22"/>
          <ac:spMkLst>
            <pc:docMk/>
            <pc:sldMk cId="2897194367" sldId="701"/>
            <ac:spMk id="26" creationId="{524AB849-5360-48EA-82BE-68AD827228CB}"/>
          </ac:spMkLst>
        </pc:spChg>
        <pc:spChg chg="add mod">
          <ac:chgData name="Simon Pun (SSE)" userId="6b1ee1f4-4ab1-4ea7-a2d6-b83579485034" providerId="ADAL" clId="{D61A297D-4424-4148-A1A7-C1DDA4F92B18}" dt="2020-09-13T14:04:20.910" v="1014" actId="1076"/>
          <ac:spMkLst>
            <pc:docMk/>
            <pc:sldMk cId="2897194367" sldId="701"/>
            <ac:spMk id="27" creationId="{495502A6-C56E-4952-A6A9-0757CB9701E2}"/>
          </ac:spMkLst>
        </pc:spChg>
        <pc:spChg chg="del">
          <ac:chgData name="Simon Pun (SSE)" userId="6b1ee1f4-4ab1-4ea7-a2d6-b83579485034" providerId="ADAL" clId="{D61A297D-4424-4148-A1A7-C1DDA4F92B18}" dt="2020-09-13T13:17:54.866" v="815" actId="478"/>
          <ac:spMkLst>
            <pc:docMk/>
            <pc:sldMk cId="2897194367" sldId="701"/>
            <ac:spMk id="28" creationId="{9A61BD47-23FE-4C99-9D72-0F84A8275033}"/>
          </ac:spMkLst>
        </pc:spChg>
        <pc:spChg chg="add del mod">
          <ac:chgData name="Simon Pun (SSE)" userId="6b1ee1f4-4ab1-4ea7-a2d6-b83579485034" providerId="ADAL" clId="{D61A297D-4424-4148-A1A7-C1DDA4F92B18}" dt="2020-09-13T13:59:05.632" v="933" actId="21"/>
          <ac:spMkLst>
            <pc:docMk/>
            <pc:sldMk cId="2897194367" sldId="701"/>
            <ac:spMk id="29" creationId="{432DBD93-4088-41E4-9F71-1A3A659FCD1F}"/>
          </ac:spMkLst>
        </pc:spChg>
        <pc:spChg chg="add del mod">
          <ac:chgData name="Simon Pun (SSE)" userId="6b1ee1f4-4ab1-4ea7-a2d6-b83579485034" providerId="ADAL" clId="{D61A297D-4424-4148-A1A7-C1DDA4F92B18}" dt="2020-09-13T13:59:05.632" v="933" actId="21"/>
          <ac:spMkLst>
            <pc:docMk/>
            <pc:sldMk cId="2897194367" sldId="701"/>
            <ac:spMk id="30" creationId="{7487AB5C-6974-4EFE-B166-57FF10807758}"/>
          </ac:spMkLst>
        </pc:spChg>
        <pc:spChg chg="add del mod">
          <ac:chgData name="Simon Pun (SSE)" userId="6b1ee1f4-4ab1-4ea7-a2d6-b83579485034" providerId="ADAL" clId="{D61A297D-4424-4148-A1A7-C1DDA4F92B18}" dt="2020-09-13T13:59:05.632" v="933" actId="21"/>
          <ac:spMkLst>
            <pc:docMk/>
            <pc:sldMk cId="2897194367" sldId="701"/>
            <ac:spMk id="31" creationId="{1CEA2D7F-4376-4B7A-94DB-E16527B5B112}"/>
          </ac:spMkLst>
        </pc:spChg>
        <pc:spChg chg="add del mod">
          <ac:chgData name="Simon Pun (SSE)" userId="6b1ee1f4-4ab1-4ea7-a2d6-b83579485034" providerId="ADAL" clId="{D61A297D-4424-4148-A1A7-C1DDA4F92B18}" dt="2020-09-13T13:59:05.632" v="933" actId="21"/>
          <ac:spMkLst>
            <pc:docMk/>
            <pc:sldMk cId="2897194367" sldId="701"/>
            <ac:spMk id="32" creationId="{2560C4FB-01F7-4CC7-A66A-A2BD710B7F6A}"/>
          </ac:spMkLst>
        </pc:spChg>
        <pc:spChg chg="add mod">
          <ac:chgData name="Simon Pun (SSE)" userId="6b1ee1f4-4ab1-4ea7-a2d6-b83579485034" providerId="ADAL" clId="{D61A297D-4424-4148-A1A7-C1DDA4F92B18}" dt="2020-09-13T14:08:00.402" v="1103" actId="1076"/>
          <ac:spMkLst>
            <pc:docMk/>
            <pc:sldMk cId="2897194367" sldId="701"/>
            <ac:spMk id="35" creationId="{8B786C95-BB7F-446A-9CBF-5B09B212A37D}"/>
          </ac:spMkLst>
        </pc:spChg>
        <pc:spChg chg="add mod">
          <ac:chgData name="Simon Pun (SSE)" userId="6b1ee1f4-4ab1-4ea7-a2d6-b83579485034" providerId="ADAL" clId="{D61A297D-4424-4148-A1A7-C1DDA4F92B18}" dt="2020-09-13T14:04:20.910" v="1014" actId="1076"/>
          <ac:spMkLst>
            <pc:docMk/>
            <pc:sldMk cId="2897194367" sldId="701"/>
            <ac:spMk id="37" creationId="{515E41C1-3EA1-4105-B6D2-652553A7924D}"/>
          </ac:spMkLst>
        </pc:spChg>
        <pc:spChg chg="add del">
          <ac:chgData name="Simon Pun (SSE)" userId="6b1ee1f4-4ab1-4ea7-a2d6-b83579485034" providerId="ADAL" clId="{D61A297D-4424-4148-A1A7-C1DDA4F92B18}" dt="2020-09-13T14:03:41.117" v="1002" actId="22"/>
          <ac:spMkLst>
            <pc:docMk/>
            <pc:sldMk cId="2897194367" sldId="701"/>
            <ac:spMk id="39" creationId="{A77BD232-55C0-4EA7-B7BD-7179757CFC41}"/>
          </ac:spMkLst>
        </pc:spChg>
        <pc:spChg chg="add mod">
          <ac:chgData name="Simon Pun (SSE)" userId="6b1ee1f4-4ab1-4ea7-a2d6-b83579485034" providerId="ADAL" clId="{D61A297D-4424-4148-A1A7-C1DDA4F92B18}" dt="2020-09-13T14:04:33.589" v="1016" actId="20577"/>
          <ac:spMkLst>
            <pc:docMk/>
            <pc:sldMk cId="2897194367" sldId="701"/>
            <ac:spMk id="41" creationId="{8B3DB064-F972-43AD-85E0-5ED1F6EFDE45}"/>
          </ac:spMkLst>
        </pc:spChg>
        <pc:spChg chg="add mod">
          <ac:chgData name="Simon Pun (SSE)" userId="6b1ee1f4-4ab1-4ea7-a2d6-b83579485034" providerId="ADAL" clId="{D61A297D-4424-4148-A1A7-C1DDA4F92B18}" dt="2020-09-13T14:14:03.585" v="1169" actId="207"/>
          <ac:spMkLst>
            <pc:docMk/>
            <pc:sldMk cId="2897194367" sldId="701"/>
            <ac:spMk id="44" creationId="{D4FE4687-CB5E-4B41-89A0-23A91CE6EF59}"/>
          </ac:spMkLst>
        </pc:spChg>
        <pc:spChg chg="add mod">
          <ac:chgData name="Simon Pun (SSE)" userId="6b1ee1f4-4ab1-4ea7-a2d6-b83579485034" providerId="ADAL" clId="{D61A297D-4424-4148-A1A7-C1DDA4F92B18}" dt="2020-09-13T14:14:21.086" v="1177" actId="20577"/>
          <ac:spMkLst>
            <pc:docMk/>
            <pc:sldMk cId="2897194367" sldId="701"/>
            <ac:spMk id="45" creationId="{91D0CD20-0D27-4B6B-867B-5DF581737E9E}"/>
          </ac:spMkLst>
        </pc:spChg>
        <pc:spChg chg="add mod">
          <ac:chgData name="Simon Pun (SSE)" userId="6b1ee1f4-4ab1-4ea7-a2d6-b83579485034" providerId="ADAL" clId="{D61A297D-4424-4148-A1A7-C1DDA4F92B18}" dt="2020-09-13T14:19:26.918" v="1228" actId="1076"/>
          <ac:spMkLst>
            <pc:docMk/>
            <pc:sldMk cId="2897194367" sldId="701"/>
            <ac:spMk id="47" creationId="{700950A7-4EF7-48FC-95FA-2CE6642D26C8}"/>
          </ac:spMkLst>
        </pc:spChg>
        <pc:graphicFrameChg chg="add mod modGraphic">
          <ac:chgData name="Simon Pun (SSE)" userId="6b1ee1f4-4ab1-4ea7-a2d6-b83579485034" providerId="ADAL" clId="{D61A297D-4424-4148-A1A7-C1DDA4F92B18}" dt="2020-09-13T14:09:38.413" v="1127" actId="20577"/>
          <ac:graphicFrameMkLst>
            <pc:docMk/>
            <pc:sldMk cId="2897194367" sldId="701"/>
            <ac:graphicFrameMk id="42" creationId="{1CD6CCD9-7A95-458B-B897-3BF8C223A0C9}"/>
          </ac:graphicFrameMkLst>
        </pc:graphicFrameChg>
        <pc:graphicFrameChg chg="add mod">
          <ac:chgData name="Simon Pun (SSE)" userId="6b1ee1f4-4ab1-4ea7-a2d6-b83579485034" providerId="ADAL" clId="{D61A297D-4424-4148-A1A7-C1DDA4F92B18}" dt="2020-09-13T14:09:47.852" v="1128"/>
          <ac:graphicFrameMkLst>
            <pc:docMk/>
            <pc:sldMk cId="2897194367" sldId="701"/>
            <ac:graphicFrameMk id="43" creationId="{6A4CF295-1EBE-457B-9885-EF8CE29C611C}"/>
          </ac:graphicFrameMkLst>
        </pc:graphicFrameChg>
        <pc:picChg chg="del">
          <ac:chgData name="Simon Pun (SSE)" userId="6b1ee1f4-4ab1-4ea7-a2d6-b83579485034" providerId="ADAL" clId="{D61A297D-4424-4148-A1A7-C1DDA4F92B18}" dt="2020-09-13T13:17:42.441" v="813" actId="478"/>
          <ac:picMkLst>
            <pc:docMk/>
            <pc:sldMk cId="2897194367" sldId="701"/>
            <ac:picMk id="3" creationId="{C6F19869-E577-4C30-838B-DDE202F2CD8E}"/>
          </ac:picMkLst>
        </pc:picChg>
        <pc:picChg chg="add mod">
          <ac:chgData name="Simon Pun (SSE)" userId="6b1ee1f4-4ab1-4ea7-a2d6-b83579485034" providerId="ADAL" clId="{D61A297D-4424-4148-A1A7-C1DDA4F92B18}" dt="2020-09-13T14:06:31.766" v="1066" actId="1076"/>
          <ac:picMkLst>
            <pc:docMk/>
            <pc:sldMk cId="2897194367" sldId="701"/>
            <ac:picMk id="4" creationId="{3BAACC80-DB73-44E8-9D9A-D7F997C957B3}"/>
          </ac:picMkLst>
        </pc:picChg>
        <pc:picChg chg="del">
          <ac:chgData name="Simon Pun (SSE)" userId="6b1ee1f4-4ab1-4ea7-a2d6-b83579485034" providerId="ADAL" clId="{D61A297D-4424-4148-A1A7-C1DDA4F92B18}" dt="2020-09-13T13:17:44.129" v="814" actId="478"/>
          <ac:picMkLst>
            <pc:docMk/>
            <pc:sldMk cId="2897194367" sldId="701"/>
            <ac:picMk id="5" creationId="{1A013A15-4A95-4574-B0DA-A35B15F5C22A}"/>
          </ac:picMkLst>
        </pc:picChg>
        <pc:picChg chg="add mod">
          <ac:chgData name="Simon Pun (SSE)" userId="6b1ee1f4-4ab1-4ea7-a2d6-b83579485034" providerId="ADAL" clId="{D61A297D-4424-4148-A1A7-C1DDA4F92B18}" dt="2020-09-13T14:08:35.663" v="1111" actId="1076"/>
          <ac:picMkLst>
            <pc:docMk/>
            <pc:sldMk cId="2897194367" sldId="701"/>
            <ac:picMk id="6" creationId="{5590681B-4456-4EA3-B8A6-11DC34F17560}"/>
          </ac:picMkLst>
        </pc:picChg>
        <pc:picChg chg="add mod">
          <ac:chgData name="Simon Pun (SSE)" userId="6b1ee1f4-4ab1-4ea7-a2d6-b83579485034" providerId="ADAL" clId="{D61A297D-4424-4148-A1A7-C1DDA4F92B18}" dt="2020-09-13T14:19:26.918" v="1228" actId="1076"/>
          <ac:picMkLst>
            <pc:docMk/>
            <pc:sldMk cId="2897194367" sldId="701"/>
            <ac:picMk id="49" creationId="{E7EE496F-F53D-42ED-A888-97B0DEB7151F}"/>
          </ac:picMkLst>
        </pc:picChg>
      </pc:sldChg>
      <pc:sldChg chg="addSp delSp modSp add mod">
        <pc:chgData name="Simon Pun (SSE)" userId="6b1ee1f4-4ab1-4ea7-a2d6-b83579485034" providerId="ADAL" clId="{D61A297D-4424-4148-A1A7-C1DDA4F92B18}" dt="2020-09-13T14:35:07.097" v="1330" actId="1076"/>
        <pc:sldMkLst>
          <pc:docMk/>
          <pc:sldMk cId="4107646530" sldId="702"/>
        </pc:sldMkLst>
        <pc:spChg chg="mod">
          <ac:chgData name="Simon Pun (SSE)" userId="6b1ee1f4-4ab1-4ea7-a2d6-b83579485034" providerId="ADAL" clId="{D61A297D-4424-4148-A1A7-C1DDA4F92B18}" dt="2020-09-13T14:26:36.447" v="1230" actId="20577"/>
          <ac:spMkLst>
            <pc:docMk/>
            <pc:sldMk cId="4107646530" sldId="702"/>
            <ac:spMk id="2" creationId="{00000000-0000-0000-0000-000000000000}"/>
          </ac:spMkLst>
        </pc:spChg>
        <pc:spChg chg="mod">
          <ac:chgData name="Simon Pun (SSE)" userId="6b1ee1f4-4ab1-4ea7-a2d6-b83579485034" providerId="ADAL" clId="{D61A297D-4424-4148-A1A7-C1DDA4F92B18}" dt="2020-09-13T14:33:46.251" v="1316" actId="6549"/>
          <ac:spMkLst>
            <pc:docMk/>
            <pc:sldMk cId="4107646530" sldId="702"/>
            <ac:spMk id="6" creationId="{51A0B9B1-7215-4F1B-8494-67023DE551B0}"/>
          </ac:spMkLst>
        </pc:spChg>
        <pc:spChg chg="mod">
          <ac:chgData name="Simon Pun (SSE)" userId="6b1ee1f4-4ab1-4ea7-a2d6-b83579485034" providerId="ADAL" clId="{D61A297D-4424-4148-A1A7-C1DDA4F92B18}" dt="2020-09-13T14:27:47.267" v="1235" actId="14100"/>
          <ac:spMkLst>
            <pc:docMk/>
            <pc:sldMk cId="4107646530" sldId="702"/>
            <ac:spMk id="9" creationId="{F263F0A1-4950-479D-BBCA-D9E2EC568744}"/>
          </ac:spMkLst>
        </pc:spChg>
        <pc:spChg chg="add mod">
          <ac:chgData name="Simon Pun (SSE)" userId="6b1ee1f4-4ab1-4ea7-a2d6-b83579485034" providerId="ADAL" clId="{D61A297D-4424-4148-A1A7-C1DDA4F92B18}" dt="2020-09-13T14:35:07.097" v="1330" actId="1076"/>
          <ac:spMkLst>
            <pc:docMk/>
            <pc:sldMk cId="4107646530" sldId="702"/>
            <ac:spMk id="16" creationId="{5415092A-D0EA-4DB7-84E7-E5A636DE757A}"/>
          </ac:spMkLst>
        </pc:spChg>
        <pc:spChg chg="add mod ord">
          <ac:chgData name="Simon Pun (SSE)" userId="6b1ee1f4-4ab1-4ea7-a2d6-b83579485034" providerId="ADAL" clId="{D61A297D-4424-4148-A1A7-C1DDA4F92B18}" dt="2020-09-13T14:35:03.672" v="1328" actId="14100"/>
          <ac:spMkLst>
            <pc:docMk/>
            <pc:sldMk cId="4107646530" sldId="702"/>
            <ac:spMk id="22" creationId="{01D589C9-CE32-471E-B0EB-3DC86EDC8DB8}"/>
          </ac:spMkLst>
        </pc:spChg>
        <pc:graphicFrameChg chg="add mod">
          <ac:chgData name="Simon Pun (SSE)" userId="6b1ee1f4-4ab1-4ea7-a2d6-b83579485034" providerId="ADAL" clId="{D61A297D-4424-4148-A1A7-C1DDA4F92B18}" dt="2020-09-13T14:33:51.200" v="1318" actId="1076"/>
          <ac:graphicFrameMkLst>
            <pc:docMk/>
            <pc:sldMk cId="4107646530" sldId="702"/>
            <ac:graphicFrameMk id="5" creationId="{C1A983D6-5331-443A-BE14-DF515AC04EC5}"/>
          </ac:graphicFrameMkLst>
        </pc:graphicFrameChg>
        <pc:graphicFrameChg chg="del">
          <ac:chgData name="Simon Pun (SSE)" userId="6b1ee1f4-4ab1-4ea7-a2d6-b83579485034" providerId="ADAL" clId="{D61A297D-4424-4148-A1A7-C1DDA4F92B18}" dt="2020-09-13T14:28:10.766" v="1236" actId="478"/>
          <ac:graphicFrameMkLst>
            <pc:docMk/>
            <pc:sldMk cId="4107646530" sldId="702"/>
            <ac:graphicFrameMk id="19" creationId="{2D714D9B-2687-4248-8ABF-3A4AF38D38C9}"/>
          </ac:graphicFrameMkLst>
        </pc:graphicFrameChg>
        <pc:picChg chg="add mod">
          <ac:chgData name="Simon Pun (SSE)" userId="6b1ee1f4-4ab1-4ea7-a2d6-b83579485034" providerId="ADAL" clId="{D61A297D-4424-4148-A1A7-C1DDA4F92B18}" dt="2020-09-13T14:27:43.339" v="1234" actId="1076"/>
          <ac:picMkLst>
            <pc:docMk/>
            <pc:sldMk cId="4107646530" sldId="702"/>
            <ac:picMk id="4" creationId="{32905C42-BA0B-42E9-8441-1ABDEDFE31C0}"/>
          </ac:picMkLst>
        </pc:picChg>
        <pc:picChg chg="add mod">
          <ac:chgData name="Simon Pun (SSE)" userId="6b1ee1f4-4ab1-4ea7-a2d6-b83579485034" providerId="ADAL" clId="{D61A297D-4424-4148-A1A7-C1DDA4F92B18}" dt="2020-09-13T14:29:32.272" v="1244" actId="1076"/>
          <ac:picMkLst>
            <pc:docMk/>
            <pc:sldMk cId="4107646530" sldId="702"/>
            <ac:picMk id="8" creationId="{7C299935-AFBF-464F-B5BF-DFB0C701A909}"/>
          </ac:picMkLst>
        </pc:picChg>
        <pc:picChg chg="del">
          <ac:chgData name="Simon Pun (SSE)" userId="6b1ee1f4-4ab1-4ea7-a2d6-b83579485034" providerId="ADAL" clId="{D61A297D-4424-4148-A1A7-C1DDA4F92B18}" dt="2020-09-13T14:28:40.551" v="1240" actId="478"/>
          <ac:picMkLst>
            <pc:docMk/>
            <pc:sldMk cId="4107646530" sldId="702"/>
            <ac:picMk id="10" creationId="{F31485B2-14C7-46BA-9EEB-FB36D9867637}"/>
          </ac:picMkLst>
        </pc:picChg>
        <pc:picChg chg="add mod">
          <ac:chgData name="Simon Pun (SSE)" userId="6b1ee1f4-4ab1-4ea7-a2d6-b83579485034" providerId="ADAL" clId="{D61A297D-4424-4148-A1A7-C1DDA4F92B18}" dt="2020-09-13T14:33:43.960" v="1315" actId="1076"/>
          <ac:picMkLst>
            <pc:docMk/>
            <pc:sldMk cId="4107646530" sldId="702"/>
            <ac:picMk id="12" creationId="{639877EF-79BA-4D92-AA1F-97BD340DD90F}"/>
          </ac:picMkLst>
        </pc:picChg>
        <pc:picChg chg="add mod">
          <ac:chgData name="Simon Pun (SSE)" userId="6b1ee1f4-4ab1-4ea7-a2d6-b83579485034" providerId="ADAL" clId="{D61A297D-4424-4148-A1A7-C1DDA4F92B18}" dt="2020-09-13T14:34:56.337" v="1327" actId="1076"/>
          <ac:picMkLst>
            <pc:docMk/>
            <pc:sldMk cId="4107646530" sldId="702"/>
            <ac:picMk id="13" creationId="{114B046B-78B9-4F5E-A503-9C34B65C680B}"/>
          </ac:picMkLst>
        </pc:picChg>
        <pc:picChg chg="add mod">
          <ac:chgData name="Simon Pun (SSE)" userId="6b1ee1f4-4ab1-4ea7-a2d6-b83579485034" providerId="ADAL" clId="{D61A297D-4424-4148-A1A7-C1DDA4F92B18}" dt="2020-09-13T14:35:07.097" v="1330" actId="1076"/>
          <ac:picMkLst>
            <pc:docMk/>
            <pc:sldMk cId="4107646530" sldId="702"/>
            <ac:picMk id="17" creationId="{0F303DA0-0BBE-4E9C-96E1-3A5885DB03F2}"/>
          </ac:picMkLst>
        </pc:picChg>
        <pc:picChg chg="del">
          <ac:chgData name="Simon Pun (SSE)" userId="6b1ee1f4-4ab1-4ea7-a2d6-b83579485034" providerId="ADAL" clId="{D61A297D-4424-4148-A1A7-C1DDA4F92B18}" dt="2020-09-13T14:27:35.879" v="1231" actId="478"/>
          <ac:picMkLst>
            <pc:docMk/>
            <pc:sldMk cId="4107646530" sldId="702"/>
            <ac:picMk id="37" creationId="{482F96F1-81DB-43E0-B89F-74282EADC93E}"/>
          </ac:picMkLst>
        </pc:picChg>
        <pc:picChg chg="del">
          <ac:chgData name="Simon Pun (SSE)" userId="6b1ee1f4-4ab1-4ea7-a2d6-b83579485034" providerId="ADAL" clId="{D61A297D-4424-4148-A1A7-C1DDA4F92B18}" dt="2020-09-13T14:29:25.711" v="1241" actId="478"/>
          <ac:picMkLst>
            <pc:docMk/>
            <pc:sldMk cId="4107646530" sldId="702"/>
            <ac:picMk id="39" creationId="{17C10C88-D538-4AD7-AF60-C558670F7B45}"/>
          </ac:picMkLst>
        </pc:picChg>
      </pc:sldChg>
      <pc:sldChg chg="addSp delSp modSp add mod">
        <pc:chgData name="Simon Pun (SSE)" userId="6b1ee1f4-4ab1-4ea7-a2d6-b83579485034" providerId="ADAL" clId="{D61A297D-4424-4148-A1A7-C1DDA4F92B18}" dt="2020-09-13T14:44:57.313" v="1541" actId="20577"/>
        <pc:sldMkLst>
          <pc:docMk/>
          <pc:sldMk cId="1328318210" sldId="703"/>
        </pc:sldMkLst>
        <pc:spChg chg="mod">
          <ac:chgData name="Simon Pun (SSE)" userId="6b1ee1f4-4ab1-4ea7-a2d6-b83579485034" providerId="ADAL" clId="{D61A297D-4424-4148-A1A7-C1DDA4F92B18}" dt="2020-09-13T14:36:11.647" v="1365" actId="20577"/>
          <ac:spMkLst>
            <pc:docMk/>
            <pc:sldMk cId="1328318210" sldId="703"/>
            <ac:spMk id="2" creationId="{00000000-0000-0000-0000-000000000000}"/>
          </ac:spMkLst>
        </pc:spChg>
        <pc:spChg chg="mod">
          <ac:chgData name="Simon Pun (SSE)" userId="6b1ee1f4-4ab1-4ea7-a2d6-b83579485034" providerId="ADAL" clId="{D61A297D-4424-4148-A1A7-C1DDA4F92B18}" dt="2020-09-13T14:44:42.489" v="1533" actId="207"/>
          <ac:spMkLst>
            <pc:docMk/>
            <pc:sldMk cId="1328318210" sldId="703"/>
            <ac:spMk id="6" creationId="{51A0B9B1-7215-4F1B-8494-67023DE551B0}"/>
          </ac:spMkLst>
        </pc:spChg>
        <pc:spChg chg="del">
          <ac:chgData name="Simon Pun (SSE)" userId="6b1ee1f4-4ab1-4ea7-a2d6-b83579485034" providerId="ADAL" clId="{D61A297D-4424-4148-A1A7-C1DDA4F92B18}" dt="2020-09-13T14:36:14.983" v="1366" actId="478"/>
          <ac:spMkLst>
            <pc:docMk/>
            <pc:sldMk cId="1328318210" sldId="703"/>
            <ac:spMk id="9" creationId="{F263F0A1-4950-479D-BBCA-D9E2EC568744}"/>
          </ac:spMkLst>
        </pc:spChg>
        <pc:spChg chg="del">
          <ac:chgData name="Simon Pun (SSE)" userId="6b1ee1f4-4ab1-4ea7-a2d6-b83579485034" providerId="ADAL" clId="{D61A297D-4424-4148-A1A7-C1DDA4F92B18}" dt="2020-09-13T14:36:36.471" v="1369" actId="478"/>
          <ac:spMkLst>
            <pc:docMk/>
            <pc:sldMk cId="1328318210" sldId="703"/>
            <ac:spMk id="11" creationId="{0E6BA6BB-E9AF-4E08-99E9-D9706E8D98B6}"/>
          </ac:spMkLst>
        </pc:spChg>
        <pc:spChg chg="del">
          <ac:chgData name="Simon Pun (SSE)" userId="6b1ee1f4-4ab1-4ea7-a2d6-b83579485034" providerId="ADAL" clId="{D61A297D-4424-4148-A1A7-C1DDA4F92B18}" dt="2020-09-13T14:36:36.471" v="1369" actId="478"/>
          <ac:spMkLst>
            <pc:docMk/>
            <pc:sldMk cId="1328318210" sldId="703"/>
            <ac:spMk id="15" creationId="{F197C622-8826-4695-BA08-193BAD72BBF9}"/>
          </ac:spMkLst>
        </pc:spChg>
        <pc:spChg chg="del">
          <ac:chgData name="Simon Pun (SSE)" userId="6b1ee1f4-4ab1-4ea7-a2d6-b83579485034" providerId="ADAL" clId="{D61A297D-4424-4148-A1A7-C1DDA4F92B18}" dt="2020-09-13T14:36:47.191" v="1375" actId="478"/>
          <ac:spMkLst>
            <pc:docMk/>
            <pc:sldMk cId="1328318210" sldId="703"/>
            <ac:spMk id="16" creationId="{5415092A-D0EA-4DB7-84E7-E5A636DE757A}"/>
          </ac:spMkLst>
        </pc:spChg>
        <pc:spChg chg="mod">
          <ac:chgData name="Simon Pun (SSE)" userId="6b1ee1f4-4ab1-4ea7-a2d6-b83579485034" providerId="ADAL" clId="{D61A297D-4424-4148-A1A7-C1DDA4F92B18}" dt="2020-09-13T14:40:09.927" v="1431" actId="14100"/>
          <ac:spMkLst>
            <pc:docMk/>
            <pc:sldMk cId="1328318210" sldId="703"/>
            <ac:spMk id="22" creationId="{01D589C9-CE32-471E-B0EB-3DC86EDC8DB8}"/>
          </ac:spMkLst>
        </pc:spChg>
        <pc:spChg chg="del">
          <ac:chgData name="Simon Pun (SSE)" userId="6b1ee1f4-4ab1-4ea7-a2d6-b83579485034" providerId="ADAL" clId="{D61A297D-4424-4148-A1A7-C1DDA4F92B18}" dt="2020-09-13T14:36:14.983" v="1366" actId="478"/>
          <ac:spMkLst>
            <pc:docMk/>
            <pc:sldMk cId="1328318210" sldId="703"/>
            <ac:spMk id="32" creationId="{180B6DCA-4841-42E8-A9FF-8B2195E0CE0A}"/>
          </ac:spMkLst>
        </pc:spChg>
        <pc:graphicFrameChg chg="mod">
          <ac:chgData name="Simon Pun (SSE)" userId="6b1ee1f4-4ab1-4ea7-a2d6-b83579485034" providerId="ADAL" clId="{D61A297D-4424-4148-A1A7-C1DDA4F92B18}" dt="2020-09-13T14:39:14.337" v="1392" actId="1076"/>
          <ac:graphicFrameMkLst>
            <pc:docMk/>
            <pc:sldMk cId="1328318210" sldId="703"/>
            <ac:graphicFrameMk id="5" creationId="{C1A983D6-5331-443A-BE14-DF515AC04EC5}"/>
          </ac:graphicFrameMkLst>
        </pc:graphicFrameChg>
        <pc:graphicFrameChg chg="add mod modGraphic">
          <ac:chgData name="Simon Pun (SSE)" userId="6b1ee1f4-4ab1-4ea7-a2d6-b83579485034" providerId="ADAL" clId="{D61A297D-4424-4148-A1A7-C1DDA4F92B18}" dt="2020-09-13T14:44:57.313" v="1541" actId="20577"/>
          <ac:graphicFrameMkLst>
            <pc:docMk/>
            <pc:sldMk cId="1328318210" sldId="703"/>
            <ac:graphicFrameMk id="7" creationId="{9AB152A6-4201-4C02-95AE-AE8968F6E1DB}"/>
          </ac:graphicFrameMkLst>
        </pc:graphicFrameChg>
        <pc:picChg chg="add mod">
          <ac:chgData name="Simon Pun (SSE)" userId="6b1ee1f4-4ab1-4ea7-a2d6-b83579485034" providerId="ADAL" clId="{D61A297D-4424-4148-A1A7-C1DDA4F92B18}" dt="2020-09-13T14:42:42.417" v="1504" actId="1076"/>
          <ac:picMkLst>
            <pc:docMk/>
            <pc:sldMk cId="1328318210" sldId="703"/>
            <ac:picMk id="3" creationId="{E198441D-9791-46E9-B8AE-5D1DDD06D368}"/>
          </ac:picMkLst>
        </pc:picChg>
        <pc:picChg chg="del">
          <ac:chgData name="Simon Pun (SSE)" userId="6b1ee1f4-4ab1-4ea7-a2d6-b83579485034" providerId="ADAL" clId="{D61A297D-4424-4148-A1A7-C1DDA4F92B18}" dt="2020-09-13T14:36:14.983" v="1366" actId="478"/>
          <ac:picMkLst>
            <pc:docMk/>
            <pc:sldMk cId="1328318210" sldId="703"/>
            <ac:picMk id="4" creationId="{32905C42-BA0B-42E9-8441-1ABDEDFE31C0}"/>
          </ac:picMkLst>
        </pc:picChg>
        <pc:picChg chg="del">
          <ac:chgData name="Simon Pun (SSE)" userId="6b1ee1f4-4ab1-4ea7-a2d6-b83579485034" providerId="ADAL" clId="{D61A297D-4424-4148-A1A7-C1DDA4F92B18}" dt="2020-09-13T14:36:36.471" v="1369" actId="478"/>
          <ac:picMkLst>
            <pc:docMk/>
            <pc:sldMk cId="1328318210" sldId="703"/>
            <ac:picMk id="8" creationId="{7C299935-AFBF-464F-B5BF-DFB0C701A909}"/>
          </ac:picMkLst>
        </pc:picChg>
        <pc:picChg chg="del">
          <ac:chgData name="Simon Pun (SSE)" userId="6b1ee1f4-4ab1-4ea7-a2d6-b83579485034" providerId="ADAL" clId="{D61A297D-4424-4148-A1A7-C1DDA4F92B18}" dt="2020-09-13T14:36:23.514" v="1367" actId="478"/>
          <ac:picMkLst>
            <pc:docMk/>
            <pc:sldMk cId="1328318210" sldId="703"/>
            <ac:picMk id="12" creationId="{639877EF-79BA-4D92-AA1F-97BD340DD90F}"/>
          </ac:picMkLst>
        </pc:picChg>
        <pc:picChg chg="del">
          <ac:chgData name="Simon Pun (SSE)" userId="6b1ee1f4-4ab1-4ea7-a2d6-b83579485034" providerId="ADAL" clId="{D61A297D-4424-4148-A1A7-C1DDA4F92B18}" dt="2020-09-13T14:36:44.369" v="1373" actId="478"/>
          <ac:picMkLst>
            <pc:docMk/>
            <pc:sldMk cId="1328318210" sldId="703"/>
            <ac:picMk id="13" creationId="{114B046B-78B9-4F5E-A503-9C34B65C680B}"/>
          </ac:picMkLst>
        </pc:picChg>
        <pc:picChg chg="del">
          <ac:chgData name="Simon Pun (SSE)" userId="6b1ee1f4-4ab1-4ea7-a2d6-b83579485034" providerId="ADAL" clId="{D61A297D-4424-4148-A1A7-C1DDA4F92B18}" dt="2020-09-13T14:36:45.799" v="1374" actId="478"/>
          <ac:picMkLst>
            <pc:docMk/>
            <pc:sldMk cId="1328318210" sldId="703"/>
            <ac:picMk id="17" creationId="{0F303DA0-0BBE-4E9C-96E1-3A5885DB03F2}"/>
          </ac:picMkLst>
        </pc:picChg>
      </pc:sldChg>
      <pc:sldChg chg="addSp delSp modSp add mod">
        <pc:chgData name="Simon Pun (SSE)" userId="6b1ee1f4-4ab1-4ea7-a2d6-b83579485034" providerId="ADAL" clId="{D61A297D-4424-4148-A1A7-C1DDA4F92B18}" dt="2020-09-14T10:13:57.510" v="1728" actId="22"/>
        <pc:sldMkLst>
          <pc:docMk/>
          <pc:sldMk cId="3191328377" sldId="704"/>
        </pc:sldMkLst>
        <pc:spChg chg="mod">
          <ac:chgData name="Simon Pun (SSE)" userId="6b1ee1f4-4ab1-4ea7-a2d6-b83579485034" providerId="ADAL" clId="{D61A297D-4424-4148-A1A7-C1DDA4F92B18}" dt="2020-09-14T03:32:03.322" v="1546" actId="14100"/>
          <ac:spMkLst>
            <pc:docMk/>
            <pc:sldMk cId="3191328377" sldId="704"/>
            <ac:spMk id="2" creationId="{00000000-0000-0000-0000-000000000000}"/>
          </ac:spMkLst>
        </pc:spChg>
        <pc:spChg chg="mod">
          <ac:chgData name="Simon Pun (SSE)" userId="6b1ee1f4-4ab1-4ea7-a2d6-b83579485034" providerId="ADAL" clId="{D61A297D-4424-4148-A1A7-C1DDA4F92B18}" dt="2020-09-14T03:49:27.041" v="1726" actId="1076"/>
          <ac:spMkLst>
            <pc:docMk/>
            <pc:sldMk cId="3191328377" sldId="704"/>
            <ac:spMk id="6" creationId="{51A0B9B1-7215-4F1B-8494-67023DE551B0}"/>
          </ac:spMkLst>
        </pc:spChg>
        <pc:spChg chg="mod">
          <ac:chgData name="Simon Pun (SSE)" userId="6b1ee1f4-4ab1-4ea7-a2d6-b83579485034" providerId="ADAL" clId="{D61A297D-4424-4148-A1A7-C1DDA4F92B18}" dt="2020-09-14T03:49:17.514" v="1725" actId="1076"/>
          <ac:spMkLst>
            <pc:docMk/>
            <pc:sldMk cId="3191328377" sldId="704"/>
            <ac:spMk id="9" creationId="{F263F0A1-4950-479D-BBCA-D9E2EC568744}"/>
          </ac:spMkLst>
        </pc:spChg>
        <pc:spChg chg="mod topLvl">
          <ac:chgData name="Simon Pun (SSE)" userId="6b1ee1f4-4ab1-4ea7-a2d6-b83579485034" providerId="ADAL" clId="{D61A297D-4424-4148-A1A7-C1DDA4F92B18}" dt="2020-09-14T03:49:17.514" v="1725" actId="1076"/>
          <ac:spMkLst>
            <pc:docMk/>
            <pc:sldMk cId="3191328377" sldId="704"/>
            <ac:spMk id="11" creationId="{0E6BA6BB-E9AF-4E08-99E9-D9706E8D98B6}"/>
          </ac:spMkLst>
        </pc:spChg>
        <pc:spChg chg="mod topLvl">
          <ac:chgData name="Simon Pun (SSE)" userId="6b1ee1f4-4ab1-4ea7-a2d6-b83579485034" providerId="ADAL" clId="{D61A297D-4424-4148-A1A7-C1DDA4F92B18}" dt="2020-09-14T03:49:17.514" v="1725" actId="1076"/>
          <ac:spMkLst>
            <pc:docMk/>
            <pc:sldMk cId="3191328377" sldId="704"/>
            <ac:spMk id="15" creationId="{F197C622-8826-4695-BA08-193BAD72BBF9}"/>
          </ac:spMkLst>
        </pc:spChg>
        <pc:spChg chg="del">
          <ac:chgData name="Simon Pun (SSE)" userId="6b1ee1f4-4ab1-4ea7-a2d6-b83579485034" providerId="ADAL" clId="{D61A297D-4424-4148-A1A7-C1DDA4F92B18}" dt="2020-09-14T03:44:35.686" v="1651" actId="478"/>
          <ac:spMkLst>
            <pc:docMk/>
            <pc:sldMk cId="3191328377" sldId="704"/>
            <ac:spMk id="16" creationId="{5415092A-D0EA-4DB7-84E7-E5A636DE757A}"/>
          </ac:spMkLst>
        </pc:spChg>
        <pc:spChg chg="mod">
          <ac:chgData name="Simon Pun (SSE)" userId="6b1ee1f4-4ab1-4ea7-a2d6-b83579485034" providerId="ADAL" clId="{D61A297D-4424-4148-A1A7-C1DDA4F92B18}" dt="2020-09-14T03:49:17.514" v="1725" actId="1076"/>
          <ac:spMkLst>
            <pc:docMk/>
            <pc:sldMk cId="3191328377" sldId="704"/>
            <ac:spMk id="22" creationId="{01D589C9-CE32-471E-B0EB-3DC86EDC8DB8}"/>
          </ac:spMkLst>
        </pc:spChg>
        <pc:spChg chg="add mod">
          <ac:chgData name="Simon Pun (SSE)" userId="6b1ee1f4-4ab1-4ea7-a2d6-b83579485034" providerId="ADAL" clId="{D61A297D-4424-4148-A1A7-C1DDA4F92B18}" dt="2020-09-14T03:49:17.514" v="1725" actId="1076"/>
          <ac:spMkLst>
            <pc:docMk/>
            <pc:sldMk cId="3191328377" sldId="704"/>
            <ac:spMk id="26" creationId="{98CCD764-F6BC-48F0-B512-7BD2C10AB0BA}"/>
          </ac:spMkLst>
        </pc:spChg>
        <pc:spChg chg="add mod">
          <ac:chgData name="Simon Pun (SSE)" userId="6b1ee1f4-4ab1-4ea7-a2d6-b83579485034" providerId="ADAL" clId="{D61A297D-4424-4148-A1A7-C1DDA4F92B18}" dt="2020-09-14T03:49:17.514" v="1725" actId="1076"/>
          <ac:spMkLst>
            <pc:docMk/>
            <pc:sldMk cId="3191328377" sldId="704"/>
            <ac:spMk id="27" creationId="{A1C72C79-9E12-49E6-9355-F560E5FC10B7}"/>
          </ac:spMkLst>
        </pc:spChg>
        <pc:spChg chg="add mod">
          <ac:chgData name="Simon Pun (SSE)" userId="6b1ee1f4-4ab1-4ea7-a2d6-b83579485034" providerId="ADAL" clId="{D61A297D-4424-4148-A1A7-C1DDA4F92B18}" dt="2020-09-14T03:49:17.514" v="1725" actId="1076"/>
          <ac:spMkLst>
            <pc:docMk/>
            <pc:sldMk cId="3191328377" sldId="704"/>
            <ac:spMk id="31" creationId="{65EA7B92-ED47-4DA5-A9C3-64719C811AE2}"/>
          </ac:spMkLst>
        </pc:spChg>
        <pc:spChg chg="mod">
          <ac:chgData name="Simon Pun (SSE)" userId="6b1ee1f4-4ab1-4ea7-a2d6-b83579485034" providerId="ADAL" clId="{D61A297D-4424-4148-A1A7-C1DDA4F92B18}" dt="2020-09-14T03:49:17.514" v="1725" actId="1076"/>
          <ac:spMkLst>
            <pc:docMk/>
            <pc:sldMk cId="3191328377" sldId="704"/>
            <ac:spMk id="32" creationId="{180B6DCA-4841-42E8-A9FF-8B2195E0CE0A}"/>
          </ac:spMkLst>
        </pc:spChg>
        <pc:spChg chg="mod">
          <ac:chgData name="Simon Pun (SSE)" userId="6b1ee1f4-4ab1-4ea7-a2d6-b83579485034" providerId="ADAL" clId="{D61A297D-4424-4148-A1A7-C1DDA4F92B18}" dt="2020-09-14T03:49:17.514" v="1725" actId="1076"/>
          <ac:spMkLst>
            <pc:docMk/>
            <pc:sldMk cId="3191328377" sldId="704"/>
            <ac:spMk id="35" creationId="{97B10B0C-0E03-4DDA-BC2F-0DB0E4DA7A10}"/>
          </ac:spMkLst>
        </pc:spChg>
        <pc:spChg chg="mod">
          <ac:chgData name="Simon Pun (SSE)" userId="6b1ee1f4-4ab1-4ea7-a2d6-b83579485034" providerId="ADAL" clId="{D61A297D-4424-4148-A1A7-C1DDA4F92B18}" dt="2020-09-14T03:49:17.514" v="1725" actId="1076"/>
          <ac:spMkLst>
            <pc:docMk/>
            <pc:sldMk cId="3191328377" sldId="704"/>
            <ac:spMk id="36" creationId="{4B3632DF-E3CE-4FE7-A739-D1E6CA2F5996}"/>
          </ac:spMkLst>
        </pc:spChg>
        <pc:spChg chg="add mod">
          <ac:chgData name="Simon Pun (SSE)" userId="6b1ee1f4-4ab1-4ea7-a2d6-b83579485034" providerId="ADAL" clId="{D61A297D-4424-4148-A1A7-C1DDA4F92B18}" dt="2020-09-14T03:49:17.514" v="1725" actId="1076"/>
          <ac:spMkLst>
            <pc:docMk/>
            <pc:sldMk cId="3191328377" sldId="704"/>
            <ac:spMk id="41" creationId="{00D94B33-F576-4301-AA00-C6C99CAF7741}"/>
          </ac:spMkLst>
        </pc:spChg>
        <pc:spChg chg="add del">
          <ac:chgData name="Simon Pun (SSE)" userId="6b1ee1f4-4ab1-4ea7-a2d6-b83579485034" providerId="ADAL" clId="{D61A297D-4424-4148-A1A7-C1DDA4F92B18}" dt="2020-09-14T10:13:57.510" v="1728" actId="22"/>
          <ac:spMkLst>
            <pc:docMk/>
            <pc:sldMk cId="3191328377" sldId="704"/>
            <ac:spMk id="47" creationId="{07D2F863-672D-4385-8D54-3875D19BE442}"/>
          </ac:spMkLst>
        </pc:spChg>
        <pc:grpChg chg="add mod">
          <ac:chgData name="Simon Pun (SSE)" userId="6b1ee1f4-4ab1-4ea7-a2d6-b83579485034" providerId="ADAL" clId="{D61A297D-4424-4148-A1A7-C1DDA4F92B18}" dt="2020-09-14T03:49:17.514" v="1725" actId="1076"/>
          <ac:grpSpMkLst>
            <pc:docMk/>
            <pc:sldMk cId="3191328377" sldId="704"/>
            <ac:grpSpMk id="30" creationId="{2DC897E6-17A3-4263-9867-D1D2D55493CB}"/>
          </ac:grpSpMkLst>
        </pc:grpChg>
        <pc:grpChg chg="add del mod">
          <ac:chgData name="Simon Pun (SSE)" userId="6b1ee1f4-4ab1-4ea7-a2d6-b83579485034" providerId="ADAL" clId="{D61A297D-4424-4148-A1A7-C1DDA4F92B18}" dt="2020-09-14T03:48:11.066" v="1713" actId="165"/>
          <ac:grpSpMkLst>
            <pc:docMk/>
            <pc:sldMk cId="3191328377" sldId="704"/>
            <ac:grpSpMk id="33" creationId="{5B2410A4-E176-4C74-9051-0B9B6245CBAC}"/>
          </ac:grpSpMkLst>
        </pc:grpChg>
        <pc:grpChg chg="add mod">
          <ac:chgData name="Simon Pun (SSE)" userId="6b1ee1f4-4ab1-4ea7-a2d6-b83579485034" providerId="ADAL" clId="{D61A297D-4424-4148-A1A7-C1DDA4F92B18}" dt="2020-09-14T03:49:17.514" v="1725" actId="1076"/>
          <ac:grpSpMkLst>
            <pc:docMk/>
            <pc:sldMk cId="3191328377" sldId="704"/>
            <ac:grpSpMk id="34" creationId="{55FFEA76-5537-40BE-9029-140F577D74D3}"/>
          </ac:grpSpMkLst>
        </pc:grpChg>
        <pc:graphicFrameChg chg="del">
          <ac:chgData name="Simon Pun (SSE)" userId="6b1ee1f4-4ab1-4ea7-a2d6-b83579485034" providerId="ADAL" clId="{D61A297D-4424-4148-A1A7-C1DDA4F92B18}" dt="2020-09-14T03:44:28.445" v="1648" actId="478"/>
          <ac:graphicFrameMkLst>
            <pc:docMk/>
            <pc:sldMk cId="3191328377" sldId="704"/>
            <ac:graphicFrameMk id="5" creationId="{C1A983D6-5331-443A-BE14-DF515AC04EC5}"/>
          </ac:graphicFrameMkLst>
        </pc:graphicFrameChg>
        <pc:picChg chg="del mod">
          <ac:chgData name="Simon Pun (SSE)" userId="6b1ee1f4-4ab1-4ea7-a2d6-b83579485034" providerId="ADAL" clId="{D61A297D-4424-4148-A1A7-C1DDA4F92B18}" dt="2020-09-14T03:38:55.237" v="1547" actId="478"/>
          <ac:picMkLst>
            <pc:docMk/>
            <pc:sldMk cId="3191328377" sldId="704"/>
            <ac:picMk id="4" creationId="{32905C42-BA0B-42E9-8441-1ABDEDFE31C0}"/>
          </ac:picMkLst>
        </pc:picChg>
        <pc:picChg chg="add mod">
          <ac:chgData name="Simon Pun (SSE)" userId="6b1ee1f4-4ab1-4ea7-a2d6-b83579485034" providerId="ADAL" clId="{D61A297D-4424-4148-A1A7-C1DDA4F92B18}" dt="2020-09-14T03:49:17.514" v="1725" actId="1076"/>
          <ac:picMkLst>
            <pc:docMk/>
            <pc:sldMk cId="3191328377" sldId="704"/>
            <ac:picMk id="7" creationId="{B1F23293-6EA3-41E0-A6F9-DE2F476E8C7D}"/>
          </ac:picMkLst>
        </pc:picChg>
        <pc:picChg chg="del">
          <ac:chgData name="Simon Pun (SSE)" userId="6b1ee1f4-4ab1-4ea7-a2d6-b83579485034" providerId="ADAL" clId="{D61A297D-4424-4148-A1A7-C1DDA4F92B18}" dt="2020-09-14T03:39:26.413" v="1554" actId="478"/>
          <ac:picMkLst>
            <pc:docMk/>
            <pc:sldMk cId="3191328377" sldId="704"/>
            <ac:picMk id="8" creationId="{7C299935-AFBF-464F-B5BF-DFB0C701A909}"/>
          </ac:picMkLst>
        </pc:picChg>
        <pc:picChg chg="del">
          <ac:chgData name="Simon Pun (SSE)" userId="6b1ee1f4-4ab1-4ea7-a2d6-b83579485034" providerId="ADAL" clId="{D61A297D-4424-4148-A1A7-C1DDA4F92B18}" dt="2020-09-14T03:40:36.214" v="1567" actId="478"/>
          <ac:picMkLst>
            <pc:docMk/>
            <pc:sldMk cId="3191328377" sldId="704"/>
            <ac:picMk id="12" creationId="{639877EF-79BA-4D92-AA1F-97BD340DD90F}"/>
          </ac:picMkLst>
        </pc:picChg>
        <pc:picChg chg="del">
          <ac:chgData name="Simon Pun (SSE)" userId="6b1ee1f4-4ab1-4ea7-a2d6-b83579485034" providerId="ADAL" clId="{D61A297D-4424-4148-A1A7-C1DDA4F92B18}" dt="2020-09-14T03:39:56.813" v="1562" actId="478"/>
          <ac:picMkLst>
            <pc:docMk/>
            <pc:sldMk cId="3191328377" sldId="704"/>
            <ac:picMk id="13" creationId="{114B046B-78B9-4F5E-A503-9C34B65C680B}"/>
          </ac:picMkLst>
        </pc:picChg>
        <pc:picChg chg="add mod topLvl">
          <ac:chgData name="Simon Pun (SSE)" userId="6b1ee1f4-4ab1-4ea7-a2d6-b83579485034" providerId="ADAL" clId="{D61A297D-4424-4148-A1A7-C1DDA4F92B18}" dt="2020-09-14T03:49:17.514" v="1725" actId="1076"/>
          <ac:picMkLst>
            <pc:docMk/>
            <pc:sldMk cId="3191328377" sldId="704"/>
            <ac:picMk id="14" creationId="{021165CF-3634-4DFA-A8FC-9F6E73BE3ED9}"/>
          </ac:picMkLst>
        </pc:picChg>
        <pc:picChg chg="del">
          <ac:chgData name="Simon Pun (SSE)" userId="6b1ee1f4-4ab1-4ea7-a2d6-b83579485034" providerId="ADAL" clId="{D61A297D-4424-4148-A1A7-C1DDA4F92B18}" dt="2020-09-14T03:44:35.686" v="1651" actId="478"/>
          <ac:picMkLst>
            <pc:docMk/>
            <pc:sldMk cId="3191328377" sldId="704"/>
            <ac:picMk id="17" creationId="{0F303DA0-0BBE-4E9C-96E1-3A5885DB03F2}"/>
          </ac:picMkLst>
        </pc:picChg>
        <pc:picChg chg="add del mod">
          <ac:chgData name="Simon Pun (SSE)" userId="6b1ee1f4-4ab1-4ea7-a2d6-b83579485034" providerId="ADAL" clId="{D61A297D-4424-4148-A1A7-C1DDA4F92B18}" dt="2020-09-14T03:42:00.855" v="1598" actId="21"/>
          <ac:picMkLst>
            <pc:docMk/>
            <pc:sldMk cId="3191328377" sldId="704"/>
            <ac:picMk id="19" creationId="{4063E3BB-CD49-4928-BAE2-D10B4848D472}"/>
          </ac:picMkLst>
        </pc:picChg>
        <pc:picChg chg="add del mod">
          <ac:chgData name="Simon Pun (SSE)" userId="6b1ee1f4-4ab1-4ea7-a2d6-b83579485034" providerId="ADAL" clId="{D61A297D-4424-4148-A1A7-C1DDA4F92B18}" dt="2020-09-14T03:45:06.831" v="1663" actId="21"/>
          <ac:picMkLst>
            <pc:docMk/>
            <pc:sldMk cId="3191328377" sldId="704"/>
            <ac:picMk id="21" creationId="{E7FA3182-44CB-4796-8135-2087FB4F11AC}"/>
          </ac:picMkLst>
        </pc:picChg>
        <pc:picChg chg="add mod">
          <ac:chgData name="Simon Pun (SSE)" userId="6b1ee1f4-4ab1-4ea7-a2d6-b83579485034" providerId="ADAL" clId="{D61A297D-4424-4148-A1A7-C1DDA4F92B18}" dt="2020-09-14T03:49:17.514" v="1725" actId="1076"/>
          <ac:picMkLst>
            <pc:docMk/>
            <pc:sldMk cId="3191328377" sldId="704"/>
            <ac:picMk id="23" creationId="{84D4F90E-0728-40DB-A855-43B0147D8EFC}"/>
          </ac:picMkLst>
        </pc:picChg>
        <pc:picChg chg="add mod">
          <ac:chgData name="Simon Pun (SSE)" userId="6b1ee1f4-4ab1-4ea7-a2d6-b83579485034" providerId="ADAL" clId="{D61A297D-4424-4148-A1A7-C1DDA4F92B18}" dt="2020-09-14T03:49:17.514" v="1725" actId="1076"/>
          <ac:picMkLst>
            <pc:docMk/>
            <pc:sldMk cId="3191328377" sldId="704"/>
            <ac:picMk id="25" creationId="{1860A925-0DAC-4EE8-9FD7-E4215EB49923}"/>
          </ac:picMkLst>
        </pc:picChg>
        <pc:picChg chg="add del mod">
          <ac:chgData name="Simon Pun (SSE)" userId="6b1ee1f4-4ab1-4ea7-a2d6-b83579485034" providerId="ADAL" clId="{D61A297D-4424-4148-A1A7-C1DDA4F92B18}" dt="2020-09-14T03:41:58.846" v="1597" actId="478"/>
          <ac:picMkLst>
            <pc:docMk/>
            <pc:sldMk cId="3191328377" sldId="704"/>
            <ac:picMk id="28" creationId="{B84A962C-40FD-4B64-BBEB-1A29398CFA81}"/>
          </ac:picMkLst>
        </pc:picChg>
        <pc:picChg chg="del mod">
          <ac:chgData name="Simon Pun (SSE)" userId="6b1ee1f4-4ab1-4ea7-a2d6-b83579485034" providerId="ADAL" clId="{D61A297D-4424-4148-A1A7-C1DDA4F92B18}" dt="2020-09-14T03:45:03.380" v="1659" actId="478"/>
          <ac:picMkLst>
            <pc:docMk/>
            <pc:sldMk cId="3191328377" sldId="704"/>
            <ac:picMk id="37" creationId="{54CBB522-D323-4A06-95A2-8C2B578A68CC}"/>
          </ac:picMkLst>
        </pc:picChg>
        <pc:picChg chg="add mod">
          <ac:chgData name="Simon Pun (SSE)" userId="6b1ee1f4-4ab1-4ea7-a2d6-b83579485034" providerId="ADAL" clId="{D61A297D-4424-4148-A1A7-C1DDA4F92B18}" dt="2020-09-14T03:49:17.514" v="1725" actId="1076"/>
          <ac:picMkLst>
            <pc:docMk/>
            <pc:sldMk cId="3191328377" sldId="704"/>
            <ac:picMk id="39" creationId="{AC237FB4-B2DD-4576-BF28-4CD1CA5E0E86}"/>
          </ac:picMkLst>
        </pc:picChg>
        <pc:picChg chg="add del mod">
          <ac:chgData name="Simon Pun (SSE)" userId="6b1ee1f4-4ab1-4ea7-a2d6-b83579485034" providerId="ADAL" clId="{D61A297D-4424-4148-A1A7-C1DDA4F92B18}" dt="2020-09-14T03:47:27.861" v="1699" actId="478"/>
          <ac:picMkLst>
            <pc:docMk/>
            <pc:sldMk cId="3191328377" sldId="704"/>
            <ac:picMk id="43" creationId="{923B1E1E-13FD-43D8-A5E1-40483CA7364B}"/>
          </ac:picMkLst>
        </pc:picChg>
        <pc:picChg chg="add mod">
          <ac:chgData name="Simon Pun (SSE)" userId="6b1ee1f4-4ab1-4ea7-a2d6-b83579485034" providerId="ADAL" clId="{D61A297D-4424-4148-A1A7-C1DDA4F92B18}" dt="2020-09-14T03:49:17.514" v="1725" actId="1076"/>
          <ac:picMkLst>
            <pc:docMk/>
            <pc:sldMk cId="3191328377" sldId="704"/>
            <ac:picMk id="45" creationId="{99FACE2C-9A15-474F-A22D-F3F392081DD1}"/>
          </ac:picMkLst>
        </pc:picChg>
      </pc:sldChg>
      <pc:sldChg chg="addSp delSp modSp add mod">
        <pc:chgData name="Simon Pun (SSE)" userId="6b1ee1f4-4ab1-4ea7-a2d6-b83579485034" providerId="ADAL" clId="{D61A297D-4424-4148-A1A7-C1DDA4F92B18}" dt="2020-09-14T10:20:02.297" v="1810" actId="14100"/>
        <pc:sldMkLst>
          <pc:docMk/>
          <pc:sldMk cId="1968923404" sldId="705"/>
        </pc:sldMkLst>
        <pc:spChg chg="mod">
          <ac:chgData name="Simon Pun (SSE)" userId="6b1ee1f4-4ab1-4ea7-a2d6-b83579485034" providerId="ADAL" clId="{D61A297D-4424-4148-A1A7-C1DDA4F92B18}" dt="2020-09-14T10:17:59.445" v="1773" actId="1076"/>
          <ac:spMkLst>
            <pc:docMk/>
            <pc:sldMk cId="1968923404" sldId="705"/>
            <ac:spMk id="2" creationId="{00000000-0000-0000-0000-000000000000}"/>
          </ac:spMkLst>
        </pc:spChg>
        <pc:spChg chg="mod">
          <ac:chgData name="Simon Pun (SSE)" userId="6b1ee1f4-4ab1-4ea7-a2d6-b83579485034" providerId="ADAL" clId="{D61A297D-4424-4148-A1A7-C1DDA4F92B18}" dt="2020-09-14T10:19:54.470" v="1807" actId="1076"/>
          <ac:spMkLst>
            <pc:docMk/>
            <pc:sldMk cId="1968923404" sldId="705"/>
            <ac:spMk id="6" creationId="{51A0B9B1-7215-4F1B-8494-67023DE551B0}"/>
          </ac:spMkLst>
        </pc:spChg>
        <pc:spChg chg="add">
          <ac:chgData name="Simon Pun (SSE)" userId="6b1ee1f4-4ab1-4ea7-a2d6-b83579485034" providerId="ADAL" clId="{D61A297D-4424-4148-A1A7-C1DDA4F92B18}" dt="2020-09-14T10:15:30.254" v="1735" actId="11529"/>
          <ac:spMkLst>
            <pc:docMk/>
            <pc:sldMk cId="1968923404" sldId="705"/>
            <ac:spMk id="9" creationId="{70AC0B3A-9114-4F0A-9E40-C99623CEC096}"/>
          </ac:spMkLst>
        </pc:spChg>
        <pc:spChg chg="mod">
          <ac:chgData name="Simon Pun (SSE)" userId="6b1ee1f4-4ab1-4ea7-a2d6-b83579485034" providerId="ADAL" clId="{D61A297D-4424-4148-A1A7-C1DDA4F92B18}" dt="2020-09-14T10:20:02.297" v="1810" actId="14100"/>
          <ac:spMkLst>
            <pc:docMk/>
            <pc:sldMk cId="1968923404" sldId="705"/>
            <ac:spMk id="22" creationId="{01D589C9-CE32-471E-B0EB-3DC86EDC8DB8}"/>
          </ac:spMkLst>
        </pc:spChg>
        <pc:graphicFrameChg chg="del">
          <ac:chgData name="Simon Pun (SSE)" userId="6b1ee1f4-4ab1-4ea7-a2d6-b83579485034" providerId="ADAL" clId="{D61A297D-4424-4148-A1A7-C1DDA4F92B18}" dt="2020-09-14T10:16:04.395" v="1737" actId="478"/>
          <ac:graphicFrameMkLst>
            <pc:docMk/>
            <pc:sldMk cId="1968923404" sldId="705"/>
            <ac:graphicFrameMk id="5" creationId="{C1A983D6-5331-443A-BE14-DF515AC04EC5}"/>
          </ac:graphicFrameMkLst>
        </pc:graphicFrameChg>
        <pc:graphicFrameChg chg="del">
          <ac:chgData name="Simon Pun (SSE)" userId="6b1ee1f4-4ab1-4ea7-a2d6-b83579485034" providerId="ADAL" clId="{D61A297D-4424-4148-A1A7-C1DDA4F92B18}" dt="2020-09-14T10:14:30.710" v="1732" actId="478"/>
          <ac:graphicFrameMkLst>
            <pc:docMk/>
            <pc:sldMk cId="1968923404" sldId="705"/>
            <ac:graphicFrameMk id="7" creationId="{9AB152A6-4201-4C02-95AE-AE8968F6E1DB}"/>
          </ac:graphicFrameMkLst>
        </pc:graphicFrameChg>
        <pc:graphicFrameChg chg="add del">
          <ac:chgData name="Simon Pun (SSE)" userId="6b1ee1f4-4ab1-4ea7-a2d6-b83579485034" providerId="ADAL" clId="{D61A297D-4424-4148-A1A7-C1DDA4F92B18}" dt="2020-09-14T10:19:00.260" v="1793" actId="478"/>
          <ac:graphicFrameMkLst>
            <pc:docMk/>
            <pc:sldMk cId="1968923404" sldId="705"/>
            <ac:graphicFrameMk id="10" creationId="{2AABAAD1-AB2D-45EC-B179-E215B1993429}"/>
          </ac:graphicFrameMkLst>
        </pc:graphicFrameChg>
        <pc:graphicFrameChg chg="add mod">
          <ac:chgData name="Simon Pun (SSE)" userId="6b1ee1f4-4ab1-4ea7-a2d6-b83579485034" providerId="ADAL" clId="{D61A297D-4424-4148-A1A7-C1DDA4F92B18}" dt="2020-09-14T10:19:28.341" v="1799" actId="1076"/>
          <ac:graphicFrameMkLst>
            <pc:docMk/>
            <pc:sldMk cId="1968923404" sldId="705"/>
            <ac:graphicFrameMk id="13" creationId="{E0D11ADE-427E-47F5-A186-2EA943182485}"/>
          </ac:graphicFrameMkLst>
        </pc:graphicFrameChg>
        <pc:graphicFrameChg chg="add mod">
          <ac:chgData name="Simon Pun (SSE)" userId="6b1ee1f4-4ab1-4ea7-a2d6-b83579485034" providerId="ADAL" clId="{D61A297D-4424-4148-A1A7-C1DDA4F92B18}" dt="2020-09-14T10:19:39.942" v="1805" actId="1076"/>
          <ac:graphicFrameMkLst>
            <pc:docMk/>
            <pc:sldMk cId="1968923404" sldId="705"/>
            <ac:graphicFrameMk id="14" creationId="{C27A4451-E613-4ABE-8856-3BA9459D4EFA}"/>
          </ac:graphicFrameMkLst>
        </pc:graphicFrameChg>
        <pc:graphicFrameChg chg="add mod">
          <ac:chgData name="Simon Pun (SSE)" userId="6b1ee1f4-4ab1-4ea7-a2d6-b83579485034" providerId="ADAL" clId="{D61A297D-4424-4148-A1A7-C1DDA4F92B18}" dt="2020-09-14T10:19:38.005" v="1804" actId="1076"/>
          <ac:graphicFrameMkLst>
            <pc:docMk/>
            <pc:sldMk cId="1968923404" sldId="705"/>
            <ac:graphicFrameMk id="15" creationId="{CA908470-D9DB-4E96-B230-E68F089342D4}"/>
          </ac:graphicFrameMkLst>
        </pc:graphicFrameChg>
        <pc:graphicFrameChg chg="add mod">
          <ac:chgData name="Simon Pun (SSE)" userId="6b1ee1f4-4ab1-4ea7-a2d6-b83579485034" providerId="ADAL" clId="{D61A297D-4424-4148-A1A7-C1DDA4F92B18}" dt="2020-09-14T10:19:34.268" v="1802" actId="1076"/>
          <ac:graphicFrameMkLst>
            <pc:docMk/>
            <pc:sldMk cId="1968923404" sldId="705"/>
            <ac:graphicFrameMk id="16" creationId="{332E234B-6131-4C40-8EF5-78C3D58F37F1}"/>
          </ac:graphicFrameMkLst>
        </pc:graphicFrameChg>
        <pc:graphicFrameChg chg="add del mod">
          <ac:chgData name="Simon Pun (SSE)" userId="6b1ee1f4-4ab1-4ea7-a2d6-b83579485034" providerId="ADAL" clId="{D61A297D-4424-4148-A1A7-C1DDA4F92B18}" dt="2020-09-14T10:18:39.469" v="1787" actId="478"/>
          <ac:graphicFrameMkLst>
            <pc:docMk/>
            <pc:sldMk cId="1968923404" sldId="705"/>
            <ac:graphicFrameMk id="17" creationId="{2D04804A-CE1E-497E-B1EC-42A18BF9FE29}"/>
          </ac:graphicFrameMkLst>
        </pc:graphicFrameChg>
        <pc:graphicFrameChg chg="add mod">
          <ac:chgData name="Simon Pun (SSE)" userId="6b1ee1f4-4ab1-4ea7-a2d6-b83579485034" providerId="ADAL" clId="{D61A297D-4424-4148-A1A7-C1DDA4F92B18}" dt="2020-09-14T10:19:32.398" v="1801" actId="1076"/>
          <ac:graphicFrameMkLst>
            <pc:docMk/>
            <pc:sldMk cId="1968923404" sldId="705"/>
            <ac:graphicFrameMk id="18" creationId="{7EEE115C-5A52-4103-952E-886665646866}"/>
          </ac:graphicFrameMkLst>
        </pc:graphicFrameChg>
        <pc:graphicFrameChg chg="add mod">
          <ac:chgData name="Simon Pun (SSE)" userId="6b1ee1f4-4ab1-4ea7-a2d6-b83579485034" providerId="ADAL" clId="{D61A297D-4424-4148-A1A7-C1DDA4F92B18}" dt="2020-09-14T10:19:29.548" v="1800" actId="1076"/>
          <ac:graphicFrameMkLst>
            <pc:docMk/>
            <pc:sldMk cId="1968923404" sldId="705"/>
            <ac:graphicFrameMk id="19" creationId="{C40AE8D5-833C-4B1B-A3EA-2ECEC152C734}"/>
          </ac:graphicFrameMkLst>
        </pc:graphicFrameChg>
        <pc:picChg chg="del">
          <ac:chgData name="Simon Pun (SSE)" userId="6b1ee1f4-4ab1-4ea7-a2d6-b83579485034" providerId="ADAL" clId="{D61A297D-4424-4148-A1A7-C1DDA4F92B18}" dt="2020-09-14T10:14:28.308" v="1731" actId="478"/>
          <ac:picMkLst>
            <pc:docMk/>
            <pc:sldMk cId="1968923404" sldId="705"/>
            <ac:picMk id="3" creationId="{E198441D-9791-46E9-B8AE-5D1DDD06D368}"/>
          </ac:picMkLst>
        </pc:picChg>
        <pc:picChg chg="add mod">
          <ac:chgData name="Simon Pun (SSE)" userId="6b1ee1f4-4ab1-4ea7-a2d6-b83579485034" providerId="ADAL" clId="{D61A297D-4424-4148-A1A7-C1DDA4F92B18}" dt="2020-09-14T10:14:41.400" v="1734" actId="1076"/>
          <ac:picMkLst>
            <pc:docMk/>
            <pc:sldMk cId="1968923404" sldId="705"/>
            <ac:picMk id="4" creationId="{508F91E8-8AD5-495D-892C-2F084891AB43}"/>
          </ac:picMkLst>
        </pc:picChg>
      </pc:sldChg>
      <pc:sldChg chg="add">
        <pc:chgData name="Simon Pun (SSE)" userId="6b1ee1f4-4ab1-4ea7-a2d6-b83579485034" providerId="ADAL" clId="{D61A297D-4424-4148-A1A7-C1DDA4F92B18}" dt="2020-09-14T11:25:39.475" v="1811"/>
        <pc:sldMkLst>
          <pc:docMk/>
          <pc:sldMk cId="862156760" sldId="706"/>
        </pc:sldMkLst>
      </pc:sldChg>
      <pc:sldChg chg="addSp delSp modSp add mod">
        <pc:chgData name="Simon Pun (SSE)" userId="6b1ee1f4-4ab1-4ea7-a2d6-b83579485034" providerId="ADAL" clId="{D61A297D-4424-4148-A1A7-C1DDA4F92B18}" dt="2020-09-14T11:59:16.919" v="2040" actId="207"/>
        <pc:sldMkLst>
          <pc:docMk/>
          <pc:sldMk cId="2504079514" sldId="707"/>
        </pc:sldMkLst>
        <pc:spChg chg="mod">
          <ac:chgData name="Simon Pun (SSE)" userId="6b1ee1f4-4ab1-4ea7-a2d6-b83579485034" providerId="ADAL" clId="{D61A297D-4424-4148-A1A7-C1DDA4F92B18}" dt="2020-09-14T11:37:15.283" v="1842" actId="14100"/>
          <ac:spMkLst>
            <pc:docMk/>
            <pc:sldMk cId="2504079514" sldId="707"/>
            <ac:spMk id="2" creationId="{00000000-0000-0000-0000-000000000000}"/>
          </ac:spMkLst>
        </pc:spChg>
        <pc:spChg chg="del mod">
          <ac:chgData name="Simon Pun (SSE)" userId="6b1ee1f4-4ab1-4ea7-a2d6-b83579485034" providerId="ADAL" clId="{D61A297D-4424-4148-A1A7-C1DDA4F92B18}" dt="2020-09-14T11:38:51.914" v="1871" actId="478"/>
          <ac:spMkLst>
            <pc:docMk/>
            <pc:sldMk cId="2504079514" sldId="707"/>
            <ac:spMk id="6" creationId="{51A0B9B1-7215-4F1B-8494-67023DE551B0}"/>
          </ac:spMkLst>
        </pc:spChg>
        <pc:spChg chg="del">
          <ac:chgData name="Simon Pun (SSE)" userId="6b1ee1f4-4ab1-4ea7-a2d6-b83579485034" providerId="ADAL" clId="{D61A297D-4424-4148-A1A7-C1DDA4F92B18}" dt="2020-09-14T11:37:40.451" v="1846" actId="478"/>
          <ac:spMkLst>
            <pc:docMk/>
            <pc:sldMk cId="2504079514" sldId="707"/>
            <ac:spMk id="9" creationId="{70AC0B3A-9114-4F0A-9E40-C99623CEC096}"/>
          </ac:spMkLst>
        </pc:spChg>
        <pc:spChg chg="add del">
          <ac:chgData name="Simon Pun (SSE)" userId="6b1ee1f4-4ab1-4ea7-a2d6-b83579485034" providerId="ADAL" clId="{D61A297D-4424-4148-A1A7-C1DDA4F92B18}" dt="2020-09-14T11:38:25.503" v="1861" actId="22"/>
          <ac:spMkLst>
            <pc:docMk/>
            <pc:sldMk cId="2504079514" sldId="707"/>
            <ac:spMk id="21" creationId="{373F8548-E3DA-4ABC-98E1-8CB9B9DDAA2C}"/>
          </ac:spMkLst>
        </pc:spChg>
        <pc:spChg chg="mod">
          <ac:chgData name="Simon Pun (SSE)" userId="6b1ee1f4-4ab1-4ea7-a2d6-b83579485034" providerId="ADAL" clId="{D61A297D-4424-4148-A1A7-C1DDA4F92B18}" dt="2020-09-14T11:54:05.064" v="1905" actId="1076"/>
          <ac:spMkLst>
            <pc:docMk/>
            <pc:sldMk cId="2504079514" sldId="707"/>
            <ac:spMk id="22" creationId="{01D589C9-CE32-471E-B0EB-3DC86EDC8DB8}"/>
          </ac:spMkLst>
        </pc:spChg>
        <pc:spChg chg="add mod">
          <ac:chgData name="Simon Pun (SSE)" userId="6b1ee1f4-4ab1-4ea7-a2d6-b83579485034" providerId="ADAL" clId="{D61A297D-4424-4148-A1A7-C1DDA4F92B18}" dt="2020-09-14T11:59:10.503" v="2038" actId="207"/>
          <ac:spMkLst>
            <pc:docMk/>
            <pc:sldMk cId="2504079514" sldId="707"/>
            <ac:spMk id="23" creationId="{14CC6C01-E5CB-42A1-AA83-45B380447094}"/>
          </ac:spMkLst>
        </pc:spChg>
        <pc:spChg chg="add del mod">
          <ac:chgData name="Simon Pun (SSE)" userId="6b1ee1f4-4ab1-4ea7-a2d6-b83579485034" providerId="ADAL" clId="{D61A297D-4424-4148-A1A7-C1DDA4F92B18}" dt="2020-09-14T11:38:39.869" v="1868"/>
          <ac:spMkLst>
            <pc:docMk/>
            <pc:sldMk cId="2504079514" sldId="707"/>
            <ac:spMk id="24" creationId="{16C42223-59B7-4B6F-B707-520D63BB88F9}"/>
          </ac:spMkLst>
        </pc:spChg>
        <pc:spChg chg="add mod">
          <ac:chgData name="Simon Pun (SSE)" userId="6b1ee1f4-4ab1-4ea7-a2d6-b83579485034" providerId="ADAL" clId="{D61A297D-4424-4148-A1A7-C1DDA4F92B18}" dt="2020-09-14T11:59:08.094" v="2037" actId="207"/>
          <ac:spMkLst>
            <pc:docMk/>
            <pc:sldMk cId="2504079514" sldId="707"/>
            <ac:spMk id="25" creationId="{D49A5310-8D11-4D8B-A585-A0AD856C1F58}"/>
          </ac:spMkLst>
        </pc:spChg>
        <pc:spChg chg="add mod ord">
          <ac:chgData name="Simon Pun (SSE)" userId="6b1ee1f4-4ab1-4ea7-a2d6-b83579485034" providerId="ADAL" clId="{D61A297D-4424-4148-A1A7-C1DDA4F92B18}" dt="2020-09-14T11:54:30.601" v="1913" actId="14100"/>
          <ac:spMkLst>
            <pc:docMk/>
            <pc:sldMk cId="2504079514" sldId="707"/>
            <ac:spMk id="29" creationId="{2228E8CE-9D62-4589-B0F6-CC3A7C04FAA0}"/>
          </ac:spMkLst>
        </pc:spChg>
        <pc:spChg chg="add del mod">
          <ac:chgData name="Simon Pun (SSE)" userId="6b1ee1f4-4ab1-4ea7-a2d6-b83579485034" providerId="ADAL" clId="{D61A297D-4424-4148-A1A7-C1DDA4F92B18}" dt="2020-09-14T11:54:51.337" v="1923"/>
          <ac:spMkLst>
            <pc:docMk/>
            <pc:sldMk cId="2504079514" sldId="707"/>
            <ac:spMk id="30" creationId="{E4B22E95-9FC3-4816-B80F-F66013B65E8E}"/>
          </ac:spMkLst>
        </pc:spChg>
        <pc:spChg chg="add mod">
          <ac:chgData name="Simon Pun (SSE)" userId="6b1ee1f4-4ab1-4ea7-a2d6-b83579485034" providerId="ADAL" clId="{D61A297D-4424-4148-A1A7-C1DDA4F92B18}" dt="2020-09-14T11:59:14.237" v="2039" actId="207"/>
          <ac:spMkLst>
            <pc:docMk/>
            <pc:sldMk cId="2504079514" sldId="707"/>
            <ac:spMk id="31" creationId="{07295ABD-5AC5-48B2-A783-D9E9E4DB72C3}"/>
          </ac:spMkLst>
        </pc:spChg>
        <pc:spChg chg="add del mod">
          <ac:chgData name="Simon Pun (SSE)" userId="6b1ee1f4-4ab1-4ea7-a2d6-b83579485034" providerId="ADAL" clId="{D61A297D-4424-4148-A1A7-C1DDA4F92B18}" dt="2020-09-14T11:55:17.023" v="1937"/>
          <ac:spMkLst>
            <pc:docMk/>
            <pc:sldMk cId="2504079514" sldId="707"/>
            <ac:spMk id="32" creationId="{3D066D91-744B-4725-829F-92E8E51FCC67}"/>
          </ac:spMkLst>
        </pc:spChg>
        <pc:spChg chg="add mod">
          <ac:chgData name="Simon Pun (SSE)" userId="6b1ee1f4-4ab1-4ea7-a2d6-b83579485034" providerId="ADAL" clId="{D61A297D-4424-4148-A1A7-C1DDA4F92B18}" dt="2020-09-14T11:59:16.919" v="2040" actId="207"/>
          <ac:spMkLst>
            <pc:docMk/>
            <pc:sldMk cId="2504079514" sldId="707"/>
            <ac:spMk id="33" creationId="{8BCED101-8C36-4B31-AE88-6791A19C827A}"/>
          </ac:spMkLst>
        </pc:spChg>
        <pc:spChg chg="add del">
          <ac:chgData name="Simon Pun (SSE)" userId="6b1ee1f4-4ab1-4ea7-a2d6-b83579485034" providerId="ADAL" clId="{D61A297D-4424-4148-A1A7-C1DDA4F92B18}" dt="2020-09-14T11:57:36.209" v="1949" actId="22"/>
          <ac:spMkLst>
            <pc:docMk/>
            <pc:sldMk cId="2504079514" sldId="707"/>
            <ac:spMk id="35" creationId="{6EC369FF-4B66-447C-8FC7-BC8B2D9339E4}"/>
          </ac:spMkLst>
        </pc:spChg>
        <pc:spChg chg="add mod">
          <ac:chgData name="Simon Pun (SSE)" userId="6b1ee1f4-4ab1-4ea7-a2d6-b83579485034" providerId="ADAL" clId="{D61A297D-4424-4148-A1A7-C1DDA4F92B18}" dt="2020-09-14T11:58:42.370" v="2028" actId="122"/>
          <ac:spMkLst>
            <pc:docMk/>
            <pc:sldMk cId="2504079514" sldId="707"/>
            <ac:spMk id="37" creationId="{C7DD2CC2-D6D3-41FF-A6F5-961FD86181A5}"/>
          </ac:spMkLst>
        </pc:spChg>
        <pc:spChg chg="add mod">
          <ac:chgData name="Simon Pun (SSE)" userId="6b1ee1f4-4ab1-4ea7-a2d6-b83579485034" providerId="ADAL" clId="{D61A297D-4424-4148-A1A7-C1DDA4F92B18}" dt="2020-09-14T11:58:48.817" v="2031" actId="1076"/>
          <ac:spMkLst>
            <pc:docMk/>
            <pc:sldMk cId="2504079514" sldId="707"/>
            <ac:spMk id="38" creationId="{85F24AFD-147D-4832-B25A-4D31E1459D86}"/>
          </ac:spMkLst>
        </pc:spChg>
        <pc:spChg chg="add mod">
          <ac:chgData name="Simon Pun (SSE)" userId="6b1ee1f4-4ab1-4ea7-a2d6-b83579485034" providerId="ADAL" clId="{D61A297D-4424-4148-A1A7-C1DDA4F92B18}" dt="2020-09-14T11:58:50.667" v="2032" actId="571"/>
          <ac:spMkLst>
            <pc:docMk/>
            <pc:sldMk cId="2504079514" sldId="707"/>
            <ac:spMk id="39" creationId="{C86373DC-950D-498E-89D0-F64479FE0E55}"/>
          </ac:spMkLst>
        </pc:spChg>
        <pc:spChg chg="add mod">
          <ac:chgData name="Simon Pun (SSE)" userId="6b1ee1f4-4ab1-4ea7-a2d6-b83579485034" providerId="ADAL" clId="{D61A297D-4424-4148-A1A7-C1DDA4F92B18}" dt="2020-09-14T11:58:54.213" v="2036" actId="20577"/>
          <ac:spMkLst>
            <pc:docMk/>
            <pc:sldMk cId="2504079514" sldId="707"/>
            <ac:spMk id="40" creationId="{7E625B71-4C98-460B-8C4E-D1781F67351B}"/>
          </ac:spMkLst>
        </pc:spChg>
        <pc:graphicFrameChg chg="del">
          <ac:chgData name="Simon Pun (SSE)" userId="6b1ee1f4-4ab1-4ea7-a2d6-b83579485034" providerId="ADAL" clId="{D61A297D-4424-4148-A1A7-C1DDA4F92B18}" dt="2020-09-14T11:37:38.419" v="1845" actId="478"/>
          <ac:graphicFrameMkLst>
            <pc:docMk/>
            <pc:sldMk cId="2504079514" sldId="707"/>
            <ac:graphicFrameMk id="13" creationId="{E0D11ADE-427E-47F5-A186-2EA943182485}"/>
          </ac:graphicFrameMkLst>
        </pc:graphicFrameChg>
        <pc:graphicFrameChg chg="del">
          <ac:chgData name="Simon Pun (SSE)" userId="6b1ee1f4-4ab1-4ea7-a2d6-b83579485034" providerId="ADAL" clId="{D61A297D-4424-4148-A1A7-C1DDA4F92B18}" dt="2020-09-14T11:37:38.419" v="1845" actId="478"/>
          <ac:graphicFrameMkLst>
            <pc:docMk/>
            <pc:sldMk cId="2504079514" sldId="707"/>
            <ac:graphicFrameMk id="14" creationId="{C27A4451-E613-4ABE-8856-3BA9459D4EFA}"/>
          </ac:graphicFrameMkLst>
        </pc:graphicFrameChg>
        <pc:graphicFrameChg chg="del">
          <ac:chgData name="Simon Pun (SSE)" userId="6b1ee1f4-4ab1-4ea7-a2d6-b83579485034" providerId="ADAL" clId="{D61A297D-4424-4148-A1A7-C1DDA4F92B18}" dt="2020-09-14T11:37:38.419" v="1845" actId="478"/>
          <ac:graphicFrameMkLst>
            <pc:docMk/>
            <pc:sldMk cId="2504079514" sldId="707"/>
            <ac:graphicFrameMk id="15" creationId="{CA908470-D9DB-4E96-B230-E68F089342D4}"/>
          </ac:graphicFrameMkLst>
        </pc:graphicFrameChg>
        <pc:graphicFrameChg chg="del">
          <ac:chgData name="Simon Pun (SSE)" userId="6b1ee1f4-4ab1-4ea7-a2d6-b83579485034" providerId="ADAL" clId="{D61A297D-4424-4148-A1A7-C1DDA4F92B18}" dt="2020-09-14T11:37:38.419" v="1845" actId="478"/>
          <ac:graphicFrameMkLst>
            <pc:docMk/>
            <pc:sldMk cId="2504079514" sldId="707"/>
            <ac:graphicFrameMk id="16" creationId="{332E234B-6131-4C40-8EF5-78C3D58F37F1}"/>
          </ac:graphicFrameMkLst>
        </pc:graphicFrameChg>
        <pc:graphicFrameChg chg="del">
          <ac:chgData name="Simon Pun (SSE)" userId="6b1ee1f4-4ab1-4ea7-a2d6-b83579485034" providerId="ADAL" clId="{D61A297D-4424-4148-A1A7-C1DDA4F92B18}" dt="2020-09-14T11:37:38.419" v="1845" actId="478"/>
          <ac:graphicFrameMkLst>
            <pc:docMk/>
            <pc:sldMk cId="2504079514" sldId="707"/>
            <ac:graphicFrameMk id="18" creationId="{7EEE115C-5A52-4103-952E-886665646866}"/>
          </ac:graphicFrameMkLst>
        </pc:graphicFrameChg>
        <pc:graphicFrameChg chg="del">
          <ac:chgData name="Simon Pun (SSE)" userId="6b1ee1f4-4ab1-4ea7-a2d6-b83579485034" providerId="ADAL" clId="{D61A297D-4424-4148-A1A7-C1DDA4F92B18}" dt="2020-09-14T11:37:38.419" v="1845" actId="478"/>
          <ac:graphicFrameMkLst>
            <pc:docMk/>
            <pc:sldMk cId="2504079514" sldId="707"/>
            <ac:graphicFrameMk id="19" creationId="{C40AE8D5-833C-4B1B-A3EA-2ECEC152C734}"/>
          </ac:graphicFrameMkLst>
        </pc:graphicFrameChg>
        <pc:picChg chg="add mod">
          <ac:chgData name="Simon Pun (SSE)" userId="6b1ee1f4-4ab1-4ea7-a2d6-b83579485034" providerId="ADAL" clId="{D61A297D-4424-4148-A1A7-C1DDA4F92B18}" dt="2020-09-14T11:54:05.064" v="1905" actId="1076"/>
          <ac:picMkLst>
            <pc:docMk/>
            <pc:sldMk cId="2504079514" sldId="707"/>
            <ac:picMk id="3" creationId="{639FA3CF-9C4C-4592-9500-061D097B3FEA}"/>
          </ac:picMkLst>
        </pc:picChg>
        <pc:picChg chg="del">
          <ac:chgData name="Simon Pun (SSE)" userId="6b1ee1f4-4ab1-4ea7-a2d6-b83579485034" providerId="ADAL" clId="{D61A297D-4424-4148-A1A7-C1DDA4F92B18}" dt="2020-09-14T11:37:35.420" v="1844" actId="478"/>
          <ac:picMkLst>
            <pc:docMk/>
            <pc:sldMk cId="2504079514" sldId="707"/>
            <ac:picMk id="4" creationId="{508F91E8-8AD5-495D-892C-2F084891AB43}"/>
          </ac:picMkLst>
        </pc:picChg>
        <pc:picChg chg="add mod">
          <ac:chgData name="Simon Pun (SSE)" userId="6b1ee1f4-4ab1-4ea7-a2d6-b83579485034" providerId="ADAL" clId="{D61A297D-4424-4148-A1A7-C1DDA4F92B18}" dt="2020-09-14T11:58:46.873" v="2030" actId="1076"/>
          <ac:picMkLst>
            <pc:docMk/>
            <pc:sldMk cId="2504079514" sldId="707"/>
            <ac:picMk id="5" creationId="{C1E35EA4-6B96-4729-A1DD-F8327582D15E}"/>
          </ac:picMkLst>
        </pc:picChg>
        <pc:picChg chg="add mod">
          <ac:chgData name="Simon Pun (SSE)" userId="6b1ee1f4-4ab1-4ea7-a2d6-b83579485034" providerId="ADAL" clId="{D61A297D-4424-4148-A1A7-C1DDA4F92B18}" dt="2020-09-14T11:55:28.674" v="1943" actId="1076"/>
          <ac:picMkLst>
            <pc:docMk/>
            <pc:sldMk cId="2504079514" sldId="707"/>
            <ac:picMk id="10" creationId="{C844EEEC-630B-405C-835B-3C8426CC6224}"/>
          </ac:picMkLst>
        </pc:picChg>
        <pc:picChg chg="add del mod">
          <ac:chgData name="Simon Pun (SSE)" userId="6b1ee1f4-4ab1-4ea7-a2d6-b83579485034" providerId="ADAL" clId="{D61A297D-4424-4148-A1A7-C1DDA4F92B18}" dt="2020-09-14T11:39:17.667" v="1879" actId="478"/>
          <ac:picMkLst>
            <pc:docMk/>
            <pc:sldMk cId="2504079514" sldId="707"/>
            <ac:picMk id="11" creationId="{357FFFE0-721D-4E5B-BD01-8341D307A718}"/>
          </ac:picMkLst>
        </pc:picChg>
        <pc:picChg chg="add mod">
          <ac:chgData name="Simon Pun (SSE)" userId="6b1ee1f4-4ab1-4ea7-a2d6-b83579485034" providerId="ADAL" clId="{D61A297D-4424-4148-A1A7-C1DDA4F92B18}" dt="2020-09-14T11:55:36.105" v="1945" actId="1076"/>
          <ac:picMkLst>
            <pc:docMk/>
            <pc:sldMk cId="2504079514" sldId="707"/>
            <ac:picMk id="28" creationId="{F29C0691-000F-4747-9FFE-8CA67E93ED23}"/>
          </ac:picMkLst>
        </pc:picChg>
      </pc:sldChg>
      <pc:sldChg chg="addSp delSp modSp add mod">
        <pc:chgData name="Simon Pun (SSE)" userId="6b1ee1f4-4ab1-4ea7-a2d6-b83579485034" providerId="ADAL" clId="{D61A297D-4424-4148-A1A7-C1DDA4F92B18}" dt="2020-09-14T12:20:55.456" v="2292" actId="22"/>
        <pc:sldMkLst>
          <pc:docMk/>
          <pc:sldMk cId="2078679447" sldId="708"/>
        </pc:sldMkLst>
        <pc:spChg chg="mod">
          <ac:chgData name="Simon Pun (SSE)" userId="6b1ee1f4-4ab1-4ea7-a2d6-b83579485034" providerId="ADAL" clId="{D61A297D-4424-4148-A1A7-C1DDA4F92B18}" dt="2020-09-14T12:11:15.023" v="2111" actId="27636"/>
          <ac:spMkLst>
            <pc:docMk/>
            <pc:sldMk cId="2078679447" sldId="708"/>
            <ac:spMk id="2" creationId="{00000000-0000-0000-0000-000000000000}"/>
          </ac:spMkLst>
        </pc:spChg>
        <pc:spChg chg="add mod">
          <ac:chgData name="Simon Pun (SSE)" userId="6b1ee1f4-4ab1-4ea7-a2d6-b83579485034" providerId="ADAL" clId="{D61A297D-4424-4148-A1A7-C1DDA4F92B18}" dt="2020-09-14T12:16:37.845" v="2262" actId="1076"/>
          <ac:spMkLst>
            <pc:docMk/>
            <pc:sldMk cId="2078679447" sldId="708"/>
            <ac:spMk id="4" creationId="{90413DCD-D748-4C85-A758-291B8E4C7598}"/>
          </ac:spMkLst>
        </pc:spChg>
        <pc:spChg chg="add mod ord">
          <ac:chgData name="Simon Pun (SSE)" userId="6b1ee1f4-4ab1-4ea7-a2d6-b83579485034" providerId="ADAL" clId="{D61A297D-4424-4148-A1A7-C1DDA4F92B18}" dt="2020-09-14T12:19:51.108" v="2290" actId="14100"/>
          <ac:spMkLst>
            <pc:docMk/>
            <pc:sldMk cId="2078679447" sldId="708"/>
            <ac:spMk id="11" creationId="{73156765-59FF-4FEF-A749-80AA96A37516}"/>
          </ac:spMkLst>
        </pc:spChg>
        <pc:spChg chg="add del">
          <ac:chgData name="Simon Pun (SSE)" userId="6b1ee1f4-4ab1-4ea7-a2d6-b83579485034" providerId="ADAL" clId="{D61A297D-4424-4148-A1A7-C1DDA4F92B18}" dt="2020-09-14T12:20:55.456" v="2292" actId="22"/>
          <ac:spMkLst>
            <pc:docMk/>
            <pc:sldMk cId="2078679447" sldId="708"/>
            <ac:spMk id="12" creationId="{98A67D46-593A-4756-9996-4D78938EEFEC}"/>
          </ac:spMkLst>
        </pc:spChg>
        <pc:spChg chg="mod">
          <ac:chgData name="Simon Pun (SSE)" userId="6b1ee1f4-4ab1-4ea7-a2d6-b83579485034" providerId="ADAL" clId="{D61A297D-4424-4148-A1A7-C1DDA4F92B18}" dt="2020-09-14T12:16:53.967" v="2266" actId="1076"/>
          <ac:spMkLst>
            <pc:docMk/>
            <pc:sldMk cId="2078679447" sldId="708"/>
            <ac:spMk id="22" creationId="{01D589C9-CE32-471E-B0EB-3DC86EDC8DB8}"/>
          </ac:spMkLst>
        </pc:spChg>
        <pc:spChg chg="del">
          <ac:chgData name="Simon Pun (SSE)" userId="6b1ee1f4-4ab1-4ea7-a2d6-b83579485034" providerId="ADAL" clId="{D61A297D-4424-4148-A1A7-C1DDA4F92B18}" dt="2020-09-14T12:08:28.469" v="2049" actId="478"/>
          <ac:spMkLst>
            <pc:docMk/>
            <pc:sldMk cId="2078679447" sldId="708"/>
            <ac:spMk id="23" creationId="{14CC6C01-E5CB-42A1-AA83-45B380447094}"/>
          </ac:spMkLst>
        </pc:spChg>
        <pc:spChg chg="add mod">
          <ac:chgData name="Simon Pun (SSE)" userId="6b1ee1f4-4ab1-4ea7-a2d6-b83579485034" providerId="ADAL" clId="{D61A297D-4424-4148-A1A7-C1DDA4F92B18}" dt="2020-09-14T12:18:40.237" v="2271" actId="14100"/>
          <ac:spMkLst>
            <pc:docMk/>
            <pc:sldMk cId="2078679447" sldId="708"/>
            <ac:spMk id="24" creationId="{9B1F672F-9906-444B-8AA3-B45740D3C995}"/>
          </ac:spMkLst>
        </pc:spChg>
        <pc:spChg chg="del">
          <ac:chgData name="Simon Pun (SSE)" userId="6b1ee1f4-4ab1-4ea7-a2d6-b83579485034" providerId="ADAL" clId="{D61A297D-4424-4148-A1A7-C1DDA4F92B18}" dt="2020-09-14T12:08:21.093" v="2044" actId="478"/>
          <ac:spMkLst>
            <pc:docMk/>
            <pc:sldMk cId="2078679447" sldId="708"/>
            <ac:spMk id="25" creationId="{D49A5310-8D11-4D8B-A585-A0AD856C1F58}"/>
          </ac:spMkLst>
        </pc:spChg>
        <pc:spChg chg="del mod">
          <ac:chgData name="Simon Pun (SSE)" userId="6b1ee1f4-4ab1-4ea7-a2d6-b83579485034" providerId="ADAL" clId="{D61A297D-4424-4148-A1A7-C1DDA4F92B18}" dt="2020-09-14T12:16:25.901" v="2259" actId="478"/>
          <ac:spMkLst>
            <pc:docMk/>
            <pc:sldMk cId="2078679447" sldId="708"/>
            <ac:spMk id="29" creationId="{2228E8CE-9D62-4589-B0F6-CC3A7C04FAA0}"/>
          </ac:spMkLst>
        </pc:spChg>
        <pc:spChg chg="mod">
          <ac:chgData name="Simon Pun (SSE)" userId="6b1ee1f4-4ab1-4ea7-a2d6-b83579485034" providerId="ADAL" clId="{D61A297D-4424-4148-A1A7-C1DDA4F92B18}" dt="2020-09-14T12:18:56.816" v="2278" actId="571"/>
          <ac:spMkLst>
            <pc:docMk/>
            <pc:sldMk cId="2078679447" sldId="708"/>
            <ac:spMk id="30" creationId="{8A28F151-2B1C-41E2-A734-40BB629A7845}"/>
          </ac:spMkLst>
        </pc:spChg>
        <pc:spChg chg="del">
          <ac:chgData name="Simon Pun (SSE)" userId="6b1ee1f4-4ab1-4ea7-a2d6-b83579485034" providerId="ADAL" clId="{D61A297D-4424-4148-A1A7-C1DDA4F92B18}" dt="2020-09-14T12:08:26.381" v="2047" actId="478"/>
          <ac:spMkLst>
            <pc:docMk/>
            <pc:sldMk cId="2078679447" sldId="708"/>
            <ac:spMk id="31" creationId="{07295ABD-5AC5-48B2-A783-D9E9E4DB72C3}"/>
          </ac:spMkLst>
        </pc:spChg>
        <pc:spChg chg="del">
          <ac:chgData name="Simon Pun (SSE)" userId="6b1ee1f4-4ab1-4ea7-a2d6-b83579485034" providerId="ADAL" clId="{D61A297D-4424-4148-A1A7-C1DDA4F92B18}" dt="2020-09-14T12:08:26.381" v="2047" actId="478"/>
          <ac:spMkLst>
            <pc:docMk/>
            <pc:sldMk cId="2078679447" sldId="708"/>
            <ac:spMk id="33" creationId="{8BCED101-8C36-4B31-AE88-6791A19C827A}"/>
          </ac:spMkLst>
        </pc:spChg>
        <pc:spChg chg="del">
          <ac:chgData name="Simon Pun (SSE)" userId="6b1ee1f4-4ab1-4ea7-a2d6-b83579485034" providerId="ADAL" clId="{D61A297D-4424-4148-A1A7-C1DDA4F92B18}" dt="2020-09-14T12:08:21.093" v="2044" actId="478"/>
          <ac:spMkLst>
            <pc:docMk/>
            <pc:sldMk cId="2078679447" sldId="708"/>
            <ac:spMk id="37" creationId="{C7DD2CC2-D6D3-41FF-A6F5-961FD86181A5}"/>
          </ac:spMkLst>
        </pc:spChg>
        <pc:spChg chg="del mod">
          <ac:chgData name="Simon Pun (SSE)" userId="6b1ee1f4-4ab1-4ea7-a2d6-b83579485034" providerId="ADAL" clId="{D61A297D-4424-4148-A1A7-C1DDA4F92B18}" dt="2020-09-14T12:08:29.869" v="2051" actId="478"/>
          <ac:spMkLst>
            <pc:docMk/>
            <pc:sldMk cId="2078679447" sldId="708"/>
            <ac:spMk id="38" creationId="{85F24AFD-147D-4832-B25A-4D31E1459D86}"/>
          </ac:spMkLst>
        </pc:spChg>
        <pc:spChg chg="del">
          <ac:chgData name="Simon Pun (SSE)" userId="6b1ee1f4-4ab1-4ea7-a2d6-b83579485034" providerId="ADAL" clId="{D61A297D-4424-4148-A1A7-C1DDA4F92B18}" dt="2020-09-14T12:08:21.093" v="2044" actId="478"/>
          <ac:spMkLst>
            <pc:docMk/>
            <pc:sldMk cId="2078679447" sldId="708"/>
            <ac:spMk id="39" creationId="{C86373DC-950D-498E-89D0-F64479FE0E55}"/>
          </ac:spMkLst>
        </pc:spChg>
        <pc:spChg chg="del">
          <ac:chgData name="Simon Pun (SSE)" userId="6b1ee1f4-4ab1-4ea7-a2d6-b83579485034" providerId="ADAL" clId="{D61A297D-4424-4148-A1A7-C1DDA4F92B18}" dt="2020-09-14T12:08:26.381" v="2047" actId="478"/>
          <ac:spMkLst>
            <pc:docMk/>
            <pc:sldMk cId="2078679447" sldId="708"/>
            <ac:spMk id="40" creationId="{7E625B71-4C98-460B-8C4E-D1781F67351B}"/>
          </ac:spMkLst>
        </pc:spChg>
        <pc:grpChg chg="add mod">
          <ac:chgData name="Simon Pun (SSE)" userId="6b1ee1f4-4ab1-4ea7-a2d6-b83579485034" providerId="ADAL" clId="{D61A297D-4424-4148-A1A7-C1DDA4F92B18}" dt="2020-09-14T12:16:53.967" v="2266" actId="1076"/>
          <ac:grpSpMkLst>
            <pc:docMk/>
            <pc:sldMk cId="2078679447" sldId="708"/>
            <ac:grpSpMk id="8" creationId="{0CE2F052-1C04-4225-9170-08F73E62BAC9}"/>
          </ac:grpSpMkLst>
        </pc:grpChg>
        <pc:grpChg chg="add mod">
          <ac:chgData name="Simon Pun (SSE)" userId="6b1ee1f4-4ab1-4ea7-a2d6-b83579485034" providerId="ADAL" clId="{D61A297D-4424-4148-A1A7-C1DDA4F92B18}" dt="2020-09-14T12:18:56.816" v="2278" actId="571"/>
          <ac:grpSpMkLst>
            <pc:docMk/>
            <pc:sldMk cId="2078679447" sldId="708"/>
            <ac:grpSpMk id="27" creationId="{BD9ABBA1-7359-4496-B14C-42E3BA19F5AC}"/>
          </ac:grpSpMkLst>
        </pc:grpChg>
        <pc:picChg chg="del">
          <ac:chgData name="Simon Pun (SSE)" userId="6b1ee1f4-4ab1-4ea7-a2d6-b83579485034" providerId="ADAL" clId="{D61A297D-4424-4148-A1A7-C1DDA4F92B18}" dt="2020-09-14T12:08:21.093" v="2044" actId="478"/>
          <ac:picMkLst>
            <pc:docMk/>
            <pc:sldMk cId="2078679447" sldId="708"/>
            <ac:picMk id="3" creationId="{639FA3CF-9C4C-4592-9500-061D097B3FEA}"/>
          </ac:picMkLst>
        </pc:picChg>
        <pc:picChg chg="del">
          <ac:chgData name="Simon Pun (SSE)" userId="6b1ee1f4-4ab1-4ea7-a2d6-b83579485034" providerId="ADAL" clId="{D61A297D-4424-4148-A1A7-C1DDA4F92B18}" dt="2020-09-14T12:08:27.677" v="2048" actId="478"/>
          <ac:picMkLst>
            <pc:docMk/>
            <pc:sldMk cId="2078679447" sldId="708"/>
            <ac:picMk id="5" creationId="{C1E35EA4-6B96-4729-A1DD-F8327582D15E}"/>
          </ac:picMkLst>
        </pc:picChg>
        <pc:picChg chg="add mod">
          <ac:chgData name="Simon Pun (SSE)" userId="6b1ee1f4-4ab1-4ea7-a2d6-b83579485034" providerId="ADAL" clId="{D61A297D-4424-4148-A1A7-C1DDA4F92B18}" dt="2020-09-14T12:16:53.967" v="2266" actId="1076"/>
          <ac:picMkLst>
            <pc:docMk/>
            <pc:sldMk cId="2078679447" sldId="708"/>
            <ac:picMk id="6" creationId="{2881769A-153F-4979-9FAB-E3E02A64BBD0}"/>
          </ac:picMkLst>
        </pc:picChg>
        <pc:picChg chg="add mod">
          <ac:chgData name="Simon Pun (SSE)" userId="6b1ee1f4-4ab1-4ea7-a2d6-b83579485034" providerId="ADAL" clId="{D61A297D-4424-4148-A1A7-C1DDA4F92B18}" dt="2020-09-14T12:16:53.967" v="2266" actId="1076"/>
          <ac:picMkLst>
            <pc:docMk/>
            <pc:sldMk cId="2078679447" sldId="708"/>
            <ac:picMk id="7" creationId="{6D46C7A3-CEB4-464C-B0E8-85DB2DE1AF12}"/>
          </ac:picMkLst>
        </pc:picChg>
        <pc:picChg chg="add mod">
          <ac:chgData name="Simon Pun (SSE)" userId="6b1ee1f4-4ab1-4ea7-a2d6-b83579485034" providerId="ADAL" clId="{D61A297D-4424-4148-A1A7-C1DDA4F92B18}" dt="2020-09-14T12:19:44.708" v="2289" actId="1076"/>
          <ac:picMkLst>
            <pc:docMk/>
            <pc:sldMk cId="2078679447" sldId="708"/>
            <ac:picMk id="9" creationId="{65A86F66-0387-4226-A2B8-C04475DEABF4}"/>
          </ac:picMkLst>
        </pc:picChg>
        <pc:picChg chg="del">
          <ac:chgData name="Simon Pun (SSE)" userId="6b1ee1f4-4ab1-4ea7-a2d6-b83579485034" providerId="ADAL" clId="{D61A297D-4424-4148-A1A7-C1DDA4F92B18}" dt="2020-09-14T12:08:22.102" v="2045" actId="478"/>
          <ac:picMkLst>
            <pc:docMk/>
            <pc:sldMk cId="2078679447" sldId="708"/>
            <ac:picMk id="10" creationId="{C844EEEC-630B-405C-835B-3C8426CC6224}"/>
          </ac:picMkLst>
        </pc:picChg>
        <pc:picChg chg="del">
          <ac:chgData name="Simon Pun (SSE)" userId="6b1ee1f4-4ab1-4ea7-a2d6-b83579485034" providerId="ADAL" clId="{D61A297D-4424-4148-A1A7-C1DDA4F92B18}" dt="2020-09-14T12:08:23.061" v="2046" actId="478"/>
          <ac:picMkLst>
            <pc:docMk/>
            <pc:sldMk cId="2078679447" sldId="708"/>
            <ac:picMk id="28" creationId="{F29C0691-000F-4747-9FFE-8CA67E93ED23}"/>
          </ac:picMkLst>
        </pc:picChg>
        <pc:picChg chg="mod">
          <ac:chgData name="Simon Pun (SSE)" userId="6b1ee1f4-4ab1-4ea7-a2d6-b83579485034" providerId="ADAL" clId="{D61A297D-4424-4148-A1A7-C1DDA4F92B18}" dt="2020-09-14T12:18:56.816" v="2278" actId="571"/>
          <ac:picMkLst>
            <pc:docMk/>
            <pc:sldMk cId="2078679447" sldId="708"/>
            <ac:picMk id="32" creationId="{8F1A6EC0-852A-4D23-BFA6-724FD241BE05}"/>
          </ac:picMkLst>
        </pc:picChg>
        <pc:picChg chg="mod">
          <ac:chgData name="Simon Pun (SSE)" userId="6b1ee1f4-4ab1-4ea7-a2d6-b83579485034" providerId="ADAL" clId="{D61A297D-4424-4148-A1A7-C1DDA4F92B18}" dt="2020-09-14T12:18:56.816" v="2278" actId="571"/>
          <ac:picMkLst>
            <pc:docMk/>
            <pc:sldMk cId="2078679447" sldId="708"/>
            <ac:picMk id="34" creationId="{B00C7FD5-094C-4BF0-BB8E-01D8F61DD356}"/>
          </ac:picMkLst>
        </pc:picChg>
      </pc:sldChg>
      <pc:sldChg chg="addSp delSp modSp add mod">
        <pc:chgData name="Simon Pun (SSE)" userId="6b1ee1f4-4ab1-4ea7-a2d6-b83579485034" providerId="ADAL" clId="{D61A297D-4424-4148-A1A7-C1DDA4F92B18}" dt="2020-09-15T01:17:52.988" v="3017" actId="1076"/>
        <pc:sldMkLst>
          <pc:docMk/>
          <pc:sldMk cId="2387245629" sldId="709"/>
        </pc:sldMkLst>
        <pc:spChg chg="mod">
          <ac:chgData name="Simon Pun (SSE)" userId="6b1ee1f4-4ab1-4ea7-a2d6-b83579485034" providerId="ADAL" clId="{D61A297D-4424-4148-A1A7-C1DDA4F92B18}" dt="2020-09-15T01:11:12.873" v="2781" actId="1076"/>
          <ac:spMkLst>
            <pc:docMk/>
            <pc:sldMk cId="2387245629" sldId="709"/>
            <ac:spMk id="2" creationId="{00000000-0000-0000-0000-000000000000}"/>
          </ac:spMkLst>
        </pc:spChg>
        <pc:spChg chg="mod">
          <ac:chgData name="Simon Pun (SSE)" userId="6b1ee1f4-4ab1-4ea7-a2d6-b83579485034" providerId="ADAL" clId="{D61A297D-4424-4148-A1A7-C1DDA4F92B18}" dt="2020-09-15T00:59:33.485" v="2710" actId="1076"/>
          <ac:spMkLst>
            <pc:docMk/>
            <pc:sldMk cId="2387245629" sldId="709"/>
            <ac:spMk id="4" creationId="{90413DCD-D748-4C85-A758-291B8E4C7598}"/>
          </ac:spMkLst>
        </pc:spChg>
        <pc:spChg chg="add mod">
          <ac:chgData name="Simon Pun (SSE)" userId="6b1ee1f4-4ab1-4ea7-a2d6-b83579485034" providerId="ADAL" clId="{D61A297D-4424-4148-A1A7-C1DDA4F92B18}" dt="2020-09-15T00:59:23.275" v="2706" actId="1076"/>
          <ac:spMkLst>
            <pc:docMk/>
            <pc:sldMk cId="2387245629" sldId="709"/>
            <ac:spMk id="5" creationId="{F6562CAA-AA06-4E91-8CE7-00CAD900361D}"/>
          </ac:spMkLst>
        </pc:spChg>
        <pc:spChg chg="del mod">
          <ac:chgData name="Simon Pun (SSE)" userId="6b1ee1f4-4ab1-4ea7-a2d6-b83579485034" providerId="ADAL" clId="{D61A297D-4424-4148-A1A7-C1DDA4F92B18}" dt="2020-09-15T01:14:24.955" v="2933" actId="478"/>
          <ac:spMkLst>
            <pc:docMk/>
            <pc:sldMk cId="2387245629" sldId="709"/>
            <ac:spMk id="11" creationId="{73156765-59FF-4FEF-A749-80AA96A37516}"/>
          </ac:spMkLst>
        </pc:spChg>
        <pc:spChg chg="add del">
          <ac:chgData name="Simon Pun (SSE)" userId="6b1ee1f4-4ab1-4ea7-a2d6-b83579485034" providerId="ADAL" clId="{D61A297D-4424-4148-A1A7-C1DDA4F92B18}" dt="2020-09-15T01:15:09.268" v="2957" actId="22"/>
          <ac:spMkLst>
            <pc:docMk/>
            <pc:sldMk cId="2387245629" sldId="709"/>
            <ac:spMk id="20" creationId="{CDF8C9A5-56AC-4EC4-A26B-92D12948E659}"/>
          </ac:spMkLst>
        </pc:spChg>
        <pc:spChg chg="mod topLvl">
          <ac:chgData name="Simon Pun (SSE)" userId="6b1ee1f4-4ab1-4ea7-a2d6-b83579485034" providerId="ADAL" clId="{D61A297D-4424-4148-A1A7-C1DDA4F92B18}" dt="2020-09-15T00:58:52.095" v="2701" actId="14100"/>
          <ac:spMkLst>
            <pc:docMk/>
            <pc:sldMk cId="2387245629" sldId="709"/>
            <ac:spMk id="22" creationId="{01D589C9-CE32-471E-B0EB-3DC86EDC8DB8}"/>
          </ac:spMkLst>
        </pc:spChg>
        <pc:spChg chg="add mod">
          <ac:chgData name="Simon Pun (SSE)" userId="6b1ee1f4-4ab1-4ea7-a2d6-b83579485034" providerId="ADAL" clId="{D61A297D-4424-4148-A1A7-C1DDA4F92B18}" dt="2020-09-15T01:17:52.988" v="3017" actId="1076"/>
          <ac:spMkLst>
            <pc:docMk/>
            <pc:sldMk cId="2387245629" sldId="709"/>
            <ac:spMk id="23" creationId="{C41BB405-13B3-41BC-8561-ED64B7E584E4}"/>
          </ac:spMkLst>
        </pc:spChg>
        <pc:spChg chg="mod">
          <ac:chgData name="Simon Pun (SSE)" userId="6b1ee1f4-4ab1-4ea7-a2d6-b83579485034" providerId="ADAL" clId="{D61A297D-4424-4148-A1A7-C1DDA4F92B18}" dt="2020-09-15T01:15:04.868" v="2955" actId="20577"/>
          <ac:spMkLst>
            <pc:docMk/>
            <pc:sldMk cId="2387245629" sldId="709"/>
            <ac:spMk id="24" creationId="{9B1F672F-9906-444B-8AA3-B45740D3C995}"/>
          </ac:spMkLst>
        </pc:spChg>
        <pc:spChg chg="add mod">
          <ac:chgData name="Simon Pun (SSE)" userId="6b1ee1f4-4ab1-4ea7-a2d6-b83579485034" providerId="ADAL" clId="{D61A297D-4424-4148-A1A7-C1DDA4F92B18}" dt="2020-09-15T01:17:51.091" v="3016" actId="1076"/>
          <ac:spMkLst>
            <pc:docMk/>
            <pc:sldMk cId="2387245629" sldId="709"/>
            <ac:spMk id="25" creationId="{2D72773F-CC9F-4212-9A3F-2342DF297ED1}"/>
          </ac:spMkLst>
        </pc:spChg>
        <pc:grpChg chg="del">
          <ac:chgData name="Simon Pun (SSE)" userId="6b1ee1f4-4ab1-4ea7-a2d6-b83579485034" providerId="ADAL" clId="{D61A297D-4424-4148-A1A7-C1DDA4F92B18}" dt="2020-09-14T12:22:38.375" v="2303" actId="165"/>
          <ac:grpSpMkLst>
            <pc:docMk/>
            <pc:sldMk cId="2387245629" sldId="709"/>
            <ac:grpSpMk id="8" creationId="{0CE2F052-1C04-4225-9170-08F73E62BAC9}"/>
          </ac:grpSpMkLst>
        </pc:grpChg>
        <pc:picChg chg="add mod">
          <ac:chgData name="Simon Pun (SSE)" userId="6b1ee1f4-4ab1-4ea7-a2d6-b83579485034" providerId="ADAL" clId="{D61A297D-4424-4148-A1A7-C1DDA4F92B18}" dt="2020-09-15T01:12:34.412" v="2802" actId="1076"/>
          <ac:picMkLst>
            <pc:docMk/>
            <pc:sldMk cId="2387245629" sldId="709"/>
            <ac:picMk id="3" creationId="{CE79CDD1-F587-4551-BDF3-255A07C446C6}"/>
          </ac:picMkLst>
        </pc:picChg>
        <pc:picChg chg="del mod topLvl">
          <ac:chgData name="Simon Pun (SSE)" userId="6b1ee1f4-4ab1-4ea7-a2d6-b83579485034" providerId="ADAL" clId="{D61A297D-4424-4148-A1A7-C1DDA4F92B18}" dt="2020-09-14T12:22:40.656" v="2304" actId="478"/>
          <ac:picMkLst>
            <pc:docMk/>
            <pc:sldMk cId="2387245629" sldId="709"/>
            <ac:picMk id="6" creationId="{2881769A-153F-4979-9FAB-E3E02A64BBD0}"/>
          </ac:picMkLst>
        </pc:picChg>
        <pc:picChg chg="del mod topLvl">
          <ac:chgData name="Simon Pun (SSE)" userId="6b1ee1f4-4ab1-4ea7-a2d6-b83579485034" providerId="ADAL" clId="{D61A297D-4424-4148-A1A7-C1DDA4F92B18}" dt="2020-09-14T12:22:40.656" v="2304" actId="478"/>
          <ac:picMkLst>
            <pc:docMk/>
            <pc:sldMk cId="2387245629" sldId="709"/>
            <ac:picMk id="7" creationId="{6D46C7A3-CEB4-464C-B0E8-85DB2DE1AF12}"/>
          </ac:picMkLst>
        </pc:picChg>
        <pc:picChg chg="del">
          <ac:chgData name="Simon Pun (SSE)" userId="6b1ee1f4-4ab1-4ea7-a2d6-b83579485034" providerId="ADAL" clId="{D61A297D-4424-4148-A1A7-C1DDA4F92B18}" dt="2020-09-14T12:24:11.239" v="2317" actId="478"/>
          <ac:picMkLst>
            <pc:docMk/>
            <pc:sldMk cId="2387245629" sldId="709"/>
            <ac:picMk id="9" creationId="{65A86F66-0387-4226-A2B8-C04475DEABF4}"/>
          </ac:picMkLst>
        </pc:picChg>
        <pc:picChg chg="add mod">
          <ac:chgData name="Simon Pun (SSE)" userId="6b1ee1f4-4ab1-4ea7-a2d6-b83579485034" providerId="ADAL" clId="{D61A297D-4424-4148-A1A7-C1DDA4F92B18}" dt="2020-09-15T01:12:43.983" v="2803" actId="1076"/>
          <ac:picMkLst>
            <pc:docMk/>
            <pc:sldMk cId="2387245629" sldId="709"/>
            <ac:picMk id="10" creationId="{1AD6ED7B-3EF3-4E8A-B3C5-38A5EDC8B7D8}"/>
          </ac:picMkLst>
        </pc:picChg>
        <pc:picChg chg="add mod ord">
          <ac:chgData name="Simon Pun (SSE)" userId="6b1ee1f4-4ab1-4ea7-a2d6-b83579485034" providerId="ADAL" clId="{D61A297D-4424-4148-A1A7-C1DDA4F92B18}" dt="2020-09-15T01:17:35.377" v="3013" actId="1076"/>
          <ac:picMkLst>
            <pc:docMk/>
            <pc:sldMk cId="2387245629" sldId="709"/>
            <ac:picMk id="16" creationId="{C73FF92B-04D2-4BA8-BC3A-3FE71ADA2E3F}"/>
          </ac:picMkLst>
        </pc:picChg>
      </pc:sldChg>
      <pc:sldChg chg="addSp delSp modSp add mod">
        <pc:chgData name="Simon Pun (SSE)" userId="6b1ee1f4-4ab1-4ea7-a2d6-b83579485034" providerId="ADAL" clId="{D61A297D-4424-4148-A1A7-C1DDA4F92B18}" dt="2020-09-15T07:06:17.631" v="3180" actId="1076"/>
        <pc:sldMkLst>
          <pc:docMk/>
          <pc:sldMk cId="414946583" sldId="710"/>
        </pc:sldMkLst>
        <pc:spChg chg="mod">
          <ac:chgData name="Simon Pun (SSE)" userId="6b1ee1f4-4ab1-4ea7-a2d6-b83579485034" providerId="ADAL" clId="{D61A297D-4424-4148-A1A7-C1DDA4F92B18}" dt="2020-09-15T01:12:00.808" v="2796" actId="1076"/>
          <ac:spMkLst>
            <pc:docMk/>
            <pc:sldMk cId="414946583" sldId="710"/>
            <ac:spMk id="2" creationId="{00000000-0000-0000-0000-000000000000}"/>
          </ac:spMkLst>
        </pc:spChg>
        <pc:spChg chg="del">
          <ac:chgData name="Simon Pun (SSE)" userId="6b1ee1f4-4ab1-4ea7-a2d6-b83579485034" providerId="ADAL" clId="{D61A297D-4424-4148-A1A7-C1DDA4F92B18}" dt="2020-09-15T01:11:34.275" v="2786" actId="478"/>
          <ac:spMkLst>
            <pc:docMk/>
            <pc:sldMk cId="414946583" sldId="710"/>
            <ac:spMk id="4" creationId="{90413DCD-D748-4C85-A758-291B8E4C7598}"/>
          </ac:spMkLst>
        </pc:spChg>
        <pc:spChg chg="del">
          <ac:chgData name="Simon Pun (SSE)" userId="6b1ee1f4-4ab1-4ea7-a2d6-b83579485034" providerId="ADAL" clId="{D61A297D-4424-4148-A1A7-C1DDA4F92B18}" dt="2020-09-15T01:11:37.083" v="2787" actId="478"/>
          <ac:spMkLst>
            <pc:docMk/>
            <pc:sldMk cId="414946583" sldId="710"/>
            <ac:spMk id="5" creationId="{F6562CAA-AA06-4E91-8CE7-00CAD900361D}"/>
          </ac:spMkLst>
        </pc:spChg>
        <pc:spChg chg="del">
          <ac:chgData name="Simon Pun (SSE)" userId="6b1ee1f4-4ab1-4ea7-a2d6-b83579485034" providerId="ADAL" clId="{D61A297D-4424-4148-A1A7-C1DDA4F92B18}" dt="2020-09-15T06:38:11.063" v="3044" actId="478"/>
          <ac:spMkLst>
            <pc:docMk/>
            <pc:sldMk cId="414946583" sldId="710"/>
            <ac:spMk id="11" creationId="{73156765-59FF-4FEF-A749-80AA96A37516}"/>
          </ac:spMkLst>
        </pc:spChg>
        <pc:spChg chg="add del">
          <ac:chgData name="Simon Pun (SSE)" userId="6b1ee1f4-4ab1-4ea7-a2d6-b83579485034" providerId="ADAL" clId="{D61A297D-4424-4148-A1A7-C1DDA4F92B18}" dt="2020-09-15T06:46:33.688" v="3066" actId="22"/>
          <ac:spMkLst>
            <pc:docMk/>
            <pc:sldMk cId="414946583" sldId="710"/>
            <ac:spMk id="14" creationId="{81369E64-D54B-4017-B9A9-C594A01B685C}"/>
          </ac:spMkLst>
        </pc:spChg>
        <pc:spChg chg="add mod">
          <ac:chgData name="Simon Pun (SSE)" userId="6b1ee1f4-4ab1-4ea7-a2d6-b83579485034" providerId="ADAL" clId="{D61A297D-4424-4148-A1A7-C1DDA4F92B18}" dt="2020-09-15T07:04:50.339" v="3149" actId="1076"/>
          <ac:spMkLst>
            <pc:docMk/>
            <pc:sldMk cId="414946583" sldId="710"/>
            <ac:spMk id="17" creationId="{12DE5A1B-D299-4BCB-AC2E-81EACB66802F}"/>
          </ac:spMkLst>
        </pc:spChg>
        <pc:spChg chg="add del">
          <ac:chgData name="Simon Pun (SSE)" userId="6b1ee1f4-4ab1-4ea7-a2d6-b83579485034" providerId="ADAL" clId="{D61A297D-4424-4148-A1A7-C1DDA4F92B18}" dt="2020-09-15T06:47:44.394" v="3079" actId="22"/>
          <ac:spMkLst>
            <pc:docMk/>
            <pc:sldMk cId="414946583" sldId="710"/>
            <ac:spMk id="18" creationId="{1755F25B-E839-47FA-ABAC-06B7FABEA118}"/>
          </ac:spMkLst>
        </pc:spChg>
        <pc:spChg chg="add mod">
          <ac:chgData name="Simon Pun (SSE)" userId="6b1ee1f4-4ab1-4ea7-a2d6-b83579485034" providerId="ADAL" clId="{D61A297D-4424-4148-A1A7-C1DDA4F92B18}" dt="2020-09-15T07:02:34.139" v="3135" actId="207"/>
          <ac:spMkLst>
            <pc:docMk/>
            <pc:sldMk cId="414946583" sldId="710"/>
            <ac:spMk id="20" creationId="{86554442-B300-40D7-9176-D5AC45ECB67D}"/>
          </ac:spMkLst>
        </pc:spChg>
        <pc:spChg chg="add mod ord">
          <ac:chgData name="Simon Pun (SSE)" userId="6b1ee1f4-4ab1-4ea7-a2d6-b83579485034" providerId="ADAL" clId="{D61A297D-4424-4148-A1A7-C1DDA4F92B18}" dt="2020-09-15T07:04:27.337" v="3148" actId="14100"/>
          <ac:spMkLst>
            <pc:docMk/>
            <pc:sldMk cId="414946583" sldId="710"/>
            <ac:spMk id="21" creationId="{9686E099-9126-48AA-B3F2-4D31591F8723}"/>
          </ac:spMkLst>
        </pc:spChg>
        <pc:spChg chg="mod">
          <ac:chgData name="Simon Pun (SSE)" userId="6b1ee1f4-4ab1-4ea7-a2d6-b83579485034" providerId="ADAL" clId="{D61A297D-4424-4148-A1A7-C1DDA4F92B18}" dt="2020-09-15T07:04:50.339" v="3149" actId="1076"/>
          <ac:spMkLst>
            <pc:docMk/>
            <pc:sldMk cId="414946583" sldId="710"/>
            <ac:spMk id="22" creationId="{01D589C9-CE32-471E-B0EB-3DC86EDC8DB8}"/>
          </ac:spMkLst>
        </pc:spChg>
        <pc:spChg chg="mod">
          <ac:chgData name="Simon Pun (SSE)" userId="6b1ee1f4-4ab1-4ea7-a2d6-b83579485034" providerId="ADAL" clId="{D61A297D-4424-4148-A1A7-C1DDA4F92B18}" dt="2020-09-15T07:00:46.326" v="3131" actId="1076"/>
          <ac:spMkLst>
            <pc:docMk/>
            <pc:sldMk cId="414946583" sldId="710"/>
            <ac:spMk id="24" creationId="{9B1F672F-9906-444B-8AA3-B45740D3C995}"/>
          </ac:spMkLst>
        </pc:spChg>
        <pc:spChg chg="add mod ord">
          <ac:chgData name="Simon Pun (SSE)" userId="6b1ee1f4-4ab1-4ea7-a2d6-b83579485034" providerId="ADAL" clId="{D61A297D-4424-4148-A1A7-C1DDA4F92B18}" dt="2020-09-15T07:05:26.128" v="3157" actId="14100"/>
          <ac:spMkLst>
            <pc:docMk/>
            <pc:sldMk cId="414946583" sldId="710"/>
            <ac:spMk id="27" creationId="{E66FF245-93AE-4530-96D9-F16E2C00E319}"/>
          </ac:spMkLst>
        </pc:spChg>
        <pc:spChg chg="add del mod">
          <ac:chgData name="Simon Pun (SSE)" userId="6b1ee1f4-4ab1-4ea7-a2d6-b83579485034" providerId="ADAL" clId="{D61A297D-4424-4148-A1A7-C1DDA4F92B18}" dt="2020-09-15T07:05:42.197" v="3165"/>
          <ac:spMkLst>
            <pc:docMk/>
            <pc:sldMk cId="414946583" sldId="710"/>
            <ac:spMk id="28" creationId="{E16A3611-036C-4BE6-B8B1-A90E198E34CF}"/>
          </ac:spMkLst>
        </pc:spChg>
        <pc:spChg chg="add mod">
          <ac:chgData name="Simon Pun (SSE)" userId="6b1ee1f4-4ab1-4ea7-a2d6-b83579485034" providerId="ADAL" clId="{D61A297D-4424-4148-A1A7-C1DDA4F92B18}" dt="2020-09-15T07:06:17.631" v="3180" actId="1076"/>
          <ac:spMkLst>
            <pc:docMk/>
            <pc:sldMk cId="414946583" sldId="710"/>
            <ac:spMk id="29" creationId="{54BBB08B-A831-485A-A7EC-7B590D3B6230}"/>
          </ac:spMkLst>
        </pc:spChg>
        <pc:picChg chg="del">
          <ac:chgData name="Simon Pun (SSE)" userId="6b1ee1f4-4ab1-4ea7-a2d6-b83579485034" providerId="ADAL" clId="{D61A297D-4424-4148-A1A7-C1DDA4F92B18}" dt="2020-09-15T01:11:47.405" v="2791" actId="478"/>
          <ac:picMkLst>
            <pc:docMk/>
            <pc:sldMk cId="414946583" sldId="710"/>
            <ac:picMk id="3" creationId="{CE79CDD1-F587-4551-BDF3-255A07C446C6}"/>
          </ac:picMkLst>
        </pc:picChg>
        <pc:picChg chg="add mod">
          <ac:chgData name="Simon Pun (SSE)" userId="6b1ee1f4-4ab1-4ea7-a2d6-b83579485034" providerId="ADAL" clId="{D61A297D-4424-4148-A1A7-C1DDA4F92B18}" dt="2020-09-15T07:04:50.339" v="3149" actId="1076"/>
          <ac:picMkLst>
            <pc:docMk/>
            <pc:sldMk cId="414946583" sldId="710"/>
            <ac:picMk id="7" creationId="{F50155BE-464F-4FF0-BF01-B4BC1CBCCD4E}"/>
          </ac:picMkLst>
        </pc:picChg>
        <pc:picChg chg="del">
          <ac:chgData name="Simon Pun (SSE)" userId="6b1ee1f4-4ab1-4ea7-a2d6-b83579485034" providerId="ADAL" clId="{D61A297D-4424-4148-A1A7-C1DDA4F92B18}" dt="2020-09-15T01:11:37.083" v="2787" actId="478"/>
          <ac:picMkLst>
            <pc:docMk/>
            <pc:sldMk cId="414946583" sldId="710"/>
            <ac:picMk id="10" creationId="{1AD6ED7B-3EF3-4E8A-B3C5-38A5EDC8B7D8}"/>
          </ac:picMkLst>
        </pc:picChg>
        <pc:picChg chg="del mod">
          <ac:chgData name="Simon Pun (SSE)" userId="6b1ee1f4-4ab1-4ea7-a2d6-b83579485034" providerId="ADAL" clId="{D61A297D-4424-4148-A1A7-C1DDA4F92B18}" dt="2020-09-15T04:35:58.835" v="3018" actId="478"/>
          <ac:picMkLst>
            <pc:docMk/>
            <pc:sldMk cId="414946583" sldId="710"/>
            <ac:picMk id="16" creationId="{C73FF92B-04D2-4BA8-BC3A-3FE71ADA2E3F}"/>
          </ac:picMkLst>
        </pc:picChg>
        <pc:picChg chg="add mod">
          <ac:chgData name="Simon Pun (SSE)" userId="6b1ee1f4-4ab1-4ea7-a2d6-b83579485034" providerId="ADAL" clId="{D61A297D-4424-4148-A1A7-C1DDA4F92B18}" dt="2020-09-15T07:03:58.348" v="3145" actId="1076"/>
          <ac:picMkLst>
            <pc:docMk/>
            <pc:sldMk cId="414946583" sldId="710"/>
            <ac:picMk id="19" creationId="{96687865-A7A8-405B-AA42-9A2E3F063E71}"/>
          </ac:picMkLst>
        </pc:picChg>
        <pc:picChg chg="add mod">
          <ac:chgData name="Simon Pun (SSE)" userId="6b1ee1f4-4ab1-4ea7-a2d6-b83579485034" providerId="ADAL" clId="{D61A297D-4424-4148-A1A7-C1DDA4F92B18}" dt="2020-09-15T07:05:31.089" v="3158" actId="1076"/>
          <ac:picMkLst>
            <pc:docMk/>
            <pc:sldMk cId="414946583" sldId="710"/>
            <ac:picMk id="26" creationId="{240FF06B-F3C4-45AE-94ED-A736DAF710B7}"/>
          </ac:picMkLst>
        </pc:picChg>
      </pc:sldChg>
      <pc:sldChg chg="addSp delSp modSp add mod">
        <pc:chgData name="Simon Pun (SSE)" userId="6b1ee1f4-4ab1-4ea7-a2d6-b83579485034" providerId="ADAL" clId="{D61A297D-4424-4148-A1A7-C1DDA4F92B18}" dt="2020-09-16T00:41:39.479" v="3401" actId="207"/>
        <pc:sldMkLst>
          <pc:docMk/>
          <pc:sldMk cId="2102238828" sldId="711"/>
        </pc:sldMkLst>
        <pc:spChg chg="mod">
          <ac:chgData name="Simon Pun (SSE)" userId="6b1ee1f4-4ab1-4ea7-a2d6-b83579485034" providerId="ADAL" clId="{D61A297D-4424-4148-A1A7-C1DDA4F92B18}" dt="2020-09-16T00:39:09.974" v="3393" actId="20577"/>
          <ac:spMkLst>
            <pc:docMk/>
            <pc:sldMk cId="2102238828" sldId="711"/>
            <ac:spMk id="2" creationId="{00000000-0000-0000-0000-000000000000}"/>
          </ac:spMkLst>
        </pc:spChg>
        <pc:spChg chg="mod">
          <ac:chgData name="Simon Pun (SSE)" userId="6b1ee1f4-4ab1-4ea7-a2d6-b83579485034" providerId="ADAL" clId="{D61A297D-4424-4148-A1A7-C1DDA4F92B18}" dt="2020-09-16T00:41:39.479" v="3401" actId="207"/>
          <ac:spMkLst>
            <pc:docMk/>
            <pc:sldMk cId="2102238828" sldId="711"/>
            <ac:spMk id="4" creationId="{90413DCD-D748-4C85-A758-291B8E4C7598}"/>
          </ac:spMkLst>
        </pc:spChg>
        <pc:spChg chg="mod">
          <ac:chgData name="Simon Pun (SSE)" userId="6b1ee1f4-4ab1-4ea7-a2d6-b83579485034" providerId="ADAL" clId="{D61A297D-4424-4148-A1A7-C1DDA4F92B18}" dt="2020-09-16T00:29:33.918" v="3285" actId="1076"/>
          <ac:spMkLst>
            <pc:docMk/>
            <pc:sldMk cId="2102238828" sldId="711"/>
            <ac:spMk id="11" creationId="{73156765-59FF-4FEF-A749-80AA96A37516}"/>
          </ac:spMkLst>
        </pc:spChg>
        <pc:spChg chg="add mod">
          <ac:chgData name="Simon Pun (SSE)" userId="6b1ee1f4-4ab1-4ea7-a2d6-b83579485034" providerId="ADAL" clId="{D61A297D-4424-4148-A1A7-C1DDA4F92B18}" dt="2020-09-16T00:37:58.818" v="3376" actId="1076"/>
          <ac:spMkLst>
            <pc:docMk/>
            <pc:sldMk cId="2102238828" sldId="711"/>
            <ac:spMk id="16" creationId="{17AEF228-156C-47D2-9C7E-F464B2976DD0}"/>
          </ac:spMkLst>
        </pc:spChg>
        <pc:spChg chg="add mod">
          <ac:chgData name="Simon Pun (SSE)" userId="6b1ee1f4-4ab1-4ea7-a2d6-b83579485034" providerId="ADAL" clId="{D61A297D-4424-4148-A1A7-C1DDA4F92B18}" dt="2020-09-16T00:38:14.206" v="3379" actId="20577"/>
          <ac:spMkLst>
            <pc:docMk/>
            <pc:sldMk cId="2102238828" sldId="711"/>
            <ac:spMk id="17" creationId="{E91668E5-4500-4B59-A0B1-D8ED51755768}"/>
          </ac:spMkLst>
        </pc:spChg>
        <pc:spChg chg="mod">
          <ac:chgData name="Simon Pun (SSE)" userId="6b1ee1f4-4ab1-4ea7-a2d6-b83579485034" providerId="ADAL" clId="{D61A297D-4424-4148-A1A7-C1DDA4F92B18}" dt="2020-09-16T00:38:07.403" v="3378" actId="1076"/>
          <ac:spMkLst>
            <pc:docMk/>
            <pc:sldMk cId="2102238828" sldId="711"/>
            <ac:spMk id="22" creationId="{01D589C9-CE32-471E-B0EB-3DC86EDC8DB8}"/>
          </ac:spMkLst>
        </pc:spChg>
        <pc:spChg chg="del">
          <ac:chgData name="Simon Pun (SSE)" userId="6b1ee1f4-4ab1-4ea7-a2d6-b83579485034" providerId="ADAL" clId="{D61A297D-4424-4148-A1A7-C1DDA4F92B18}" dt="2020-09-15T07:09:04.231" v="3186" actId="478"/>
          <ac:spMkLst>
            <pc:docMk/>
            <pc:sldMk cId="2102238828" sldId="711"/>
            <ac:spMk id="24" creationId="{9B1F672F-9906-444B-8AA3-B45740D3C995}"/>
          </ac:spMkLst>
        </pc:spChg>
        <pc:grpChg chg="del mod">
          <ac:chgData name="Simon Pun (SSE)" userId="6b1ee1f4-4ab1-4ea7-a2d6-b83579485034" providerId="ADAL" clId="{D61A297D-4424-4148-A1A7-C1DDA4F92B18}" dt="2020-09-15T07:08:59.304" v="3185" actId="478"/>
          <ac:grpSpMkLst>
            <pc:docMk/>
            <pc:sldMk cId="2102238828" sldId="711"/>
            <ac:grpSpMk id="8" creationId="{0CE2F052-1C04-4225-9170-08F73E62BAC9}"/>
          </ac:grpSpMkLst>
        </pc:grpChg>
        <pc:picChg chg="add mod">
          <ac:chgData name="Simon Pun (SSE)" userId="6b1ee1f4-4ab1-4ea7-a2d6-b83579485034" providerId="ADAL" clId="{D61A297D-4424-4148-A1A7-C1DDA4F92B18}" dt="2020-09-16T00:38:07.403" v="3378" actId="1076"/>
          <ac:picMkLst>
            <pc:docMk/>
            <pc:sldMk cId="2102238828" sldId="711"/>
            <ac:picMk id="3" creationId="{645B66F1-ED91-47BC-932C-337BCF1EEB2F}"/>
          </ac:picMkLst>
        </pc:picChg>
        <pc:picChg chg="add mod">
          <ac:chgData name="Simon Pun (SSE)" userId="6b1ee1f4-4ab1-4ea7-a2d6-b83579485034" providerId="ADAL" clId="{D61A297D-4424-4148-A1A7-C1DDA4F92B18}" dt="2020-09-16T00:29:33.918" v="3285" actId="1076"/>
          <ac:picMkLst>
            <pc:docMk/>
            <pc:sldMk cId="2102238828" sldId="711"/>
            <ac:picMk id="5" creationId="{884533DA-DA86-4ACD-873D-2231C39F424A}"/>
          </ac:picMkLst>
        </pc:picChg>
        <pc:picChg chg="del">
          <ac:chgData name="Simon Pun (SSE)" userId="6b1ee1f4-4ab1-4ea7-a2d6-b83579485034" providerId="ADAL" clId="{D61A297D-4424-4148-A1A7-C1DDA4F92B18}" dt="2020-09-15T07:08:58.256" v="3184" actId="478"/>
          <ac:picMkLst>
            <pc:docMk/>
            <pc:sldMk cId="2102238828" sldId="711"/>
            <ac:picMk id="6" creationId="{2881769A-153F-4979-9FAB-E3E02A64BBD0}"/>
          </ac:picMkLst>
        </pc:picChg>
        <pc:picChg chg="del mod">
          <ac:chgData name="Simon Pun (SSE)" userId="6b1ee1f4-4ab1-4ea7-a2d6-b83579485034" providerId="ADAL" clId="{D61A297D-4424-4148-A1A7-C1DDA4F92B18}" dt="2020-09-15T07:08:59.304" v="3185" actId="478"/>
          <ac:picMkLst>
            <pc:docMk/>
            <pc:sldMk cId="2102238828" sldId="711"/>
            <ac:picMk id="7" creationId="{6D46C7A3-CEB4-464C-B0E8-85DB2DE1AF12}"/>
          </ac:picMkLst>
        </pc:picChg>
        <pc:picChg chg="del">
          <ac:chgData name="Simon Pun (SSE)" userId="6b1ee1f4-4ab1-4ea7-a2d6-b83579485034" providerId="ADAL" clId="{D61A297D-4424-4148-A1A7-C1DDA4F92B18}" dt="2020-09-15T07:08:52.656" v="3183" actId="478"/>
          <ac:picMkLst>
            <pc:docMk/>
            <pc:sldMk cId="2102238828" sldId="711"/>
            <ac:picMk id="9" creationId="{65A86F66-0387-4226-A2B8-C04475DEABF4}"/>
          </ac:picMkLst>
        </pc:picChg>
        <pc:picChg chg="add del mod">
          <ac:chgData name="Simon Pun (SSE)" userId="6b1ee1f4-4ab1-4ea7-a2d6-b83579485034" providerId="ADAL" clId="{D61A297D-4424-4148-A1A7-C1DDA4F92B18}" dt="2020-09-16T00:33:17.444" v="3302" actId="478"/>
          <ac:picMkLst>
            <pc:docMk/>
            <pc:sldMk cId="2102238828" sldId="711"/>
            <ac:picMk id="10" creationId="{6E832CF6-4BC1-4522-8D90-CC404360710E}"/>
          </ac:picMkLst>
        </pc:picChg>
        <pc:picChg chg="add mod">
          <ac:chgData name="Simon Pun (SSE)" userId="6b1ee1f4-4ab1-4ea7-a2d6-b83579485034" providerId="ADAL" clId="{D61A297D-4424-4148-A1A7-C1DDA4F92B18}" dt="2020-09-16T00:39:18.939" v="3396" actId="1076"/>
          <ac:picMkLst>
            <pc:docMk/>
            <pc:sldMk cId="2102238828" sldId="711"/>
            <ac:picMk id="14" creationId="{2429662C-B975-496B-AB02-B65BADB8FEAF}"/>
          </ac:picMkLst>
        </pc:picChg>
        <pc:picChg chg="add mod">
          <ac:chgData name="Simon Pun (SSE)" userId="6b1ee1f4-4ab1-4ea7-a2d6-b83579485034" providerId="ADAL" clId="{D61A297D-4424-4148-A1A7-C1DDA4F92B18}" dt="2020-09-16T00:38:01.393" v="3377" actId="1076"/>
          <ac:picMkLst>
            <pc:docMk/>
            <pc:sldMk cId="2102238828" sldId="711"/>
            <ac:picMk id="19" creationId="{F4A391C5-2D59-48A6-838C-899C479925D5}"/>
          </ac:picMkLst>
        </pc:picChg>
        <pc:picChg chg="add mod">
          <ac:chgData name="Simon Pun (SSE)" userId="6b1ee1f4-4ab1-4ea7-a2d6-b83579485034" providerId="ADAL" clId="{D61A297D-4424-4148-A1A7-C1DDA4F92B18}" dt="2020-09-16T00:38:18.886" v="3380" actId="1076"/>
          <ac:picMkLst>
            <pc:docMk/>
            <pc:sldMk cId="2102238828" sldId="711"/>
            <ac:picMk id="21" creationId="{4E1CD3D7-3902-4EEA-825B-F1EA04538061}"/>
          </ac:picMkLst>
        </pc:picChg>
        <pc:picChg chg="add mod">
          <ac:chgData name="Simon Pun (SSE)" userId="6b1ee1f4-4ab1-4ea7-a2d6-b83579485034" providerId="ADAL" clId="{D61A297D-4424-4148-A1A7-C1DDA4F92B18}" dt="2020-09-16T00:38:18.886" v="3380" actId="1076"/>
          <ac:picMkLst>
            <pc:docMk/>
            <pc:sldMk cId="2102238828" sldId="711"/>
            <ac:picMk id="27" creationId="{498C16C7-8932-49F9-BD90-D7969F9EA945}"/>
          </ac:picMkLst>
        </pc:picChg>
      </pc:sldChg>
      <pc:sldChg chg="addSp delSp modSp add mod">
        <pc:chgData name="Simon Pun (SSE)" userId="6b1ee1f4-4ab1-4ea7-a2d6-b83579485034" providerId="ADAL" clId="{D61A297D-4424-4148-A1A7-C1DDA4F92B18}" dt="2020-09-16T00:59:47.020" v="3631" actId="207"/>
        <pc:sldMkLst>
          <pc:docMk/>
          <pc:sldMk cId="2159332528" sldId="712"/>
        </pc:sldMkLst>
        <pc:spChg chg="mod">
          <ac:chgData name="Simon Pun (SSE)" userId="6b1ee1f4-4ab1-4ea7-a2d6-b83579485034" providerId="ADAL" clId="{D61A297D-4424-4148-A1A7-C1DDA4F92B18}" dt="2020-09-16T00:57:36.912" v="3545" actId="6549"/>
          <ac:spMkLst>
            <pc:docMk/>
            <pc:sldMk cId="2159332528" sldId="712"/>
            <ac:spMk id="4" creationId="{90413DCD-D748-4C85-A758-291B8E4C7598}"/>
          </ac:spMkLst>
        </pc:spChg>
        <pc:spChg chg="add mod">
          <ac:chgData name="Simon Pun (SSE)" userId="6b1ee1f4-4ab1-4ea7-a2d6-b83579485034" providerId="ADAL" clId="{D61A297D-4424-4148-A1A7-C1DDA4F92B18}" dt="2020-09-16T00:59:07.711" v="3606" actId="20577"/>
          <ac:spMkLst>
            <pc:docMk/>
            <pc:sldMk cId="2159332528" sldId="712"/>
            <ac:spMk id="8" creationId="{AB41436A-93AB-4F02-ACC7-875CFCAB4B1F}"/>
          </ac:spMkLst>
        </pc:spChg>
        <pc:spChg chg="add mod">
          <ac:chgData name="Simon Pun (SSE)" userId="6b1ee1f4-4ab1-4ea7-a2d6-b83579485034" providerId="ADAL" clId="{D61A297D-4424-4148-A1A7-C1DDA4F92B18}" dt="2020-09-16T00:59:47.020" v="3631" actId="207"/>
          <ac:spMkLst>
            <pc:docMk/>
            <pc:sldMk cId="2159332528" sldId="712"/>
            <ac:spMk id="10" creationId="{4C2099E8-DE46-4B66-BFDF-BC1FB7CAEB9C}"/>
          </ac:spMkLst>
        </pc:spChg>
        <pc:spChg chg="del">
          <ac:chgData name="Simon Pun (SSE)" userId="6b1ee1f4-4ab1-4ea7-a2d6-b83579485034" providerId="ADAL" clId="{D61A297D-4424-4148-A1A7-C1DDA4F92B18}" dt="2020-09-16T00:41:57.285" v="3402" actId="478"/>
          <ac:spMkLst>
            <pc:docMk/>
            <pc:sldMk cId="2159332528" sldId="712"/>
            <ac:spMk id="11" creationId="{73156765-59FF-4FEF-A749-80AA96A37516}"/>
          </ac:spMkLst>
        </pc:spChg>
        <pc:spChg chg="del">
          <ac:chgData name="Simon Pun (SSE)" userId="6b1ee1f4-4ab1-4ea7-a2d6-b83579485034" providerId="ADAL" clId="{D61A297D-4424-4148-A1A7-C1DDA4F92B18}" dt="2020-09-16T00:43:30.734" v="3432" actId="478"/>
          <ac:spMkLst>
            <pc:docMk/>
            <pc:sldMk cId="2159332528" sldId="712"/>
            <ac:spMk id="16" creationId="{17AEF228-156C-47D2-9C7E-F464B2976DD0}"/>
          </ac:spMkLst>
        </pc:spChg>
        <pc:spChg chg="del">
          <ac:chgData name="Simon Pun (SSE)" userId="6b1ee1f4-4ab1-4ea7-a2d6-b83579485034" providerId="ADAL" clId="{D61A297D-4424-4148-A1A7-C1DDA4F92B18}" dt="2020-09-16T00:43:28.621" v="3430" actId="478"/>
          <ac:spMkLst>
            <pc:docMk/>
            <pc:sldMk cId="2159332528" sldId="712"/>
            <ac:spMk id="17" creationId="{E91668E5-4500-4B59-A0B1-D8ED51755768}"/>
          </ac:spMkLst>
        </pc:spChg>
        <pc:spChg chg="mod">
          <ac:chgData name="Simon Pun (SSE)" userId="6b1ee1f4-4ab1-4ea7-a2d6-b83579485034" providerId="ADAL" clId="{D61A297D-4424-4148-A1A7-C1DDA4F92B18}" dt="2020-09-16T00:57:43.060" v="3546" actId="1076"/>
          <ac:spMkLst>
            <pc:docMk/>
            <pc:sldMk cId="2159332528" sldId="712"/>
            <ac:spMk id="22" creationId="{01D589C9-CE32-471E-B0EB-3DC86EDC8DB8}"/>
          </ac:spMkLst>
        </pc:spChg>
        <pc:picChg chg="del">
          <ac:chgData name="Simon Pun (SSE)" userId="6b1ee1f4-4ab1-4ea7-a2d6-b83579485034" providerId="ADAL" clId="{D61A297D-4424-4148-A1A7-C1DDA4F92B18}" dt="2020-09-16T00:43:22.661" v="3427" actId="478"/>
          <ac:picMkLst>
            <pc:docMk/>
            <pc:sldMk cId="2159332528" sldId="712"/>
            <ac:picMk id="3" creationId="{645B66F1-ED91-47BC-932C-337BCF1EEB2F}"/>
          </ac:picMkLst>
        </pc:picChg>
        <pc:picChg chg="del">
          <ac:chgData name="Simon Pun (SSE)" userId="6b1ee1f4-4ab1-4ea7-a2d6-b83579485034" providerId="ADAL" clId="{D61A297D-4424-4148-A1A7-C1DDA4F92B18}" dt="2020-09-16T00:41:57.285" v="3402" actId="478"/>
          <ac:picMkLst>
            <pc:docMk/>
            <pc:sldMk cId="2159332528" sldId="712"/>
            <ac:picMk id="5" creationId="{884533DA-DA86-4ACD-873D-2231C39F424A}"/>
          </ac:picMkLst>
        </pc:picChg>
        <pc:picChg chg="add mod">
          <ac:chgData name="Simon Pun (SSE)" userId="6b1ee1f4-4ab1-4ea7-a2d6-b83579485034" providerId="ADAL" clId="{D61A297D-4424-4148-A1A7-C1DDA4F92B18}" dt="2020-09-16T00:57:43.060" v="3546" actId="1076"/>
          <ac:picMkLst>
            <pc:docMk/>
            <pc:sldMk cId="2159332528" sldId="712"/>
            <ac:picMk id="6" creationId="{988C2351-622D-4D51-A6CD-986441A03D90}"/>
          </ac:picMkLst>
        </pc:picChg>
        <pc:picChg chg="add mod">
          <ac:chgData name="Simon Pun (SSE)" userId="6b1ee1f4-4ab1-4ea7-a2d6-b83579485034" providerId="ADAL" clId="{D61A297D-4424-4148-A1A7-C1DDA4F92B18}" dt="2020-09-16T00:59:26.240" v="3608" actId="1076"/>
          <ac:picMkLst>
            <pc:docMk/>
            <pc:sldMk cId="2159332528" sldId="712"/>
            <ac:picMk id="7" creationId="{D02995C0-B23B-469A-ABD1-0A980B9F0CC5}"/>
          </ac:picMkLst>
        </pc:picChg>
        <pc:picChg chg="add mod">
          <ac:chgData name="Simon Pun (SSE)" userId="6b1ee1f4-4ab1-4ea7-a2d6-b83579485034" providerId="ADAL" clId="{D61A297D-4424-4148-A1A7-C1DDA4F92B18}" dt="2020-09-16T00:57:54.398" v="3548" actId="1076"/>
          <ac:picMkLst>
            <pc:docMk/>
            <pc:sldMk cId="2159332528" sldId="712"/>
            <ac:picMk id="9" creationId="{C885AC63-4538-4CBA-9DAB-8CF4DF21CEFC}"/>
          </ac:picMkLst>
        </pc:picChg>
        <pc:picChg chg="del">
          <ac:chgData name="Simon Pun (SSE)" userId="6b1ee1f4-4ab1-4ea7-a2d6-b83579485034" providerId="ADAL" clId="{D61A297D-4424-4148-A1A7-C1DDA4F92B18}" dt="2020-09-16T00:42:00.062" v="3403" actId="478"/>
          <ac:picMkLst>
            <pc:docMk/>
            <pc:sldMk cId="2159332528" sldId="712"/>
            <ac:picMk id="14" creationId="{2429662C-B975-496B-AB02-B65BADB8FEAF}"/>
          </ac:picMkLst>
        </pc:picChg>
        <pc:picChg chg="del">
          <ac:chgData name="Simon Pun (SSE)" userId="6b1ee1f4-4ab1-4ea7-a2d6-b83579485034" providerId="ADAL" clId="{D61A297D-4424-4148-A1A7-C1DDA4F92B18}" dt="2020-09-16T00:43:29.479" v="3431" actId="478"/>
          <ac:picMkLst>
            <pc:docMk/>
            <pc:sldMk cId="2159332528" sldId="712"/>
            <ac:picMk id="19" creationId="{F4A391C5-2D59-48A6-838C-899C479925D5}"/>
          </ac:picMkLst>
        </pc:picChg>
        <pc:picChg chg="del">
          <ac:chgData name="Simon Pun (SSE)" userId="6b1ee1f4-4ab1-4ea7-a2d6-b83579485034" providerId="ADAL" clId="{D61A297D-4424-4148-A1A7-C1DDA4F92B18}" dt="2020-09-16T00:43:30.734" v="3432" actId="478"/>
          <ac:picMkLst>
            <pc:docMk/>
            <pc:sldMk cId="2159332528" sldId="712"/>
            <ac:picMk id="21" creationId="{4E1CD3D7-3902-4EEA-825B-F1EA04538061}"/>
          </ac:picMkLst>
        </pc:picChg>
        <pc:picChg chg="add del mod">
          <ac:chgData name="Simon Pun (SSE)" userId="6b1ee1f4-4ab1-4ea7-a2d6-b83579485034" providerId="ADAL" clId="{D61A297D-4424-4148-A1A7-C1DDA4F92B18}" dt="2020-09-16T00:58:36.679" v="3590" actId="478"/>
          <ac:picMkLst>
            <pc:docMk/>
            <pc:sldMk cId="2159332528" sldId="712"/>
            <ac:picMk id="24" creationId="{F8DA4E24-4AE2-4D2D-8EC0-9605E87DE562}"/>
          </ac:picMkLst>
        </pc:picChg>
        <pc:picChg chg="del">
          <ac:chgData name="Simon Pun (SSE)" userId="6b1ee1f4-4ab1-4ea7-a2d6-b83579485034" providerId="ADAL" clId="{D61A297D-4424-4148-A1A7-C1DDA4F92B18}" dt="2020-09-16T00:43:30.734" v="3432" actId="478"/>
          <ac:picMkLst>
            <pc:docMk/>
            <pc:sldMk cId="2159332528" sldId="712"/>
            <ac:picMk id="27" creationId="{498C16C7-8932-49F9-BD90-D7969F9EA945}"/>
          </ac:picMkLst>
        </pc:picChg>
      </pc:sldChg>
      <pc:sldChg chg="addSp delSp modSp add mod">
        <pc:chgData name="Simon Pun (SSE)" userId="6b1ee1f4-4ab1-4ea7-a2d6-b83579485034" providerId="ADAL" clId="{D61A297D-4424-4148-A1A7-C1DDA4F92B18}" dt="2020-09-16T01:19:46.139" v="3870" actId="113"/>
        <pc:sldMkLst>
          <pc:docMk/>
          <pc:sldMk cId="971991843" sldId="713"/>
        </pc:sldMkLst>
        <pc:spChg chg="mod">
          <ac:chgData name="Simon Pun (SSE)" userId="6b1ee1f4-4ab1-4ea7-a2d6-b83579485034" providerId="ADAL" clId="{D61A297D-4424-4148-A1A7-C1DDA4F92B18}" dt="2020-09-16T01:00:18.593" v="3634" actId="27636"/>
          <ac:spMkLst>
            <pc:docMk/>
            <pc:sldMk cId="971991843" sldId="713"/>
            <ac:spMk id="2" creationId="{00000000-0000-0000-0000-000000000000}"/>
          </ac:spMkLst>
        </pc:spChg>
        <pc:spChg chg="del">
          <ac:chgData name="Simon Pun (SSE)" userId="6b1ee1f4-4ab1-4ea7-a2d6-b83579485034" providerId="ADAL" clId="{D61A297D-4424-4148-A1A7-C1DDA4F92B18}" dt="2020-09-16T01:10:52.233" v="3652" actId="478"/>
          <ac:spMkLst>
            <pc:docMk/>
            <pc:sldMk cId="971991843" sldId="713"/>
            <ac:spMk id="4" creationId="{90413DCD-D748-4C85-A758-291B8E4C7598}"/>
          </ac:spMkLst>
        </pc:spChg>
        <pc:spChg chg="del mod">
          <ac:chgData name="Simon Pun (SSE)" userId="6b1ee1f4-4ab1-4ea7-a2d6-b83579485034" providerId="ADAL" clId="{D61A297D-4424-4148-A1A7-C1DDA4F92B18}" dt="2020-09-16T01:11:04.240" v="3659" actId="478"/>
          <ac:spMkLst>
            <pc:docMk/>
            <pc:sldMk cId="971991843" sldId="713"/>
            <ac:spMk id="8" creationId="{AB41436A-93AB-4F02-ACC7-875CFCAB4B1F}"/>
          </ac:spMkLst>
        </pc:spChg>
        <pc:spChg chg="del">
          <ac:chgData name="Simon Pun (SSE)" userId="6b1ee1f4-4ab1-4ea7-a2d6-b83579485034" providerId="ADAL" clId="{D61A297D-4424-4148-A1A7-C1DDA4F92B18}" dt="2020-09-16T01:01:25.862" v="3642" actId="478"/>
          <ac:spMkLst>
            <pc:docMk/>
            <pc:sldMk cId="971991843" sldId="713"/>
            <ac:spMk id="10" creationId="{4C2099E8-DE46-4B66-BFDF-BC1FB7CAEB9C}"/>
          </ac:spMkLst>
        </pc:spChg>
        <pc:spChg chg="add mod">
          <ac:chgData name="Simon Pun (SSE)" userId="6b1ee1f4-4ab1-4ea7-a2d6-b83579485034" providerId="ADAL" clId="{D61A297D-4424-4148-A1A7-C1DDA4F92B18}" dt="2020-09-16T01:16:11.158" v="3754" actId="1076"/>
          <ac:spMkLst>
            <pc:docMk/>
            <pc:sldMk cId="971991843" sldId="713"/>
            <ac:spMk id="17" creationId="{563B0131-BEED-4343-8704-639AD692F98A}"/>
          </ac:spMkLst>
        </pc:spChg>
        <pc:spChg chg="add del mod">
          <ac:chgData name="Simon Pun (SSE)" userId="6b1ee1f4-4ab1-4ea7-a2d6-b83579485034" providerId="ADAL" clId="{D61A297D-4424-4148-A1A7-C1DDA4F92B18}" dt="2020-09-16T01:16:11.158" v="3754" actId="1076"/>
          <ac:spMkLst>
            <pc:docMk/>
            <pc:sldMk cId="971991843" sldId="713"/>
            <ac:spMk id="19" creationId="{0AD8193B-E47C-4BA1-8607-DF4DEE300757}"/>
          </ac:spMkLst>
        </pc:spChg>
        <pc:spChg chg="add mod">
          <ac:chgData name="Simon Pun (SSE)" userId="6b1ee1f4-4ab1-4ea7-a2d6-b83579485034" providerId="ADAL" clId="{D61A297D-4424-4148-A1A7-C1DDA4F92B18}" dt="2020-09-16T01:16:11.158" v="3754" actId="1076"/>
          <ac:spMkLst>
            <pc:docMk/>
            <pc:sldMk cId="971991843" sldId="713"/>
            <ac:spMk id="20" creationId="{BD417050-5F2B-4506-9E9C-E0E0FB0994EA}"/>
          </ac:spMkLst>
        </pc:spChg>
        <pc:spChg chg="add mod">
          <ac:chgData name="Simon Pun (SSE)" userId="6b1ee1f4-4ab1-4ea7-a2d6-b83579485034" providerId="ADAL" clId="{D61A297D-4424-4148-A1A7-C1DDA4F92B18}" dt="2020-09-16T01:16:11.158" v="3754" actId="1076"/>
          <ac:spMkLst>
            <pc:docMk/>
            <pc:sldMk cId="971991843" sldId="713"/>
            <ac:spMk id="21" creationId="{2617A761-6100-419D-B9E3-61F124978D74}"/>
          </ac:spMkLst>
        </pc:spChg>
        <pc:spChg chg="mod">
          <ac:chgData name="Simon Pun (SSE)" userId="6b1ee1f4-4ab1-4ea7-a2d6-b83579485034" providerId="ADAL" clId="{D61A297D-4424-4148-A1A7-C1DDA4F92B18}" dt="2020-09-16T01:16:11.158" v="3754" actId="1076"/>
          <ac:spMkLst>
            <pc:docMk/>
            <pc:sldMk cId="971991843" sldId="713"/>
            <ac:spMk id="22" creationId="{01D589C9-CE32-471E-B0EB-3DC86EDC8DB8}"/>
          </ac:spMkLst>
        </pc:spChg>
        <pc:spChg chg="add mod">
          <ac:chgData name="Simon Pun (SSE)" userId="6b1ee1f4-4ab1-4ea7-a2d6-b83579485034" providerId="ADAL" clId="{D61A297D-4424-4148-A1A7-C1DDA4F92B18}" dt="2020-09-16T01:16:11.158" v="3754" actId="1076"/>
          <ac:spMkLst>
            <pc:docMk/>
            <pc:sldMk cId="971991843" sldId="713"/>
            <ac:spMk id="23" creationId="{FD2A127B-F0A7-4E93-80FC-5475F37BCD38}"/>
          </ac:spMkLst>
        </pc:spChg>
        <pc:spChg chg="add mod">
          <ac:chgData name="Simon Pun (SSE)" userId="6b1ee1f4-4ab1-4ea7-a2d6-b83579485034" providerId="ADAL" clId="{D61A297D-4424-4148-A1A7-C1DDA4F92B18}" dt="2020-09-16T01:16:11.158" v="3754" actId="1076"/>
          <ac:spMkLst>
            <pc:docMk/>
            <pc:sldMk cId="971991843" sldId="713"/>
            <ac:spMk id="24" creationId="{85128920-11E9-4C37-A604-D3746FA9EEEE}"/>
          </ac:spMkLst>
        </pc:spChg>
        <pc:spChg chg="add mod">
          <ac:chgData name="Simon Pun (SSE)" userId="6b1ee1f4-4ab1-4ea7-a2d6-b83579485034" providerId="ADAL" clId="{D61A297D-4424-4148-A1A7-C1DDA4F92B18}" dt="2020-09-16T01:16:11.158" v="3754" actId="1076"/>
          <ac:spMkLst>
            <pc:docMk/>
            <pc:sldMk cId="971991843" sldId="713"/>
            <ac:spMk id="28" creationId="{BBC6D31E-8B5F-4FCF-8217-A67E4371FAA6}"/>
          </ac:spMkLst>
        </pc:spChg>
        <pc:spChg chg="add mod">
          <ac:chgData name="Simon Pun (SSE)" userId="6b1ee1f4-4ab1-4ea7-a2d6-b83579485034" providerId="ADAL" clId="{D61A297D-4424-4148-A1A7-C1DDA4F92B18}" dt="2020-09-16T01:16:35.840" v="3771" actId="207"/>
          <ac:spMkLst>
            <pc:docMk/>
            <pc:sldMk cId="971991843" sldId="713"/>
            <ac:spMk id="29" creationId="{2D417F1E-3400-4AA1-9FED-C3106CFC1EF6}"/>
          </ac:spMkLst>
        </pc:spChg>
        <pc:spChg chg="add mod">
          <ac:chgData name="Simon Pun (SSE)" userId="6b1ee1f4-4ab1-4ea7-a2d6-b83579485034" providerId="ADAL" clId="{D61A297D-4424-4148-A1A7-C1DDA4F92B18}" dt="2020-09-16T01:17:24.876" v="3786" actId="1076"/>
          <ac:spMkLst>
            <pc:docMk/>
            <pc:sldMk cId="971991843" sldId="713"/>
            <ac:spMk id="30" creationId="{0034A899-558B-4753-89AE-7FFEBF3AAF19}"/>
          </ac:spMkLst>
        </pc:spChg>
        <pc:spChg chg="add mod ord">
          <ac:chgData name="Simon Pun (SSE)" userId="6b1ee1f4-4ab1-4ea7-a2d6-b83579485034" providerId="ADAL" clId="{D61A297D-4424-4148-A1A7-C1DDA4F92B18}" dt="2020-09-16T01:18:41.110" v="3827" actId="14100"/>
          <ac:spMkLst>
            <pc:docMk/>
            <pc:sldMk cId="971991843" sldId="713"/>
            <ac:spMk id="31" creationId="{C17806C2-880A-45CE-8D59-C1FC48696BAC}"/>
          </ac:spMkLst>
        </pc:spChg>
        <pc:spChg chg="add del mod">
          <ac:chgData name="Simon Pun (SSE)" userId="6b1ee1f4-4ab1-4ea7-a2d6-b83579485034" providerId="ADAL" clId="{D61A297D-4424-4148-A1A7-C1DDA4F92B18}" dt="2020-09-16T01:17:56.569" v="3791" actId="22"/>
          <ac:spMkLst>
            <pc:docMk/>
            <pc:sldMk cId="971991843" sldId="713"/>
            <ac:spMk id="33" creationId="{2EA0DBE5-8506-4255-BBC9-3F2785E873E5}"/>
          </ac:spMkLst>
        </pc:spChg>
        <pc:spChg chg="add del">
          <ac:chgData name="Simon Pun (SSE)" userId="6b1ee1f4-4ab1-4ea7-a2d6-b83579485034" providerId="ADAL" clId="{D61A297D-4424-4148-A1A7-C1DDA4F92B18}" dt="2020-09-16T01:17:59.062" v="3793" actId="22"/>
          <ac:spMkLst>
            <pc:docMk/>
            <pc:sldMk cId="971991843" sldId="713"/>
            <ac:spMk id="35" creationId="{B49B77C8-FFD4-4383-A183-80CF385A8BB4}"/>
          </ac:spMkLst>
        </pc:spChg>
        <pc:spChg chg="add mod">
          <ac:chgData name="Simon Pun (SSE)" userId="6b1ee1f4-4ab1-4ea7-a2d6-b83579485034" providerId="ADAL" clId="{D61A297D-4424-4148-A1A7-C1DDA4F92B18}" dt="2020-09-16T01:19:46.139" v="3870" actId="113"/>
          <ac:spMkLst>
            <pc:docMk/>
            <pc:sldMk cId="971991843" sldId="713"/>
            <ac:spMk id="37" creationId="{CEF12872-95A7-497A-B3F1-03F387A3A287}"/>
          </ac:spMkLst>
        </pc:spChg>
        <pc:spChg chg="add mod">
          <ac:chgData name="Simon Pun (SSE)" userId="6b1ee1f4-4ab1-4ea7-a2d6-b83579485034" providerId="ADAL" clId="{D61A297D-4424-4148-A1A7-C1DDA4F92B18}" dt="2020-09-16T01:19:12.385" v="3868" actId="20577"/>
          <ac:spMkLst>
            <pc:docMk/>
            <pc:sldMk cId="971991843" sldId="713"/>
            <ac:spMk id="39" creationId="{31B3CB31-4509-4FB8-B5B3-FFF8277413F4}"/>
          </ac:spMkLst>
        </pc:spChg>
        <pc:picChg chg="add mod">
          <ac:chgData name="Simon Pun (SSE)" userId="6b1ee1f4-4ab1-4ea7-a2d6-b83579485034" providerId="ADAL" clId="{D61A297D-4424-4148-A1A7-C1DDA4F92B18}" dt="2020-09-16T01:16:11.158" v="3754" actId="1076"/>
          <ac:picMkLst>
            <pc:docMk/>
            <pc:sldMk cId="971991843" sldId="713"/>
            <ac:picMk id="3" creationId="{CC0B80AD-5FB6-4801-B82D-2FE52C5359EC}"/>
          </ac:picMkLst>
        </pc:picChg>
        <pc:picChg chg="add mod">
          <ac:chgData name="Simon Pun (SSE)" userId="6b1ee1f4-4ab1-4ea7-a2d6-b83579485034" providerId="ADAL" clId="{D61A297D-4424-4148-A1A7-C1DDA4F92B18}" dt="2020-09-16T01:17:19.421" v="3785" actId="14100"/>
          <ac:picMkLst>
            <pc:docMk/>
            <pc:sldMk cId="971991843" sldId="713"/>
            <ac:picMk id="5" creationId="{775023B6-AC60-45BF-91EB-996790D78AA7}"/>
          </ac:picMkLst>
        </pc:picChg>
        <pc:picChg chg="del">
          <ac:chgData name="Simon Pun (SSE)" userId="6b1ee1f4-4ab1-4ea7-a2d6-b83579485034" providerId="ADAL" clId="{D61A297D-4424-4148-A1A7-C1DDA4F92B18}" dt="2020-09-16T01:00:25.975" v="3635" actId="478"/>
          <ac:picMkLst>
            <pc:docMk/>
            <pc:sldMk cId="971991843" sldId="713"/>
            <ac:picMk id="6" creationId="{988C2351-622D-4D51-A6CD-986441A03D90}"/>
          </ac:picMkLst>
        </pc:picChg>
        <pc:picChg chg="del">
          <ac:chgData name="Simon Pun (SSE)" userId="6b1ee1f4-4ab1-4ea7-a2d6-b83579485034" providerId="ADAL" clId="{D61A297D-4424-4148-A1A7-C1DDA4F92B18}" dt="2020-09-16T01:01:25.862" v="3642" actId="478"/>
          <ac:picMkLst>
            <pc:docMk/>
            <pc:sldMk cId="971991843" sldId="713"/>
            <ac:picMk id="7" creationId="{D02995C0-B23B-469A-ABD1-0A980B9F0CC5}"/>
          </ac:picMkLst>
        </pc:picChg>
        <pc:picChg chg="del mod">
          <ac:chgData name="Simon Pun (SSE)" userId="6b1ee1f4-4ab1-4ea7-a2d6-b83579485034" providerId="ADAL" clId="{D61A297D-4424-4148-A1A7-C1DDA4F92B18}" dt="2020-09-16T01:17:27.025" v="3787" actId="478"/>
          <ac:picMkLst>
            <pc:docMk/>
            <pc:sldMk cId="971991843" sldId="713"/>
            <ac:picMk id="9" creationId="{C885AC63-4538-4CBA-9DAB-8CF4DF21CEFC}"/>
          </ac:picMkLst>
        </pc:picChg>
        <pc:picChg chg="add mod">
          <ac:chgData name="Simon Pun (SSE)" userId="6b1ee1f4-4ab1-4ea7-a2d6-b83579485034" providerId="ADAL" clId="{D61A297D-4424-4148-A1A7-C1DDA4F92B18}" dt="2020-09-16T01:18:43.432" v="3828" actId="1076"/>
          <ac:picMkLst>
            <pc:docMk/>
            <pc:sldMk cId="971991843" sldId="713"/>
            <ac:picMk id="13" creationId="{B92F4D9E-CFA5-4492-B0D9-921AE84988BD}"/>
          </ac:picMkLst>
        </pc:picChg>
        <pc:picChg chg="add del mod">
          <ac:chgData name="Simon Pun (SSE)" userId="6b1ee1f4-4ab1-4ea7-a2d6-b83579485034" providerId="ADAL" clId="{D61A297D-4424-4148-A1A7-C1DDA4F92B18}" dt="2020-09-16T01:15:59.833" v="3749" actId="478"/>
          <ac:picMkLst>
            <pc:docMk/>
            <pc:sldMk cId="971991843" sldId="713"/>
            <ac:picMk id="15" creationId="{31DF6B5D-7A2E-4DEA-BC4D-78835DD6800D}"/>
          </ac:picMkLst>
        </pc:picChg>
        <pc:picChg chg="add mod">
          <ac:chgData name="Simon Pun (SSE)" userId="6b1ee1f4-4ab1-4ea7-a2d6-b83579485034" providerId="ADAL" clId="{D61A297D-4424-4148-A1A7-C1DDA4F92B18}" dt="2020-09-16T01:16:11.158" v="3754" actId="1076"/>
          <ac:picMkLst>
            <pc:docMk/>
            <pc:sldMk cId="971991843" sldId="713"/>
            <ac:picMk id="18" creationId="{C4A1517A-782A-4D53-A829-D1E59359CAE6}"/>
          </ac:picMkLst>
        </pc:picChg>
        <pc:picChg chg="add mod">
          <ac:chgData name="Simon Pun (SSE)" userId="6b1ee1f4-4ab1-4ea7-a2d6-b83579485034" providerId="ADAL" clId="{D61A297D-4424-4148-A1A7-C1DDA4F92B18}" dt="2020-09-16T01:16:11.158" v="3754" actId="1076"/>
          <ac:picMkLst>
            <pc:docMk/>
            <pc:sldMk cId="971991843" sldId="713"/>
            <ac:picMk id="27" creationId="{2D485C62-CDFD-4E16-9EBE-D9D2714058E5}"/>
          </ac:picMkLst>
        </pc:picChg>
        <pc:picChg chg="add mod">
          <ac:chgData name="Simon Pun (SSE)" userId="6b1ee1f4-4ab1-4ea7-a2d6-b83579485034" providerId="ADAL" clId="{D61A297D-4424-4148-A1A7-C1DDA4F92B18}" dt="2020-09-16T01:18:54.273" v="3830" actId="1076"/>
          <ac:picMkLst>
            <pc:docMk/>
            <pc:sldMk cId="971991843" sldId="713"/>
            <ac:picMk id="41" creationId="{95F2B0BC-5D9C-44DB-B9B1-79E0119DBD2E}"/>
          </ac:picMkLst>
        </pc:picChg>
      </pc:sldChg>
      <pc:sldChg chg="addSp delSp modSp add mod">
        <pc:chgData name="Simon Pun (SSE)" userId="6b1ee1f4-4ab1-4ea7-a2d6-b83579485034" providerId="ADAL" clId="{D61A297D-4424-4148-A1A7-C1DDA4F92B18}" dt="2020-09-16T06:29:14.517" v="4100" actId="14100"/>
        <pc:sldMkLst>
          <pc:docMk/>
          <pc:sldMk cId="1958722310" sldId="714"/>
        </pc:sldMkLst>
        <pc:spChg chg="add">
          <ac:chgData name="Simon Pun (SSE)" userId="6b1ee1f4-4ab1-4ea7-a2d6-b83579485034" providerId="ADAL" clId="{D61A297D-4424-4148-A1A7-C1DDA4F92B18}" dt="2020-09-16T06:28:14.216" v="4070" actId="11529"/>
          <ac:spMkLst>
            <pc:docMk/>
            <pc:sldMk cId="1958722310" sldId="714"/>
            <ac:spMk id="3" creationId="{03DAE64D-754F-415B-847B-113D170A05EF}"/>
          </ac:spMkLst>
        </pc:spChg>
        <pc:spChg chg="add mod">
          <ac:chgData name="Simon Pun (SSE)" userId="6b1ee1f4-4ab1-4ea7-a2d6-b83579485034" providerId="ADAL" clId="{D61A297D-4424-4148-A1A7-C1DDA4F92B18}" dt="2020-09-16T06:28:42.281" v="4078" actId="14100"/>
          <ac:spMkLst>
            <pc:docMk/>
            <pc:sldMk cId="1958722310" sldId="714"/>
            <ac:spMk id="5" creationId="{EEBC0314-4FFD-4250-AD9D-EE765414F73F}"/>
          </ac:spMkLst>
        </pc:spChg>
        <pc:spChg chg="add mod">
          <ac:chgData name="Simon Pun (SSE)" userId="6b1ee1f4-4ab1-4ea7-a2d6-b83579485034" providerId="ADAL" clId="{D61A297D-4424-4148-A1A7-C1DDA4F92B18}" dt="2020-09-16T06:29:09.212" v="4099" actId="1076"/>
          <ac:spMkLst>
            <pc:docMk/>
            <pc:sldMk cId="1958722310" sldId="714"/>
            <ac:spMk id="6" creationId="{C5FBA956-4F36-442E-A896-4BA9317D327F}"/>
          </ac:spMkLst>
        </pc:spChg>
        <pc:spChg chg="add mod">
          <ac:chgData name="Simon Pun (SSE)" userId="6b1ee1f4-4ab1-4ea7-a2d6-b83579485034" providerId="ADAL" clId="{D61A297D-4424-4148-A1A7-C1DDA4F92B18}" dt="2020-09-16T01:29:57.683" v="3979" actId="1076"/>
          <ac:spMkLst>
            <pc:docMk/>
            <pc:sldMk cId="1958722310" sldId="714"/>
            <ac:spMk id="11" creationId="{CB191FCA-948A-4EE5-9613-A9456FA88182}"/>
          </ac:spMkLst>
        </pc:spChg>
        <pc:spChg chg="add mod">
          <ac:chgData name="Simon Pun (SSE)" userId="6b1ee1f4-4ab1-4ea7-a2d6-b83579485034" providerId="ADAL" clId="{D61A297D-4424-4148-A1A7-C1DDA4F92B18}" dt="2020-09-16T06:28:09.629" v="4069" actId="1076"/>
          <ac:spMkLst>
            <pc:docMk/>
            <pc:sldMk cId="1958722310" sldId="714"/>
            <ac:spMk id="12" creationId="{8E2C5EF9-2745-497C-B778-3D79BFC21938}"/>
          </ac:spMkLst>
        </pc:spChg>
        <pc:spChg chg="add mod">
          <ac:chgData name="Simon Pun (SSE)" userId="6b1ee1f4-4ab1-4ea7-a2d6-b83579485034" providerId="ADAL" clId="{D61A297D-4424-4148-A1A7-C1DDA4F92B18}" dt="2020-09-16T06:28:16.614" v="4071" actId="1076"/>
          <ac:spMkLst>
            <pc:docMk/>
            <pc:sldMk cId="1958722310" sldId="714"/>
            <ac:spMk id="13" creationId="{7050C1A7-CB86-41EF-A9A6-B10205F10B1B}"/>
          </ac:spMkLst>
        </pc:spChg>
        <pc:spChg chg="add mod">
          <ac:chgData name="Simon Pun (SSE)" userId="6b1ee1f4-4ab1-4ea7-a2d6-b83579485034" providerId="ADAL" clId="{D61A297D-4424-4148-A1A7-C1DDA4F92B18}" dt="2020-09-16T06:27:24.303" v="4046" actId="1076"/>
          <ac:spMkLst>
            <pc:docMk/>
            <pc:sldMk cId="1958722310" sldId="714"/>
            <ac:spMk id="14" creationId="{C1A37C86-2726-486B-94EE-5E06F21305C6}"/>
          </ac:spMkLst>
        </pc:spChg>
        <pc:spChg chg="del">
          <ac:chgData name="Simon Pun (SSE)" userId="6b1ee1f4-4ab1-4ea7-a2d6-b83579485034" providerId="ADAL" clId="{D61A297D-4424-4148-A1A7-C1DDA4F92B18}" dt="2020-09-16T01:20:09.616" v="3873" actId="478"/>
          <ac:spMkLst>
            <pc:docMk/>
            <pc:sldMk cId="1958722310" sldId="714"/>
            <ac:spMk id="17" creationId="{563B0131-BEED-4343-8704-639AD692F98A}"/>
          </ac:spMkLst>
        </pc:spChg>
        <pc:spChg chg="del">
          <ac:chgData name="Simon Pun (SSE)" userId="6b1ee1f4-4ab1-4ea7-a2d6-b83579485034" providerId="ADAL" clId="{D61A297D-4424-4148-A1A7-C1DDA4F92B18}" dt="2020-09-16T01:20:09.616" v="3873" actId="478"/>
          <ac:spMkLst>
            <pc:docMk/>
            <pc:sldMk cId="1958722310" sldId="714"/>
            <ac:spMk id="19" creationId="{0AD8193B-E47C-4BA1-8607-DF4DEE300757}"/>
          </ac:spMkLst>
        </pc:spChg>
        <pc:spChg chg="del">
          <ac:chgData name="Simon Pun (SSE)" userId="6b1ee1f4-4ab1-4ea7-a2d6-b83579485034" providerId="ADAL" clId="{D61A297D-4424-4148-A1A7-C1DDA4F92B18}" dt="2020-09-16T01:20:09.616" v="3873" actId="478"/>
          <ac:spMkLst>
            <pc:docMk/>
            <pc:sldMk cId="1958722310" sldId="714"/>
            <ac:spMk id="20" creationId="{BD417050-5F2B-4506-9E9C-E0E0FB0994EA}"/>
          </ac:spMkLst>
        </pc:spChg>
        <pc:spChg chg="del">
          <ac:chgData name="Simon Pun (SSE)" userId="6b1ee1f4-4ab1-4ea7-a2d6-b83579485034" providerId="ADAL" clId="{D61A297D-4424-4148-A1A7-C1DDA4F92B18}" dt="2020-09-16T01:20:09.616" v="3873" actId="478"/>
          <ac:spMkLst>
            <pc:docMk/>
            <pc:sldMk cId="1958722310" sldId="714"/>
            <ac:spMk id="21" creationId="{2617A761-6100-419D-B9E3-61F124978D74}"/>
          </ac:spMkLst>
        </pc:spChg>
        <pc:spChg chg="del">
          <ac:chgData name="Simon Pun (SSE)" userId="6b1ee1f4-4ab1-4ea7-a2d6-b83579485034" providerId="ADAL" clId="{D61A297D-4424-4148-A1A7-C1DDA4F92B18}" dt="2020-09-16T01:20:09.616" v="3873" actId="478"/>
          <ac:spMkLst>
            <pc:docMk/>
            <pc:sldMk cId="1958722310" sldId="714"/>
            <ac:spMk id="22" creationId="{01D589C9-CE32-471E-B0EB-3DC86EDC8DB8}"/>
          </ac:spMkLst>
        </pc:spChg>
        <pc:spChg chg="del">
          <ac:chgData name="Simon Pun (SSE)" userId="6b1ee1f4-4ab1-4ea7-a2d6-b83579485034" providerId="ADAL" clId="{D61A297D-4424-4148-A1A7-C1DDA4F92B18}" dt="2020-09-16T01:20:09.616" v="3873" actId="478"/>
          <ac:spMkLst>
            <pc:docMk/>
            <pc:sldMk cId="1958722310" sldId="714"/>
            <ac:spMk id="23" creationId="{FD2A127B-F0A7-4E93-80FC-5475F37BCD38}"/>
          </ac:spMkLst>
        </pc:spChg>
        <pc:spChg chg="del">
          <ac:chgData name="Simon Pun (SSE)" userId="6b1ee1f4-4ab1-4ea7-a2d6-b83579485034" providerId="ADAL" clId="{D61A297D-4424-4148-A1A7-C1DDA4F92B18}" dt="2020-09-16T01:20:09.616" v="3873" actId="478"/>
          <ac:spMkLst>
            <pc:docMk/>
            <pc:sldMk cId="1958722310" sldId="714"/>
            <ac:spMk id="24" creationId="{85128920-11E9-4C37-A604-D3746FA9EEEE}"/>
          </ac:spMkLst>
        </pc:spChg>
        <pc:spChg chg="add del mod">
          <ac:chgData name="Simon Pun (SSE)" userId="6b1ee1f4-4ab1-4ea7-a2d6-b83579485034" providerId="ADAL" clId="{D61A297D-4424-4148-A1A7-C1DDA4F92B18}" dt="2020-09-16T01:27:58.465" v="3921" actId="478"/>
          <ac:spMkLst>
            <pc:docMk/>
            <pc:sldMk cId="1958722310" sldId="714"/>
            <ac:spMk id="26" creationId="{BD64197C-9395-48BD-8B75-D89672F90BEF}"/>
          </ac:spMkLst>
        </pc:spChg>
        <pc:spChg chg="del">
          <ac:chgData name="Simon Pun (SSE)" userId="6b1ee1f4-4ab1-4ea7-a2d6-b83579485034" providerId="ADAL" clId="{D61A297D-4424-4148-A1A7-C1DDA4F92B18}" dt="2020-09-16T01:20:09.616" v="3873" actId="478"/>
          <ac:spMkLst>
            <pc:docMk/>
            <pc:sldMk cId="1958722310" sldId="714"/>
            <ac:spMk id="28" creationId="{BBC6D31E-8B5F-4FCF-8217-A67E4371FAA6}"/>
          </ac:spMkLst>
        </pc:spChg>
        <pc:spChg chg="del">
          <ac:chgData name="Simon Pun (SSE)" userId="6b1ee1f4-4ab1-4ea7-a2d6-b83579485034" providerId="ADAL" clId="{D61A297D-4424-4148-A1A7-C1DDA4F92B18}" dt="2020-09-16T01:20:09.616" v="3873" actId="478"/>
          <ac:spMkLst>
            <pc:docMk/>
            <pc:sldMk cId="1958722310" sldId="714"/>
            <ac:spMk id="29" creationId="{2D417F1E-3400-4AA1-9FED-C3106CFC1EF6}"/>
          </ac:spMkLst>
        </pc:spChg>
        <pc:spChg chg="mod">
          <ac:chgData name="Simon Pun (SSE)" userId="6b1ee1f4-4ab1-4ea7-a2d6-b83579485034" providerId="ADAL" clId="{D61A297D-4424-4148-A1A7-C1DDA4F92B18}" dt="2020-09-16T01:26:49.434" v="3902" actId="1076"/>
          <ac:spMkLst>
            <pc:docMk/>
            <pc:sldMk cId="1958722310" sldId="714"/>
            <ac:spMk id="30" creationId="{0034A899-558B-4753-89AE-7FFEBF3AAF19}"/>
          </ac:spMkLst>
        </pc:spChg>
        <pc:spChg chg="mod">
          <ac:chgData name="Simon Pun (SSE)" userId="6b1ee1f4-4ab1-4ea7-a2d6-b83579485034" providerId="ADAL" clId="{D61A297D-4424-4148-A1A7-C1DDA4F92B18}" dt="2020-09-16T06:29:14.517" v="4100" actId="14100"/>
          <ac:spMkLst>
            <pc:docMk/>
            <pc:sldMk cId="1958722310" sldId="714"/>
            <ac:spMk id="31" creationId="{C17806C2-880A-45CE-8D59-C1FC48696BAC}"/>
          </ac:spMkLst>
        </pc:spChg>
        <pc:spChg chg="add del">
          <ac:chgData name="Simon Pun (SSE)" userId="6b1ee1f4-4ab1-4ea7-a2d6-b83579485034" providerId="ADAL" clId="{D61A297D-4424-4148-A1A7-C1DDA4F92B18}" dt="2020-09-16T01:27:51.981" v="3917" actId="22"/>
          <ac:spMkLst>
            <pc:docMk/>
            <pc:sldMk cId="1958722310" sldId="714"/>
            <ac:spMk id="32" creationId="{5ED5892E-9F3F-48B7-9639-7F391CD99464}"/>
          </ac:spMkLst>
        </pc:spChg>
        <pc:spChg chg="add mod">
          <ac:chgData name="Simon Pun (SSE)" userId="6b1ee1f4-4ab1-4ea7-a2d6-b83579485034" providerId="ADAL" clId="{D61A297D-4424-4148-A1A7-C1DDA4F92B18}" dt="2020-09-16T01:29:57.683" v="3979" actId="1076"/>
          <ac:spMkLst>
            <pc:docMk/>
            <pc:sldMk cId="1958722310" sldId="714"/>
            <ac:spMk id="33" creationId="{75DB49F0-F5C6-4D5F-AA1A-78678432CF33}"/>
          </ac:spMkLst>
        </pc:spChg>
        <pc:spChg chg="add mod">
          <ac:chgData name="Simon Pun (SSE)" userId="6b1ee1f4-4ab1-4ea7-a2d6-b83579485034" providerId="ADAL" clId="{D61A297D-4424-4148-A1A7-C1DDA4F92B18}" dt="2020-09-16T06:28:07.564" v="4068" actId="1076"/>
          <ac:spMkLst>
            <pc:docMk/>
            <pc:sldMk cId="1958722310" sldId="714"/>
            <ac:spMk id="36" creationId="{7F38A62E-2836-475F-9B41-E51E468CCF27}"/>
          </ac:spMkLst>
        </pc:spChg>
        <pc:spChg chg="del">
          <ac:chgData name="Simon Pun (SSE)" userId="6b1ee1f4-4ab1-4ea7-a2d6-b83579485034" providerId="ADAL" clId="{D61A297D-4424-4148-A1A7-C1DDA4F92B18}" dt="2020-09-16T01:20:05.256" v="3872" actId="478"/>
          <ac:spMkLst>
            <pc:docMk/>
            <pc:sldMk cId="1958722310" sldId="714"/>
            <ac:spMk id="37" creationId="{CEF12872-95A7-497A-B3F1-03F387A3A287}"/>
          </ac:spMkLst>
        </pc:spChg>
        <pc:spChg chg="del mod">
          <ac:chgData name="Simon Pun (SSE)" userId="6b1ee1f4-4ab1-4ea7-a2d6-b83579485034" providerId="ADAL" clId="{D61A297D-4424-4148-A1A7-C1DDA4F92B18}" dt="2020-09-16T01:26:54.658" v="3905" actId="478"/>
          <ac:spMkLst>
            <pc:docMk/>
            <pc:sldMk cId="1958722310" sldId="714"/>
            <ac:spMk id="39" creationId="{31B3CB31-4509-4FB8-B5B3-FFF8277413F4}"/>
          </ac:spMkLst>
        </pc:spChg>
        <pc:picChg chg="del">
          <ac:chgData name="Simon Pun (SSE)" userId="6b1ee1f4-4ab1-4ea7-a2d6-b83579485034" providerId="ADAL" clId="{D61A297D-4424-4148-A1A7-C1DDA4F92B18}" dt="2020-09-16T01:20:09.616" v="3873" actId="478"/>
          <ac:picMkLst>
            <pc:docMk/>
            <pc:sldMk cId="1958722310" sldId="714"/>
            <ac:picMk id="3" creationId="{CC0B80AD-5FB6-4801-B82D-2FE52C5359EC}"/>
          </ac:picMkLst>
        </pc:picChg>
        <pc:picChg chg="add mod">
          <ac:chgData name="Simon Pun (SSE)" userId="6b1ee1f4-4ab1-4ea7-a2d6-b83579485034" providerId="ADAL" clId="{D61A297D-4424-4148-A1A7-C1DDA4F92B18}" dt="2020-09-16T01:26:52.556" v="3904" actId="1076"/>
          <ac:picMkLst>
            <pc:docMk/>
            <pc:sldMk cId="1958722310" sldId="714"/>
            <ac:picMk id="4" creationId="{E6BA90B5-98FD-4FF6-94E3-0B47DC5CCDAE}"/>
          </ac:picMkLst>
        </pc:picChg>
        <pc:picChg chg="del">
          <ac:chgData name="Simon Pun (SSE)" userId="6b1ee1f4-4ab1-4ea7-a2d6-b83579485034" providerId="ADAL" clId="{D61A297D-4424-4148-A1A7-C1DDA4F92B18}" dt="2020-09-16T01:20:05.256" v="3872" actId="478"/>
          <ac:picMkLst>
            <pc:docMk/>
            <pc:sldMk cId="1958722310" sldId="714"/>
            <ac:picMk id="5" creationId="{775023B6-AC60-45BF-91EB-996790D78AA7}"/>
          </ac:picMkLst>
        </pc:picChg>
        <pc:picChg chg="del">
          <ac:chgData name="Simon Pun (SSE)" userId="6b1ee1f4-4ab1-4ea7-a2d6-b83579485034" providerId="ADAL" clId="{D61A297D-4424-4148-A1A7-C1DDA4F92B18}" dt="2020-09-16T01:20:05.256" v="3872" actId="478"/>
          <ac:picMkLst>
            <pc:docMk/>
            <pc:sldMk cId="1958722310" sldId="714"/>
            <ac:picMk id="13" creationId="{B92F4D9E-CFA5-4492-B0D9-921AE84988BD}"/>
          </ac:picMkLst>
        </pc:picChg>
        <pc:picChg chg="del">
          <ac:chgData name="Simon Pun (SSE)" userId="6b1ee1f4-4ab1-4ea7-a2d6-b83579485034" providerId="ADAL" clId="{D61A297D-4424-4148-A1A7-C1DDA4F92B18}" dt="2020-09-16T01:20:09.616" v="3873" actId="478"/>
          <ac:picMkLst>
            <pc:docMk/>
            <pc:sldMk cId="1958722310" sldId="714"/>
            <ac:picMk id="18" creationId="{C4A1517A-782A-4D53-A829-D1E59359CAE6}"/>
          </ac:picMkLst>
        </pc:picChg>
        <pc:picChg chg="del">
          <ac:chgData name="Simon Pun (SSE)" userId="6b1ee1f4-4ab1-4ea7-a2d6-b83579485034" providerId="ADAL" clId="{D61A297D-4424-4148-A1A7-C1DDA4F92B18}" dt="2020-09-16T01:20:09.616" v="3873" actId="478"/>
          <ac:picMkLst>
            <pc:docMk/>
            <pc:sldMk cId="1958722310" sldId="714"/>
            <ac:picMk id="27" creationId="{2D485C62-CDFD-4E16-9EBE-D9D2714058E5}"/>
          </ac:picMkLst>
        </pc:picChg>
        <pc:picChg chg="del mod">
          <ac:chgData name="Simon Pun (SSE)" userId="6b1ee1f4-4ab1-4ea7-a2d6-b83579485034" providerId="ADAL" clId="{D61A297D-4424-4148-A1A7-C1DDA4F92B18}" dt="2020-09-16T01:26:54.658" v="3905" actId="478"/>
          <ac:picMkLst>
            <pc:docMk/>
            <pc:sldMk cId="1958722310" sldId="714"/>
            <ac:picMk id="41" creationId="{95F2B0BC-5D9C-44DB-B9B1-79E0119DBD2E}"/>
          </ac:picMkLst>
        </pc:picChg>
        <pc:cxnChg chg="add mod">
          <ac:chgData name="Simon Pun (SSE)" userId="6b1ee1f4-4ab1-4ea7-a2d6-b83579485034" providerId="ADAL" clId="{D61A297D-4424-4148-A1A7-C1DDA4F92B18}" dt="2020-09-16T01:28:39.840" v="3934"/>
          <ac:cxnSpMkLst>
            <pc:docMk/>
            <pc:sldMk cId="1958722310" sldId="714"/>
            <ac:cxnSpMk id="10" creationId="{5C1C969A-2D92-4A59-A6A3-016B696DC9CC}"/>
          </ac:cxnSpMkLst>
        </pc:cxnChg>
        <pc:cxnChg chg="add mod">
          <ac:chgData name="Simon Pun (SSE)" userId="6b1ee1f4-4ab1-4ea7-a2d6-b83579485034" providerId="ADAL" clId="{D61A297D-4424-4148-A1A7-C1DDA4F92B18}" dt="2020-09-16T01:30:27.791" v="3981" actId="14100"/>
          <ac:cxnSpMkLst>
            <pc:docMk/>
            <pc:sldMk cId="1958722310" sldId="714"/>
            <ac:cxnSpMk id="34" creationId="{672F1B08-4E41-4945-BC72-C5895DF24BC1}"/>
          </ac:cxnSpMkLst>
        </pc:cxnChg>
      </pc:sldChg>
    </pc:docChg>
  </pc:docChgLst>
  <pc:docChgLst>
    <pc:chgData name="Simon Pun (SSE)" userId="6b1ee1f4-4ab1-4ea7-a2d6-b83579485034" providerId="ADAL" clId="{A9C8FD74-4364-4F5B-AAB4-15A47192318E}"/>
    <pc:docChg chg="undo custSel addSld modSld">
      <pc:chgData name="Simon Pun (SSE)" userId="6b1ee1f4-4ab1-4ea7-a2d6-b83579485034" providerId="ADAL" clId="{A9C8FD74-4364-4F5B-AAB4-15A47192318E}" dt="2020-11-25T14:53:30.685" v="292" actId="1076"/>
      <pc:docMkLst>
        <pc:docMk/>
      </pc:docMkLst>
      <pc:sldChg chg="addSp delSp modSp">
        <pc:chgData name="Simon Pun (SSE)" userId="6b1ee1f4-4ab1-4ea7-a2d6-b83579485034" providerId="ADAL" clId="{A9C8FD74-4364-4F5B-AAB4-15A47192318E}" dt="2020-11-25T14:45:10.375" v="213" actId="1076"/>
        <pc:sldMkLst>
          <pc:docMk/>
          <pc:sldMk cId="3027946085" sldId="910"/>
        </pc:sldMkLst>
        <pc:spChg chg="mod">
          <ac:chgData name="Simon Pun (SSE)" userId="6b1ee1f4-4ab1-4ea7-a2d6-b83579485034" providerId="ADAL" clId="{A9C8FD74-4364-4F5B-AAB4-15A47192318E}" dt="2020-11-25T14:35:44.653" v="104" actId="20577"/>
          <ac:spMkLst>
            <pc:docMk/>
            <pc:sldMk cId="3027946085" sldId="910"/>
            <ac:spMk id="2" creationId="{8B138FC0-4239-4767-960D-D9DA2EAD0C1C}"/>
          </ac:spMkLst>
        </pc:spChg>
        <pc:spChg chg="del mod">
          <ac:chgData name="Simon Pun (SSE)" userId="6b1ee1f4-4ab1-4ea7-a2d6-b83579485034" providerId="ADAL" clId="{A9C8FD74-4364-4F5B-AAB4-15A47192318E}" dt="2020-11-25T14:36:01.378" v="108" actId="478"/>
          <ac:spMkLst>
            <pc:docMk/>
            <pc:sldMk cId="3027946085" sldId="910"/>
            <ac:spMk id="4" creationId="{C680E82A-3839-4610-99DB-9B3805B0826A}"/>
          </ac:spMkLst>
        </pc:spChg>
        <pc:spChg chg="add mod ord">
          <ac:chgData name="Simon Pun (SSE)" userId="6b1ee1f4-4ab1-4ea7-a2d6-b83579485034" providerId="ADAL" clId="{A9C8FD74-4364-4F5B-AAB4-15A47192318E}" dt="2020-11-25T14:38:33.571" v="179" actId="14100"/>
          <ac:spMkLst>
            <pc:docMk/>
            <pc:sldMk cId="3027946085" sldId="910"/>
            <ac:spMk id="7" creationId="{230BC75B-EE7B-44EE-B533-106B52D60117}"/>
          </ac:spMkLst>
        </pc:spChg>
        <pc:spChg chg="add mod ord">
          <ac:chgData name="Simon Pun (SSE)" userId="6b1ee1f4-4ab1-4ea7-a2d6-b83579485034" providerId="ADAL" clId="{A9C8FD74-4364-4F5B-AAB4-15A47192318E}" dt="2020-11-25T14:36:59.786" v="127" actId="1076"/>
          <ac:spMkLst>
            <pc:docMk/>
            <pc:sldMk cId="3027946085" sldId="910"/>
            <ac:spMk id="9" creationId="{817E014F-ED4D-42CC-8E1C-BFF5829F114B}"/>
          </ac:spMkLst>
        </pc:spChg>
        <pc:spChg chg="add mod">
          <ac:chgData name="Simon Pun (SSE)" userId="6b1ee1f4-4ab1-4ea7-a2d6-b83579485034" providerId="ADAL" clId="{A9C8FD74-4364-4F5B-AAB4-15A47192318E}" dt="2020-11-25T14:45:06.765" v="212" actId="1076"/>
          <ac:spMkLst>
            <pc:docMk/>
            <pc:sldMk cId="3027946085" sldId="910"/>
            <ac:spMk id="10" creationId="{F80A20E3-5C51-41E5-8E49-CF69A2C35D00}"/>
          </ac:spMkLst>
        </pc:spChg>
        <pc:spChg chg="add mod">
          <ac:chgData name="Simon Pun (SSE)" userId="6b1ee1f4-4ab1-4ea7-a2d6-b83579485034" providerId="ADAL" clId="{A9C8FD74-4364-4F5B-AAB4-15A47192318E}" dt="2020-11-25T14:45:10.375" v="213" actId="1076"/>
          <ac:spMkLst>
            <pc:docMk/>
            <pc:sldMk cId="3027946085" sldId="910"/>
            <ac:spMk id="11" creationId="{A578B4CA-F946-46AF-A8D3-B0C609E4ADE3}"/>
          </ac:spMkLst>
        </pc:spChg>
        <pc:spChg chg="add del mod">
          <ac:chgData name="Simon Pun (SSE)" userId="6b1ee1f4-4ab1-4ea7-a2d6-b83579485034" providerId="ADAL" clId="{A9C8FD74-4364-4F5B-AAB4-15A47192318E}" dt="2020-11-25T14:45:01.319" v="211" actId="478"/>
          <ac:spMkLst>
            <pc:docMk/>
            <pc:sldMk cId="3027946085" sldId="910"/>
            <ac:spMk id="12" creationId="{ECB3AFD5-DDF5-45D4-8EF0-AA47F2050B56}"/>
          </ac:spMkLst>
        </pc:spChg>
        <pc:spChg chg="add mod">
          <ac:chgData name="Simon Pun (SSE)" userId="6b1ee1f4-4ab1-4ea7-a2d6-b83579485034" providerId="ADAL" clId="{A9C8FD74-4364-4F5B-AAB4-15A47192318E}" dt="2020-11-25T14:39:40.305" v="194" actId="1582"/>
          <ac:spMkLst>
            <pc:docMk/>
            <pc:sldMk cId="3027946085" sldId="910"/>
            <ac:spMk id="13" creationId="{02236C54-7CE3-48FA-A8CA-CEC06B33BD1F}"/>
          </ac:spMkLst>
        </pc:spChg>
        <pc:spChg chg="add mod">
          <ac:chgData name="Simon Pun (SSE)" userId="6b1ee1f4-4ab1-4ea7-a2d6-b83579485034" providerId="ADAL" clId="{A9C8FD74-4364-4F5B-AAB4-15A47192318E}" dt="2020-11-25T14:39:46.132" v="196" actId="14100"/>
          <ac:spMkLst>
            <pc:docMk/>
            <pc:sldMk cId="3027946085" sldId="910"/>
            <ac:spMk id="14" creationId="{EAD0A15F-6779-40C4-B58D-9873E412A3C6}"/>
          </ac:spMkLst>
        </pc:spChg>
        <pc:picChg chg="mod">
          <ac:chgData name="Simon Pun (SSE)" userId="6b1ee1f4-4ab1-4ea7-a2d6-b83579485034" providerId="ADAL" clId="{A9C8FD74-4364-4F5B-AAB4-15A47192318E}" dt="2020-11-25T14:38:30.811" v="178" actId="1076"/>
          <ac:picMkLst>
            <pc:docMk/>
            <pc:sldMk cId="3027946085" sldId="910"/>
            <ac:picMk id="3" creationId="{2C5E49FB-948D-4422-9316-9AFA263EAEA7}"/>
          </ac:picMkLst>
        </pc:picChg>
        <pc:picChg chg="add del mod">
          <ac:chgData name="Simon Pun (SSE)" userId="6b1ee1f4-4ab1-4ea7-a2d6-b83579485034" providerId="ADAL" clId="{A9C8FD74-4364-4F5B-AAB4-15A47192318E}" dt="2020-11-25T14:45:01.319" v="211" actId="478"/>
          <ac:picMkLst>
            <pc:docMk/>
            <pc:sldMk cId="3027946085" sldId="910"/>
            <ac:picMk id="5" creationId="{F7B480B6-FACB-42CE-B6B6-66DDED81B851}"/>
          </ac:picMkLst>
        </pc:picChg>
        <pc:picChg chg="add del mod">
          <ac:chgData name="Simon Pun (SSE)" userId="6b1ee1f4-4ab1-4ea7-a2d6-b83579485034" providerId="ADAL" clId="{A9C8FD74-4364-4F5B-AAB4-15A47192318E}" dt="2020-11-25T14:35:48.737" v="105"/>
          <ac:picMkLst>
            <pc:docMk/>
            <pc:sldMk cId="3027946085" sldId="910"/>
            <ac:picMk id="6" creationId="{209BA60E-EDE1-44AE-AA10-93058E5A480C}"/>
          </ac:picMkLst>
        </pc:picChg>
        <pc:picChg chg="add mod">
          <ac:chgData name="Simon Pun (SSE)" userId="6b1ee1f4-4ab1-4ea7-a2d6-b83579485034" providerId="ADAL" clId="{A9C8FD74-4364-4F5B-AAB4-15A47192318E}" dt="2020-11-25T14:36:59.786" v="127" actId="1076"/>
          <ac:picMkLst>
            <pc:docMk/>
            <pc:sldMk cId="3027946085" sldId="910"/>
            <ac:picMk id="8" creationId="{63C2AC4B-60C1-44E3-9931-2DFF95E74487}"/>
          </ac:picMkLst>
        </pc:picChg>
      </pc:sldChg>
      <pc:sldChg chg="addSp delSp modSp add">
        <pc:chgData name="Simon Pun (SSE)" userId="6b1ee1f4-4ab1-4ea7-a2d6-b83579485034" providerId="ADAL" clId="{A9C8FD74-4364-4F5B-AAB4-15A47192318E}" dt="2020-11-25T14:40:53.004" v="210" actId="1076"/>
        <pc:sldMkLst>
          <pc:docMk/>
          <pc:sldMk cId="3892989725" sldId="911"/>
        </pc:sldMkLst>
        <pc:spChg chg="mod">
          <ac:chgData name="Simon Pun (SSE)" userId="6b1ee1f4-4ab1-4ea7-a2d6-b83579485034" providerId="ADAL" clId="{A9C8FD74-4364-4F5B-AAB4-15A47192318E}" dt="2020-11-25T14:28:47.886" v="78" actId="1076"/>
          <ac:spMkLst>
            <pc:docMk/>
            <pc:sldMk cId="3892989725" sldId="911"/>
            <ac:spMk id="2" creationId="{A7D4FAFA-D88C-419D-8F3C-DD2E680BFDC6}"/>
          </ac:spMkLst>
        </pc:spChg>
        <pc:spChg chg="add del">
          <ac:chgData name="Simon Pun (SSE)" userId="6b1ee1f4-4ab1-4ea7-a2d6-b83579485034" providerId="ADAL" clId="{A9C8FD74-4364-4F5B-AAB4-15A47192318E}" dt="2020-11-25T14:27:21.816" v="47"/>
          <ac:spMkLst>
            <pc:docMk/>
            <pc:sldMk cId="3892989725" sldId="911"/>
            <ac:spMk id="4" creationId="{4EB8C507-5E1F-4DB0-93A0-E02FE8C5D1D1}"/>
          </ac:spMkLst>
        </pc:spChg>
        <pc:spChg chg="add del mod">
          <ac:chgData name="Simon Pun (SSE)" userId="6b1ee1f4-4ab1-4ea7-a2d6-b83579485034" providerId="ADAL" clId="{A9C8FD74-4364-4F5B-AAB4-15A47192318E}" dt="2020-11-25T14:27:37.430" v="55"/>
          <ac:spMkLst>
            <pc:docMk/>
            <pc:sldMk cId="3892989725" sldId="911"/>
            <ac:spMk id="5" creationId="{7A102935-BD1D-418F-BF54-7B45E97CE596}"/>
          </ac:spMkLst>
        </pc:spChg>
        <pc:spChg chg="add mod">
          <ac:chgData name="Simon Pun (SSE)" userId="6b1ee1f4-4ab1-4ea7-a2d6-b83579485034" providerId="ADAL" clId="{A9C8FD74-4364-4F5B-AAB4-15A47192318E}" dt="2020-11-25T14:40:53.004" v="210" actId="1076"/>
          <ac:spMkLst>
            <pc:docMk/>
            <pc:sldMk cId="3892989725" sldId="911"/>
            <ac:spMk id="6" creationId="{2C744452-9AF1-40CD-B657-B1B3D3C7BC9E}"/>
          </ac:spMkLst>
        </pc:spChg>
        <pc:spChg chg="add mod ord">
          <ac:chgData name="Simon Pun (SSE)" userId="6b1ee1f4-4ab1-4ea7-a2d6-b83579485034" providerId="ADAL" clId="{A9C8FD74-4364-4F5B-AAB4-15A47192318E}" dt="2020-11-25T14:40:41.882" v="207" actId="14100"/>
          <ac:spMkLst>
            <pc:docMk/>
            <pc:sldMk cId="3892989725" sldId="911"/>
            <ac:spMk id="8" creationId="{0C7ADECA-EB00-4246-9B84-AA96E1D7C32A}"/>
          </ac:spMkLst>
        </pc:spChg>
        <pc:picChg chg="add mod">
          <ac:chgData name="Simon Pun (SSE)" userId="6b1ee1f4-4ab1-4ea7-a2d6-b83579485034" providerId="ADAL" clId="{A9C8FD74-4364-4F5B-AAB4-15A47192318E}" dt="2020-11-25T14:40:32.092" v="203" actId="1076"/>
          <ac:picMkLst>
            <pc:docMk/>
            <pc:sldMk cId="3892989725" sldId="911"/>
            <ac:picMk id="3" creationId="{FA3035BF-3A04-438B-9587-997F655DE6A0}"/>
          </ac:picMkLst>
        </pc:picChg>
        <pc:picChg chg="add mod ord">
          <ac:chgData name="Simon Pun (SSE)" userId="6b1ee1f4-4ab1-4ea7-a2d6-b83579485034" providerId="ADAL" clId="{A9C8FD74-4364-4F5B-AAB4-15A47192318E}" dt="2020-11-25T14:40:48.774" v="209" actId="1076"/>
          <ac:picMkLst>
            <pc:docMk/>
            <pc:sldMk cId="3892989725" sldId="911"/>
            <ac:picMk id="7" creationId="{3D5771DF-C39C-4DCC-A625-6025D175E491}"/>
          </ac:picMkLst>
        </pc:picChg>
      </pc:sldChg>
      <pc:sldChg chg="addSp delSp modSp add">
        <pc:chgData name="Simon Pun (SSE)" userId="6b1ee1f4-4ab1-4ea7-a2d6-b83579485034" providerId="ADAL" clId="{A9C8FD74-4364-4F5B-AAB4-15A47192318E}" dt="2020-11-25T14:51:48.653" v="259" actId="1076"/>
        <pc:sldMkLst>
          <pc:docMk/>
          <pc:sldMk cId="1470304936" sldId="912"/>
        </pc:sldMkLst>
        <pc:spChg chg="mod">
          <ac:chgData name="Simon Pun (SSE)" userId="6b1ee1f4-4ab1-4ea7-a2d6-b83579485034" providerId="ADAL" clId="{A9C8FD74-4364-4F5B-AAB4-15A47192318E}" dt="2020-11-25T14:45:31.275" v="214"/>
          <ac:spMkLst>
            <pc:docMk/>
            <pc:sldMk cId="1470304936" sldId="912"/>
            <ac:spMk id="2" creationId="{0EBD293B-37E3-4874-A0C9-9A61D55ED925}"/>
          </ac:spMkLst>
        </pc:spChg>
        <pc:spChg chg="add mod">
          <ac:chgData name="Simon Pun (SSE)" userId="6b1ee1f4-4ab1-4ea7-a2d6-b83579485034" providerId="ADAL" clId="{A9C8FD74-4364-4F5B-AAB4-15A47192318E}" dt="2020-11-25T14:51:48.653" v="259" actId="1076"/>
          <ac:spMkLst>
            <pc:docMk/>
            <pc:sldMk cId="1470304936" sldId="912"/>
            <ac:spMk id="3" creationId="{1BFB237E-D9CC-458C-B636-6942C9965FAF}"/>
          </ac:spMkLst>
        </pc:spChg>
        <pc:spChg chg="add del mod ord">
          <ac:chgData name="Simon Pun (SSE)" userId="6b1ee1f4-4ab1-4ea7-a2d6-b83579485034" providerId="ADAL" clId="{A9C8FD74-4364-4F5B-AAB4-15A47192318E}" dt="2020-11-25T14:47:14.539" v="231"/>
          <ac:spMkLst>
            <pc:docMk/>
            <pc:sldMk cId="1470304936" sldId="912"/>
            <ac:spMk id="7" creationId="{D7D401F7-C527-46E5-B9BC-5F1BA1CD5F26}"/>
          </ac:spMkLst>
        </pc:spChg>
        <pc:spChg chg="add">
          <ac:chgData name="Simon Pun (SSE)" userId="6b1ee1f4-4ab1-4ea7-a2d6-b83579485034" providerId="ADAL" clId="{A9C8FD74-4364-4F5B-AAB4-15A47192318E}" dt="2020-11-25T14:47:14.914" v="232"/>
          <ac:spMkLst>
            <pc:docMk/>
            <pc:sldMk cId="1470304936" sldId="912"/>
            <ac:spMk id="8" creationId="{0F2AD981-85CC-489A-86E7-5658FEE93E82}"/>
          </ac:spMkLst>
        </pc:spChg>
        <pc:picChg chg="add del mod">
          <ac:chgData name="Simon Pun (SSE)" userId="6b1ee1f4-4ab1-4ea7-a2d6-b83579485034" providerId="ADAL" clId="{A9C8FD74-4364-4F5B-AAB4-15A47192318E}" dt="2020-11-25T14:45:34.104" v="215" actId="478"/>
          <ac:picMkLst>
            <pc:docMk/>
            <pc:sldMk cId="1470304936" sldId="912"/>
            <ac:picMk id="4" creationId="{8DB8DB2A-4F74-4E28-9934-32A821408C82}"/>
          </ac:picMkLst>
        </pc:picChg>
        <pc:picChg chg="add mod">
          <ac:chgData name="Simon Pun (SSE)" userId="6b1ee1f4-4ab1-4ea7-a2d6-b83579485034" providerId="ADAL" clId="{A9C8FD74-4364-4F5B-AAB4-15A47192318E}" dt="2020-11-25T14:46:51.647" v="225" actId="1076"/>
          <ac:picMkLst>
            <pc:docMk/>
            <pc:sldMk cId="1470304936" sldId="912"/>
            <ac:picMk id="5" creationId="{58F9075F-DA1E-4B19-9218-937182453C1B}"/>
          </ac:picMkLst>
        </pc:picChg>
        <pc:picChg chg="add del mod">
          <ac:chgData name="Simon Pun (SSE)" userId="6b1ee1f4-4ab1-4ea7-a2d6-b83579485034" providerId="ADAL" clId="{A9C8FD74-4364-4F5B-AAB4-15A47192318E}" dt="2020-11-25T14:47:14.539" v="231"/>
          <ac:picMkLst>
            <pc:docMk/>
            <pc:sldMk cId="1470304936" sldId="912"/>
            <ac:picMk id="6" creationId="{7F7B15D7-8608-4B25-9E77-F0679E6FC900}"/>
          </ac:picMkLst>
        </pc:picChg>
        <pc:picChg chg="add mod">
          <ac:chgData name="Simon Pun (SSE)" userId="6b1ee1f4-4ab1-4ea7-a2d6-b83579485034" providerId="ADAL" clId="{A9C8FD74-4364-4F5B-AAB4-15A47192318E}" dt="2020-11-25T14:47:19.719" v="233" actId="1076"/>
          <ac:picMkLst>
            <pc:docMk/>
            <pc:sldMk cId="1470304936" sldId="912"/>
            <ac:picMk id="9" creationId="{BFBE7BC4-7EB2-4726-8777-E387D32382CD}"/>
          </ac:picMkLst>
        </pc:picChg>
      </pc:sldChg>
      <pc:sldChg chg="addSp delSp modSp add">
        <pc:chgData name="Simon Pun (SSE)" userId="6b1ee1f4-4ab1-4ea7-a2d6-b83579485034" providerId="ADAL" clId="{A9C8FD74-4364-4F5B-AAB4-15A47192318E}" dt="2020-11-25T14:53:30.685" v="292" actId="1076"/>
        <pc:sldMkLst>
          <pc:docMk/>
          <pc:sldMk cId="90684113" sldId="913"/>
        </pc:sldMkLst>
        <pc:spChg chg="mod">
          <ac:chgData name="Simon Pun (SSE)" userId="6b1ee1f4-4ab1-4ea7-a2d6-b83579485034" providerId="ADAL" clId="{A9C8FD74-4364-4F5B-AAB4-15A47192318E}" dt="2020-11-25T14:52:07.903" v="268" actId="6549"/>
          <ac:spMkLst>
            <pc:docMk/>
            <pc:sldMk cId="90684113" sldId="913"/>
            <ac:spMk id="2" creationId="{04843BA4-F0E1-44B3-BE29-C9E333949AB1}"/>
          </ac:spMkLst>
        </pc:spChg>
        <pc:spChg chg="add mod ord">
          <ac:chgData name="Simon Pun (SSE)" userId="6b1ee1f4-4ab1-4ea7-a2d6-b83579485034" providerId="ADAL" clId="{A9C8FD74-4364-4F5B-AAB4-15A47192318E}" dt="2020-11-25T14:53:22.560" v="290" actId="14100"/>
          <ac:spMkLst>
            <pc:docMk/>
            <pc:sldMk cId="90684113" sldId="913"/>
            <ac:spMk id="5" creationId="{0CEC9E1F-7FE8-482B-9225-3D97914BFA9C}"/>
          </ac:spMkLst>
        </pc:spChg>
        <pc:spChg chg="add del mod ord">
          <ac:chgData name="Simon Pun (SSE)" userId="6b1ee1f4-4ab1-4ea7-a2d6-b83579485034" providerId="ADAL" clId="{A9C8FD74-4364-4F5B-AAB4-15A47192318E}" dt="2020-11-25T14:53:13.474" v="288"/>
          <ac:spMkLst>
            <pc:docMk/>
            <pc:sldMk cId="90684113" sldId="913"/>
            <ac:spMk id="6" creationId="{DCF86EDF-EB0C-4DB0-9E4A-DFB2970BEA37}"/>
          </ac:spMkLst>
        </pc:spChg>
        <pc:spChg chg="add">
          <ac:chgData name="Simon Pun (SSE)" userId="6b1ee1f4-4ab1-4ea7-a2d6-b83579485034" providerId="ADAL" clId="{A9C8FD74-4364-4F5B-AAB4-15A47192318E}" dt="2020-11-25T14:53:14.349" v="289"/>
          <ac:spMkLst>
            <pc:docMk/>
            <pc:sldMk cId="90684113" sldId="913"/>
            <ac:spMk id="7" creationId="{6A6C9021-D7F4-4F05-B7AF-E1745ABE9F85}"/>
          </ac:spMkLst>
        </pc:spChg>
        <pc:picChg chg="add mod">
          <ac:chgData name="Simon Pun (SSE)" userId="6b1ee1f4-4ab1-4ea7-a2d6-b83579485034" providerId="ADAL" clId="{A9C8FD74-4364-4F5B-AAB4-15A47192318E}" dt="2020-11-25T14:53:30.685" v="292" actId="1076"/>
          <ac:picMkLst>
            <pc:docMk/>
            <pc:sldMk cId="90684113" sldId="913"/>
            <ac:picMk id="3" creationId="{1FDBD2F8-15CA-4E16-A76F-50474E53A123}"/>
          </ac:picMkLst>
        </pc:picChg>
        <pc:picChg chg="add del mod">
          <ac:chgData name="Simon Pun (SSE)" userId="6b1ee1f4-4ab1-4ea7-a2d6-b83579485034" providerId="ADAL" clId="{A9C8FD74-4364-4F5B-AAB4-15A47192318E}" dt="2020-11-25T14:53:13.474" v="288"/>
          <ac:picMkLst>
            <pc:docMk/>
            <pc:sldMk cId="90684113" sldId="913"/>
            <ac:picMk id="4" creationId="{99D79396-78E8-4094-8F3E-310FF2740989}"/>
          </ac:picMkLst>
        </pc:picChg>
        <pc:picChg chg="add">
          <ac:chgData name="Simon Pun (SSE)" userId="6b1ee1f4-4ab1-4ea7-a2d6-b83579485034" providerId="ADAL" clId="{A9C8FD74-4364-4F5B-AAB4-15A47192318E}" dt="2020-11-25T14:53:14.349" v="289"/>
          <ac:picMkLst>
            <pc:docMk/>
            <pc:sldMk cId="90684113" sldId="913"/>
            <ac:picMk id="8" creationId="{E2A75C09-8328-40E5-A2F2-DADC22FFB3C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40596D8-C79D-4ED9-BF59-F9DF5C917223}" type="datetimeFigureOut">
              <a:rPr lang="en-US" smtClean="0"/>
              <a:pPr/>
              <a:t>3/17/24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4ACFF82-A243-4D90-9E0C-9831588098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65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DB832C7-A735-4F62-9A3C-57406AF96D4B}" type="datetimeFigureOut">
              <a:rPr lang="en-US" smtClean="0"/>
              <a:pPr/>
              <a:t>3/17/24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14450" y="1279525"/>
            <a:ext cx="44704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8AE79E6-8D35-443C-8295-6CFFBCE3EB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04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E79E6-8D35-443C-8295-6CFFBCE3EBE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29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70594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5074-E255-4588-873C-4B1F4B3E9525}" type="datetimeFigureOut">
              <a:rPr lang="en-US" smtClean="0"/>
              <a:pPr/>
              <a:t>3/17/24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8704-A0A7-4998-AD3D-2F2EF75B0F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97" y="6935361"/>
            <a:ext cx="3577141" cy="792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8"/>
          <p:cNvCxnSpPr/>
          <p:nvPr userDrawn="1"/>
        </p:nvCxnSpPr>
        <p:spPr>
          <a:xfrm>
            <a:off x="492696" y="6982544"/>
            <a:ext cx="867537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4813176" y="7054552"/>
            <a:ext cx="290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rgbClr val="FF0000"/>
                </a:solidFill>
              </a:rPr>
              <a:t>Fall</a:t>
            </a:r>
            <a:r>
              <a:rPr lang="en-US" i="1" baseline="0">
                <a:solidFill>
                  <a:srgbClr val="FF0000"/>
                </a:solidFill>
              </a:rPr>
              <a:t> 2015 </a:t>
            </a:r>
            <a:r>
              <a:rPr lang="en-US" i="1">
                <a:solidFill>
                  <a:srgbClr val="FF0000"/>
                </a:solidFill>
              </a:rPr>
              <a:t>MAT1001 Calculus I</a:t>
            </a:r>
          </a:p>
        </p:txBody>
      </p:sp>
      <p:sp>
        <p:nvSpPr>
          <p:cNvPr id="10" name="Slide Number Placeholder 1"/>
          <p:cNvSpPr txBox="1">
            <a:spLocks/>
          </p:cNvSpPr>
          <p:nvPr userDrawn="1"/>
        </p:nvSpPr>
        <p:spPr>
          <a:xfrm>
            <a:off x="8845624" y="6983849"/>
            <a:ext cx="521261" cy="41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2D5997E6-C181-4A13-9D38-718159C5EC42}" type="slidenum">
              <a:rPr lang="en-US" altLang="zh-CN" sz="1800" b="1" smtClean="0">
                <a:solidFill>
                  <a:srgbClr val="000000"/>
                </a:solidFill>
                <a:latin typeface="Garamond" panose="02020404030301010803" pitchFamily="18" charset="0"/>
              </a:rPr>
              <a:pPr/>
              <a:t>‹#›</a:t>
            </a:fld>
            <a:endParaRPr lang="en-US" altLang="zh-CN" sz="1800" b="1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33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98042" y="413808"/>
            <a:ext cx="2168843" cy="6586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5074-E255-4588-873C-4B1F4B3E9525}" type="datetimeFigureOut">
              <a:rPr lang="en-US" smtClean="0"/>
              <a:pPr/>
              <a:t>3/17/24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8704-A0A7-4998-AD3D-2F2EF75B0F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6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13" y="6935361"/>
            <a:ext cx="3577141" cy="792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8"/>
          <p:cNvCxnSpPr/>
          <p:nvPr userDrawn="1"/>
        </p:nvCxnSpPr>
        <p:spPr>
          <a:xfrm>
            <a:off x="636712" y="6982544"/>
            <a:ext cx="867537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1"/>
          <p:cNvSpPr txBox="1">
            <a:spLocks/>
          </p:cNvSpPr>
          <p:nvPr userDrawn="1"/>
        </p:nvSpPr>
        <p:spPr>
          <a:xfrm>
            <a:off x="8845624" y="6983849"/>
            <a:ext cx="521261" cy="41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2D5997E6-C181-4A13-9D38-718159C5EC42}" type="slidenum">
              <a:rPr lang="en-US" altLang="zh-CN" sz="1800" b="1" smtClean="0">
                <a:solidFill>
                  <a:srgbClr val="000000"/>
                </a:solidFill>
                <a:latin typeface="Garamond" panose="02020404030301010803" pitchFamily="18" charset="0"/>
              </a:rPr>
              <a:pPr/>
              <a:t>‹#›</a:t>
            </a:fld>
            <a:endParaRPr lang="en-US" altLang="zh-CN" sz="1800" b="1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764250" y="7059103"/>
            <a:ext cx="4081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solidFill>
                  <a:srgbClr val="FF0000"/>
                </a:solidFill>
              </a:rPr>
              <a:t>Spring</a:t>
            </a:r>
            <a:r>
              <a:rPr lang="en-US" altLang="zh-CN" sz="1600" i="1" baseline="0" dirty="0">
                <a:solidFill>
                  <a:srgbClr val="FF0000"/>
                </a:solidFill>
              </a:rPr>
              <a:t> 2023 </a:t>
            </a:r>
            <a:r>
              <a:rPr lang="en-US" altLang="zh-CN" sz="1600" i="1" dirty="0">
                <a:solidFill>
                  <a:srgbClr val="FF0000"/>
                </a:solidFill>
              </a:rPr>
              <a:t>EIE2050 Digital Logic and Systems 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74443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1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8A3A-728E-44A0-95E9-1AC2E90AAFE7}" type="datetimeFigureOut">
              <a:rPr lang="en-US" smtClean="0"/>
              <a:pPr/>
              <a:t>3/17/24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B8A8-95F2-4026-BBD0-2589F72C6E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8A3A-728E-44A0-95E9-1AC2E90AAFE7}" type="datetimeFigureOut">
              <a:rPr lang="en-US" smtClean="0"/>
              <a:pPr/>
              <a:t>3/17/24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B8A8-95F2-4026-BBD0-2589F72C6E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8A3A-728E-44A0-95E9-1AC2E90AAFE7}" type="datetimeFigureOut">
              <a:rPr lang="en-US" smtClean="0"/>
              <a:pPr/>
              <a:t>3/17/24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B8A8-95F2-4026-BBD0-2589F72C6E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812925"/>
            <a:ext cx="4449762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812925"/>
            <a:ext cx="4449763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8A3A-728E-44A0-95E9-1AC2E90AAFE7}" type="datetimeFigureOut">
              <a:rPr lang="en-US" smtClean="0"/>
              <a:pPr/>
              <a:t>3/17/24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B8A8-95F2-4026-BBD0-2589F72C6E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8A3A-728E-44A0-95E9-1AC2E90AAFE7}" type="datetimeFigureOut">
              <a:rPr lang="en-US" smtClean="0"/>
              <a:pPr/>
              <a:t>3/17/24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B8A8-95F2-4026-BBD0-2589F72C6E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8A3A-728E-44A0-95E9-1AC2E90AAFE7}" type="datetimeFigureOut">
              <a:rPr lang="en-US" smtClean="0"/>
              <a:pPr/>
              <a:t>3/17/24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B8A8-95F2-4026-BBD0-2589F72C6E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8A3A-728E-44A0-95E9-1AC2E90AAFE7}" type="datetimeFigureOut">
              <a:rPr lang="en-US" smtClean="0"/>
              <a:pPr/>
              <a:t>3/17/24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B8A8-95F2-4026-BBD0-2589F72C6E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8A3A-728E-44A0-95E9-1AC2E90AAFE7}" type="datetimeFigureOut">
              <a:rPr lang="en-US" smtClean="0"/>
              <a:pPr/>
              <a:t>3/17/24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B8A8-95F2-4026-BBD0-2589F72C6E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1515" y="1802766"/>
            <a:ext cx="8675370" cy="5010937"/>
          </a:xfr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5074-E255-4588-873C-4B1F4B3E9525}" type="datetimeFigureOut">
              <a:rPr lang="en-US" smtClean="0"/>
              <a:pPr/>
              <a:t>3/17/24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12" y="6982544"/>
            <a:ext cx="3419305" cy="717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8"/>
          <p:cNvCxnSpPr/>
          <p:nvPr userDrawn="1"/>
        </p:nvCxnSpPr>
        <p:spPr>
          <a:xfrm>
            <a:off x="708720" y="6982544"/>
            <a:ext cx="867537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Slide Number Placeholder 1"/>
          <p:cNvSpPr txBox="1">
            <a:spLocks/>
          </p:cNvSpPr>
          <p:nvPr userDrawn="1"/>
        </p:nvSpPr>
        <p:spPr>
          <a:xfrm>
            <a:off x="8845624" y="6983849"/>
            <a:ext cx="521261" cy="41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2D5997E6-C181-4A13-9D38-718159C5EC42}" type="slidenum">
              <a:rPr lang="en-US" altLang="zh-CN" sz="1800" b="1" smtClean="0">
                <a:solidFill>
                  <a:srgbClr val="000000"/>
                </a:solidFill>
                <a:latin typeface="Garamond" panose="02020404030301010803" pitchFamily="18" charset="0"/>
              </a:rPr>
              <a:pPr/>
              <a:t>‹#›</a:t>
            </a:fld>
            <a:endParaRPr lang="en-US" altLang="zh-CN" sz="1800" b="1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F0B432CD-EFF4-4110-AAAD-FEA34328F2D9}"/>
              </a:ext>
            </a:extLst>
          </p:cNvPr>
          <p:cNvSpPr txBox="1"/>
          <p:nvPr userDrawn="1"/>
        </p:nvSpPr>
        <p:spPr>
          <a:xfrm>
            <a:off x="5148036" y="7029728"/>
            <a:ext cx="3844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>
                <a:solidFill>
                  <a:srgbClr val="FF0000"/>
                </a:solidFill>
              </a:rPr>
              <a:t>Fall</a:t>
            </a:r>
            <a:r>
              <a:rPr lang="en-US" altLang="zh-CN" sz="1600" i="1" baseline="0">
                <a:solidFill>
                  <a:srgbClr val="FF0000"/>
                </a:solidFill>
              </a:rPr>
              <a:t> 2020 </a:t>
            </a:r>
            <a:r>
              <a:rPr lang="en-US" altLang="zh-CN" sz="1600" i="1">
                <a:solidFill>
                  <a:srgbClr val="FF0000"/>
                </a:solidFill>
              </a:rPr>
              <a:t>EIE2050 Digital Logic and Systems </a:t>
            </a:r>
          </a:p>
        </p:txBody>
      </p:sp>
    </p:spTree>
    <p:extLst>
      <p:ext uri="{BB962C8B-B14F-4D97-AF65-F5344CB8AC3E}">
        <p14:creationId xmlns:p14="http://schemas.microsoft.com/office/powerpoint/2010/main" val="21800427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8A3A-728E-44A0-95E9-1AC2E90AAFE7}" type="datetimeFigureOut">
              <a:rPr lang="en-US" smtClean="0"/>
              <a:pPr/>
              <a:t>3/17/24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B8A8-95F2-4026-BBD0-2589F72C6E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8A3A-728E-44A0-95E9-1AC2E90AAFE7}" type="datetimeFigureOut">
              <a:rPr lang="en-US" smtClean="0"/>
              <a:pPr/>
              <a:t>3/17/24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B8A8-95F2-4026-BBD0-2589F72C6E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311150"/>
            <a:ext cx="2262188" cy="6632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11150"/>
            <a:ext cx="6637337" cy="6632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8A3A-728E-44A0-95E9-1AC2E90AAFE7}" type="datetimeFigureOut">
              <a:rPr lang="en-US" smtClean="0"/>
              <a:pPr/>
              <a:t>3/17/24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B8A8-95F2-4026-BBD0-2589F72C6E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6276" y="1937704"/>
            <a:ext cx="8675370" cy="323310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6276" y="5201392"/>
            <a:ext cx="8675370" cy="170021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5074-E255-4588-873C-4B1F4B3E9525}" type="datetimeFigureOut">
              <a:rPr lang="en-US" smtClean="0"/>
              <a:pPr/>
              <a:t>3/17/24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8704-A0A7-4998-AD3D-2F2EF75B0F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16" y="6672546"/>
            <a:ext cx="3577141" cy="107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/>
          <p:cNvCxnSpPr/>
          <p:nvPr userDrawn="1"/>
        </p:nvCxnSpPr>
        <p:spPr>
          <a:xfrm>
            <a:off x="691515" y="6813702"/>
            <a:ext cx="867537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Slide Number Placeholder 1"/>
          <p:cNvSpPr txBox="1">
            <a:spLocks/>
          </p:cNvSpPr>
          <p:nvPr userDrawn="1"/>
        </p:nvSpPr>
        <p:spPr>
          <a:xfrm>
            <a:off x="8845624" y="6983849"/>
            <a:ext cx="521261" cy="41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2D5997E6-C181-4A13-9D38-718159C5EC42}" type="slidenum">
              <a:rPr lang="en-US" altLang="zh-CN" sz="1800" b="1" smtClean="0">
                <a:solidFill>
                  <a:srgbClr val="000000"/>
                </a:solidFill>
                <a:latin typeface="Garamond" panose="02020404030301010803" pitchFamily="18" charset="0"/>
              </a:rPr>
              <a:pPr/>
              <a:t>‹#›</a:t>
            </a:fld>
            <a:endParaRPr lang="en-US" altLang="zh-CN" sz="1800" b="1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09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265073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1515" y="1804925"/>
            <a:ext cx="4274820" cy="5195634"/>
          </a:xfr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92065" y="1804925"/>
            <a:ext cx="4274820" cy="5195634"/>
          </a:xfr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5074-E255-4588-873C-4B1F4B3E9525}" type="datetimeFigureOut">
              <a:rPr lang="en-US" smtClean="0"/>
              <a:pPr/>
              <a:t>3/17/24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8704-A0A7-4998-AD3D-2F2EF75B0F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16" y="6766519"/>
            <a:ext cx="3577141" cy="792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8"/>
          <p:cNvCxnSpPr/>
          <p:nvPr userDrawn="1"/>
        </p:nvCxnSpPr>
        <p:spPr>
          <a:xfrm>
            <a:off x="691515" y="6813702"/>
            <a:ext cx="867537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557927" y="426660"/>
            <a:ext cx="880895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570634" y="423880"/>
            <a:ext cx="5221" cy="7707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0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5074-E255-4588-873C-4B1F4B3E9525}" type="datetimeFigureOut">
              <a:rPr lang="en-US" smtClean="0"/>
              <a:pPr/>
              <a:t>3/17/24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8704-A0A7-4998-AD3D-2F2EF75B0F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6766520"/>
            <a:ext cx="3577141" cy="6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 userDrawn="1"/>
        </p:nvCxnSpPr>
        <p:spPr>
          <a:xfrm>
            <a:off x="691515" y="6813702"/>
            <a:ext cx="867537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6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76" y="254643"/>
            <a:ext cx="4201301" cy="960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691515" y="1705610"/>
            <a:ext cx="8675370" cy="210503"/>
          </a:xfrm>
          <a:prstGeom prst="rect">
            <a:avLst/>
          </a:prstGeom>
          <a:solidFill>
            <a:srgbClr val="6F1B6A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TW" altLang="en-US" sz="2400" b="1">
              <a:solidFill>
                <a:srgbClr val="FFCC66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80" y="6910536"/>
            <a:ext cx="3315133" cy="694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8"/>
          <p:cNvCxnSpPr/>
          <p:nvPr userDrawn="1"/>
        </p:nvCxnSpPr>
        <p:spPr>
          <a:xfrm>
            <a:off x="691515" y="6929449"/>
            <a:ext cx="867537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Slide Number Placeholder 1"/>
          <p:cNvSpPr txBox="1">
            <a:spLocks/>
          </p:cNvSpPr>
          <p:nvPr userDrawn="1"/>
        </p:nvSpPr>
        <p:spPr>
          <a:xfrm>
            <a:off x="8917632" y="6983849"/>
            <a:ext cx="449253" cy="41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2D5997E6-C181-4A13-9D38-718159C5EC42}" type="slidenum">
              <a:rPr lang="en-US" altLang="zh-CN" sz="1200" b="1" smtClean="0">
                <a:solidFill>
                  <a:srgbClr val="000000"/>
                </a:solidFill>
                <a:latin typeface="Garamond" panose="02020404030301010803" pitchFamily="18" charset="0"/>
              </a:rPr>
              <a:pPr/>
              <a:t>‹#›</a:t>
            </a:fld>
            <a:endParaRPr lang="en-US" altLang="zh-CN" sz="1200" b="1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8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5074-E255-4588-873C-4B1F4B3E9525}" type="datetimeFigureOut">
              <a:rPr lang="en-US" smtClean="0"/>
              <a:pPr/>
              <a:t>3/17/24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8704-A0A7-4998-AD3D-2F2EF75B0F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0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5074-E255-4588-873C-4B1F4B3E9525}" type="datetimeFigureOut">
              <a:rPr lang="en-US" smtClean="0"/>
              <a:pPr/>
              <a:t>3/17/24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8704-A0A7-4998-AD3D-2F2EF75B0F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4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5074-E255-4588-873C-4B1F4B3E9525}" type="datetimeFigureOut">
              <a:rPr lang="en-US" smtClean="0"/>
              <a:pPr/>
              <a:t>3/17/24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78704-A0A7-4998-AD3D-2F2EF75B0F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2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D5074-E255-4588-873C-4B1F4B3E9525}" type="datetimeFigureOut">
              <a:rPr lang="en-US" smtClean="0"/>
              <a:pPr/>
              <a:t>3/17/24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78704-A0A7-4998-AD3D-2F2EF75B0F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6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812925"/>
            <a:ext cx="9051925" cy="513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204075"/>
            <a:ext cx="234632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C8A3A-728E-44A0-95E9-1AC2E90AAFE7}" type="datetimeFigureOut">
              <a:rPr lang="en-US" smtClean="0"/>
              <a:pPr/>
              <a:t>3/17/24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7204075"/>
            <a:ext cx="318452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7204075"/>
            <a:ext cx="234632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B8A8-95F2-4026-BBD0-2589F72C6E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图片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5"/>
          <a:stretch>
            <a:fillRect/>
          </a:stretch>
        </p:blipFill>
        <p:spPr bwMode="auto">
          <a:xfrm>
            <a:off x="0" y="5130834"/>
            <a:ext cx="2484120" cy="183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650" y="5128260"/>
            <a:ext cx="2647949" cy="18307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598" y="5128260"/>
            <a:ext cx="2463801" cy="18326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121" y="5130800"/>
            <a:ext cx="2524760" cy="1830800"/>
          </a:xfrm>
          <a:prstGeom prst="rect">
            <a:avLst/>
          </a:prstGeom>
        </p:spPr>
      </p:pic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1165123"/>
            <a:ext cx="10058400" cy="3960564"/>
          </a:xfrm>
          <a:prstGeom prst="rect">
            <a:avLst/>
          </a:prstGeom>
          <a:solidFill>
            <a:srgbClr val="6F1B6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4000" b="1" dirty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FFFFFF"/>
                </a:solidFill>
                <a:latin typeface="Tahoma" pitchFamily="34" charset="0"/>
                <a:ea typeface="楷体" panose="02010609060101010101" pitchFamily="49" charset="-122"/>
                <a:cs typeface="Tahoma" pitchFamily="34" charset="0"/>
                <a:sym typeface="黑体" panose="02010609060101010101" pitchFamily="49" charset="-122"/>
              </a:rPr>
              <a:t>ECE 2050 Digital Logic and Systems</a:t>
            </a:r>
          </a:p>
          <a:p>
            <a:pPr lvl="0" algn="ctr">
              <a:spcBef>
                <a:spcPct val="0"/>
              </a:spcBef>
              <a:buNone/>
            </a:pPr>
            <a:endParaRPr lang="en-US" altLang="zh-CN" sz="2400" dirty="0">
              <a:solidFill>
                <a:srgbClr val="FFFFFF"/>
              </a:solidFill>
              <a:latin typeface="Tahoma" pitchFamily="34" charset="0"/>
              <a:ea typeface="楷体" panose="02010609060101010101" pitchFamily="49" charset="-122"/>
              <a:cs typeface="Tahoma" pitchFamily="34" charset="0"/>
              <a:sym typeface="黑体" panose="02010609060101010101" pitchFamily="49" charset="-122"/>
            </a:endParaRPr>
          </a:p>
          <a:p>
            <a:pPr lvl="0" algn="ctr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FFFF"/>
                </a:solidFill>
                <a:latin typeface="Tahoma" pitchFamily="34" charset="0"/>
                <a:ea typeface="楷体" panose="02010609060101010101" pitchFamily="49" charset="-122"/>
                <a:cs typeface="Tahoma" pitchFamily="34" charset="0"/>
                <a:sym typeface="黑体" panose="02010609060101010101" pitchFamily="49" charset="-122"/>
              </a:rPr>
              <a:t>VHDL tutorial</a:t>
            </a:r>
          </a:p>
          <a:p>
            <a:pPr lvl="0" algn="ctr">
              <a:spcBef>
                <a:spcPct val="0"/>
              </a:spcBef>
              <a:buNone/>
            </a:pPr>
            <a:endParaRPr lang="en-US" altLang="zh-CN" sz="2400" dirty="0">
              <a:solidFill>
                <a:srgbClr val="FFFFFF"/>
              </a:solidFill>
              <a:latin typeface="Tahoma" pitchFamily="34" charset="0"/>
              <a:ea typeface="楷体" panose="02010609060101010101" pitchFamily="49" charset="-122"/>
              <a:cs typeface="Tahoma" pitchFamily="34" charset="0"/>
              <a:sym typeface="黑体" panose="02010609060101010101" pitchFamily="49" charset="-122"/>
            </a:endParaRPr>
          </a:p>
          <a:p>
            <a:pPr lvl="0" algn="ctr">
              <a:spcBef>
                <a:spcPct val="0"/>
              </a:spcBef>
              <a:buNone/>
            </a:pPr>
            <a:endParaRPr lang="en-US" altLang="zh-CN" sz="2400" dirty="0">
              <a:solidFill>
                <a:srgbClr val="FFFFFF"/>
              </a:solidFill>
              <a:latin typeface="Tahoma" pitchFamily="34" charset="0"/>
              <a:ea typeface="楷体" panose="02010609060101010101" pitchFamily="49" charset="-122"/>
              <a:cs typeface="Tahoma" pitchFamily="34" charset="0"/>
              <a:sym typeface="黑体" panose="02010609060101010101" pitchFamily="49" charset="-122"/>
            </a:endParaRP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536051" y="230295"/>
            <a:ext cx="2967752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000">
              <a:solidFill>
                <a:srgbClr val="006699"/>
              </a:solidFill>
              <a:latin typeface="Palatino Linotype" panose="02040502050505030304" pitchFamily="18" charset="0"/>
              <a:cs typeface="楷体_GB23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586506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44589-5954-07FF-4871-62863D54F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Built-in Operators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6128C91-425B-9536-B63B-8DB9ADD56997}"/>
              </a:ext>
            </a:extLst>
          </p:cNvPr>
          <p:cNvSpPr txBox="1"/>
          <p:nvPr/>
        </p:nvSpPr>
        <p:spPr>
          <a:xfrm>
            <a:off x="691515" y="1460665"/>
            <a:ext cx="86753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800" dirty="0">
                <a:solidFill>
                  <a:srgbClr val="720C6B"/>
                </a:solidFill>
                <a:effectLst/>
                <a:latin typeface="ArialMT"/>
              </a:rPr>
              <a:t>• Logical Operators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: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and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,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or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,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nand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,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nor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,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xor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,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xnor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,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not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have their usual meanings.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720C6B"/>
                </a:solidFill>
                <a:effectLst/>
                <a:latin typeface="ArialMT"/>
              </a:rPr>
              <a:t>• Relation Operators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(result is Boolean)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    = equal                                               /= not equal            &lt; less than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    &lt;= less than or equal                         &gt; greater than         &gt;= greater than or equal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720C6B"/>
                </a:solidFill>
                <a:effectLst/>
                <a:latin typeface="ArialMT"/>
              </a:rPr>
              <a:t>• Logical Shift and Rotate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 – </a:t>
            </a:r>
            <a:r>
              <a:rPr lang="en" altLang="zh-CN" sz="1800" b="1" dirty="0" err="1">
                <a:solidFill>
                  <a:srgbClr val="333333"/>
                </a:solidFill>
                <a:effectLst/>
                <a:latin typeface="CourierNewPS"/>
              </a:rPr>
              <a:t>sll</a:t>
            </a:r>
            <a:r>
              <a:rPr lang="en" altLang="zh-CN" sz="1800" b="1" dirty="0">
                <a:solidFill>
                  <a:srgbClr val="333333"/>
                </a:solidFill>
                <a:effectLst/>
                <a:latin typeface="CourierNewPS"/>
              </a:rPr>
              <a:t>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shift left logical, fill blank with 0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 – </a:t>
            </a:r>
            <a:r>
              <a:rPr lang="en" altLang="zh-CN" sz="1800" b="1" dirty="0" err="1">
                <a:solidFill>
                  <a:srgbClr val="333333"/>
                </a:solidFill>
                <a:effectLst/>
                <a:latin typeface="CourierNewPS"/>
              </a:rPr>
              <a:t>srl</a:t>
            </a:r>
            <a:r>
              <a:rPr lang="en" altLang="zh-CN" sz="1800" b="1" dirty="0">
                <a:solidFill>
                  <a:srgbClr val="333333"/>
                </a:solidFill>
                <a:effectLst/>
                <a:latin typeface="CourierNewPS"/>
              </a:rPr>
              <a:t>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shift right logical, fill blank with 0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 – </a:t>
            </a:r>
            <a:r>
              <a:rPr lang="en" altLang="zh-CN" sz="1800" b="1" dirty="0" err="1">
                <a:solidFill>
                  <a:srgbClr val="333333"/>
                </a:solidFill>
                <a:effectLst/>
                <a:latin typeface="CourierNewPS"/>
              </a:rPr>
              <a:t>rol</a:t>
            </a:r>
            <a:r>
              <a:rPr lang="en" altLang="zh-CN" sz="1800" b="1" dirty="0">
                <a:solidFill>
                  <a:srgbClr val="333333"/>
                </a:solidFill>
                <a:effectLst/>
                <a:latin typeface="CourierNewPS"/>
              </a:rPr>
              <a:t>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rotate left logical, circular operation </a:t>
            </a:r>
          </a:p>
          <a:p>
            <a:r>
              <a:rPr lang="en" altLang="zh-CN" dirty="0">
                <a:solidFill>
                  <a:srgbClr val="333333"/>
                </a:solidFill>
                <a:latin typeface="ArialMT"/>
              </a:rPr>
              <a:t>             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E.g., “10010101” </a:t>
            </a:r>
            <a:r>
              <a:rPr lang="en" altLang="zh-CN" sz="1800" b="1" dirty="0" err="1">
                <a:solidFill>
                  <a:srgbClr val="333333"/>
                </a:solidFill>
                <a:effectLst/>
                <a:latin typeface="CourierNewPS"/>
              </a:rPr>
              <a:t>rol</a:t>
            </a:r>
            <a:r>
              <a:rPr lang="en" altLang="zh-CN" sz="1800" b="1" dirty="0">
                <a:solidFill>
                  <a:srgbClr val="333333"/>
                </a:solidFill>
                <a:effectLst/>
                <a:latin typeface="CourierNewPS"/>
              </a:rPr>
              <a:t>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3 is “10101100”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 – </a:t>
            </a:r>
            <a:r>
              <a:rPr lang="en" altLang="zh-CN" sz="1800" b="1" dirty="0" err="1">
                <a:solidFill>
                  <a:srgbClr val="333333"/>
                </a:solidFill>
                <a:effectLst/>
                <a:latin typeface="CourierNewPS"/>
              </a:rPr>
              <a:t>ror</a:t>
            </a:r>
            <a:r>
              <a:rPr lang="en" altLang="zh-CN" sz="1800" b="1" dirty="0">
                <a:solidFill>
                  <a:srgbClr val="333333"/>
                </a:solidFill>
                <a:effectLst/>
                <a:latin typeface="CourierNewPS"/>
              </a:rPr>
              <a:t>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rotate right logical, circular operation 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B1A2BA-3100-A403-58F5-B99E06C310AB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2EFDA3-BDD7-FF08-DE27-4F64676A779E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6557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C83B0-ACCE-AF05-9C7B-EC1AEF26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Internal Signal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7AD3DA-BAD8-D873-CE23-D1F8D490A94D}"/>
              </a:ext>
            </a:extLst>
          </p:cNvPr>
          <p:cNvSpPr txBox="1"/>
          <p:nvPr/>
        </p:nvSpPr>
        <p:spPr>
          <a:xfrm>
            <a:off x="691515" y="1365663"/>
            <a:ext cx="86753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• The </a:t>
            </a:r>
            <a:r>
              <a:rPr lang="en" altLang="zh-CN" sz="1800" dirty="0">
                <a:solidFill>
                  <a:srgbClr val="3A8991"/>
                </a:solidFill>
                <a:effectLst/>
                <a:latin typeface="ArialMT"/>
              </a:rPr>
              <a:t>entity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declares the external signals.</a:t>
            </a:r>
            <a:b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</a:b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• The </a:t>
            </a:r>
            <a:r>
              <a:rPr lang="en" altLang="zh-CN" sz="1800" dirty="0">
                <a:solidFill>
                  <a:srgbClr val="2B2B89"/>
                </a:solidFill>
                <a:effectLst/>
                <a:latin typeface="ArialMT"/>
              </a:rPr>
              <a:t>architecture body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can also declare </a:t>
            </a:r>
            <a:r>
              <a:rPr lang="en" altLang="zh-CN" sz="1800" dirty="0">
                <a:solidFill>
                  <a:srgbClr val="720C6B"/>
                </a:solidFill>
                <a:effectLst/>
                <a:latin typeface="ArialMT"/>
              </a:rPr>
              <a:t>signals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that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can be used </a:t>
            </a:r>
            <a:r>
              <a:rPr lang="en" altLang="zh-CN" sz="1800" dirty="0">
                <a:solidFill>
                  <a:srgbClr val="720C6B"/>
                </a:solidFill>
                <a:effectLst/>
                <a:latin typeface="ArialMT"/>
              </a:rPr>
              <a:t>internally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.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architecture </a:t>
            </a:r>
            <a:r>
              <a:rPr lang="en" altLang="zh-CN" sz="1800" i="1" dirty="0">
                <a:effectLst/>
                <a:latin typeface="CourierNewPS"/>
              </a:rPr>
              <a:t>arch_eqcomp4 </a:t>
            </a:r>
            <a:r>
              <a:rPr lang="en" altLang="zh-CN" sz="1800" dirty="0">
                <a:effectLst/>
                <a:latin typeface="CourierNewPSMT" panose="02070309020205020404" pitchFamily="49" charset="0"/>
              </a:rPr>
              <a:t>of </a:t>
            </a:r>
            <a:r>
              <a:rPr lang="en" altLang="zh-CN" sz="1800" i="1" dirty="0">
                <a:effectLst/>
                <a:latin typeface="CourierNewPS"/>
              </a:rPr>
              <a:t>eqcomp4 </a:t>
            </a:r>
            <a:r>
              <a:rPr lang="en" altLang="zh-CN" sz="1800" dirty="0">
                <a:effectLst/>
                <a:latin typeface="CourierNewPSMT" panose="02070309020205020404" pitchFamily="49" charset="0"/>
              </a:rPr>
              <a:t>is</a:t>
            </a:r>
            <a:br>
              <a:rPr lang="en" altLang="zh-CN" sz="1800" dirty="0">
                <a:effectLst/>
                <a:latin typeface="CourierNewPSMT" panose="02070309020205020404" pitchFamily="49" charset="0"/>
              </a:rPr>
            </a:b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-- Internal signals shall be declared here! </a:t>
            </a:r>
          </a:p>
          <a:p>
            <a:r>
              <a:rPr lang="en" altLang="zh-CN" sz="1800" dirty="0">
                <a:effectLst/>
                <a:latin typeface="CourierNewPSMT" panose="02070309020205020404" pitchFamily="49" charset="0"/>
              </a:rPr>
              <a:t>begin</a:t>
            </a:r>
            <a:br>
              <a:rPr lang="en" altLang="zh-CN" sz="1800" dirty="0">
                <a:effectLst/>
                <a:latin typeface="CourierNewPSMT" panose="02070309020205020404" pitchFamily="49" charset="0"/>
              </a:rPr>
            </a:br>
            <a:r>
              <a:rPr lang="en" altLang="zh-CN" sz="1800" dirty="0">
                <a:effectLst/>
                <a:latin typeface="CourierNewPSMT" panose="02070309020205020404" pitchFamily="49" charset="0"/>
              </a:rPr>
              <a:t>...</a:t>
            </a:r>
            <a:br>
              <a:rPr lang="en" altLang="zh-CN" sz="1800" dirty="0">
                <a:effectLst/>
                <a:latin typeface="CourierNewPSMT" panose="02070309020205020404" pitchFamily="49" charset="0"/>
              </a:rPr>
            </a:br>
            <a:r>
              <a:rPr lang="en" altLang="zh-CN" sz="1800" dirty="0">
                <a:effectLst/>
                <a:latin typeface="CourierNewPSMT" panose="02070309020205020404" pitchFamily="49" charset="0"/>
              </a:rPr>
              <a:t>end </a:t>
            </a:r>
            <a:r>
              <a:rPr lang="en" altLang="zh-CN" sz="1800" i="1" dirty="0">
                <a:effectLst/>
                <a:latin typeface="CourierNewPS"/>
              </a:rPr>
              <a:t>arch_eqcomp4</a:t>
            </a:r>
            <a:r>
              <a:rPr lang="en" altLang="zh-CN" sz="1800" dirty="0">
                <a:effectLst/>
                <a:latin typeface="CourierNewPSMT" panose="02070309020205020404" pitchFamily="49" charset="0"/>
              </a:rPr>
              <a:t>;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720C6B"/>
                </a:solidFill>
                <a:effectLst/>
                <a:latin typeface="ArialMT"/>
              </a:rPr>
              <a:t>– 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Arial" panose="020B0604020202020204" pitchFamily="34" charset="0"/>
              </a:rPr>
              <a:t>Signal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: Represent physical wires</a:t>
            </a:r>
            <a:b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</a:b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     • E.g., 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signal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s1: BIT := '1';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720C6B"/>
                </a:solidFill>
                <a:effectLst/>
                <a:latin typeface="ArialMT"/>
              </a:rPr>
              <a:t>– 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Arial" panose="020B0604020202020204" pitchFamily="34" charset="0"/>
              </a:rPr>
              <a:t>Constant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: Hold unchangeable values </a:t>
            </a:r>
          </a:p>
          <a:p>
            <a:r>
              <a:rPr lang="en" altLang="zh-CN" dirty="0">
                <a:solidFill>
                  <a:srgbClr val="333333"/>
                </a:solidFill>
                <a:latin typeface="ArialMT"/>
              </a:rPr>
              <a:t>    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• E.g., 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constant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c1: BIT := '1'; 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CA7C81D-4F9E-40AE-FFA9-1892CB36EFC5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F5FC96-6D17-C2E5-D166-BD5D2F45CC80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9166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786A3-7AFD-6D9C-4E46-C1915D39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Signal Object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2EE000-4DF2-6CBA-C52B-224AE1AB4BE6}"/>
              </a:ext>
            </a:extLst>
          </p:cNvPr>
          <p:cNvSpPr txBox="1"/>
          <p:nvPr/>
        </p:nvSpPr>
        <p:spPr>
          <a:xfrm>
            <a:off x="691516" y="1436914"/>
            <a:ext cx="86753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signal SIG_NAME: &lt;type&gt; [:= &lt;value&gt;]; </a:t>
            </a: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Note: Signals can be declared without initialized values. </a:t>
            </a:r>
            <a:endParaRPr lang="en" altLang="zh-CN" dirty="0">
              <a:effectLst/>
            </a:endParaRPr>
          </a:p>
          <a:p>
            <a:endParaRPr lang="en" altLang="zh-CN" sz="1800" dirty="0">
              <a:solidFill>
                <a:srgbClr val="333333"/>
              </a:solidFill>
              <a:effectLst/>
              <a:latin typeface="ArialMT"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• Examples: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 – signal SIG_NAME: STD_LOGIC;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        • Declared without initialized value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 – signal SIG_NAME: STD_LOGIC := ‘1’;</a:t>
            </a: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• Signals can be declared</a:t>
            </a:r>
            <a:b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</a:b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    – In the “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port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” of the entity declaration (as external signals); </a:t>
            </a:r>
          </a:p>
          <a:p>
            <a:r>
              <a:rPr lang="en" altLang="zh-CN" dirty="0">
                <a:solidFill>
                  <a:srgbClr val="333333"/>
                </a:solidFill>
                <a:latin typeface="ArialMT"/>
              </a:rPr>
              <a:t>   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– Or in the architecture body (as internal signals). 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3F4866-DDED-0C45-EEC8-65330473D4F5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E63033-B2E4-DA7E-76CE-ED7709DFEC4B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2360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C3DC3-2018-873D-CC7E-9043C735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Constant Object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9EC757-0A3B-2F94-B6E6-607926AECBCE}"/>
              </a:ext>
            </a:extLst>
          </p:cNvPr>
          <p:cNvSpPr txBox="1"/>
          <p:nvPr/>
        </p:nvSpPr>
        <p:spPr>
          <a:xfrm>
            <a:off x="691516" y="1436915"/>
            <a:ext cx="86753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constant CONST_NAME: &lt;type&gt; := &lt;value&gt;; </a:t>
            </a: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Note: Constants must be declared with initialized values.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• Examples: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  – constant CONST_NAME: STD_LOGIC := 'Z’; </a:t>
            </a:r>
            <a:endParaRPr lang="en" altLang="zh-CN" dirty="0">
              <a:effectLst/>
            </a:endParaRPr>
          </a:p>
          <a:p>
            <a:r>
              <a:rPr lang="en" altLang="zh-CN" dirty="0">
                <a:solidFill>
                  <a:srgbClr val="333333"/>
                </a:solidFill>
                <a:latin typeface="CourierNewPSMT" panose="02070309020205020404" pitchFamily="49" charset="0"/>
              </a:rPr>
              <a:t>  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– constant CONST_NAME: STD_LOGIC_VECTOR (3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downto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0) := "0-0-";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     • '-'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means “don’t care”</a:t>
            </a:r>
            <a:b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</a:b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• Constants can be declared in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      – Anywhere allowed for declaration. 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B0115F9-263F-1E2E-6526-C1E772568194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E4B6DB-E39B-4FF6-03F3-48778A5718FB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964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75317-13B6-FCEC-A659-AF7FC6A63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Data Flow (Concurrent Statements)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177B73-E588-D0E4-7F7C-9600891967AD}"/>
              </a:ext>
            </a:extLst>
          </p:cNvPr>
          <p:cNvSpPr txBox="1"/>
          <p:nvPr/>
        </p:nvSpPr>
        <p:spPr>
          <a:xfrm>
            <a:off x="691515" y="1413163"/>
            <a:ext cx="86753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800" dirty="0">
                <a:solidFill>
                  <a:srgbClr val="720C6B"/>
                </a:solidFill>
                <a:effectLst/>
                <a:latin typeface="ArialMT"/>
              </a:rPr>
              <a:t>• Data flow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design method uses </a:t>
            </a:r>
            <a:r>
              <a:rPr lang="en" altLang="zh-CN" sz="1800" dirty="0">
                <a:solidFill>
                  <a:srgbClr val="FF0000"/>
                </a:solidFill>
                <a:effectLst/>
                <a:latin typeface="ArialMT"/>
              </a:rPr>
              <a:t>concurrent statements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rather than </a:t>
            </a:r>
            <a:r>
              <a:rPr lang="en" altLang="zh-CN" sz="1800" dirty="0">
                <a:solidFill>
                  <a:srgbClr val="FF0000"/>
                </a:solidFill>
                <a:effectLst/>
                <a:latin typeface="ArialMT"/>
              </a:rPr>
              <a:t>sequential statements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.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   – Concurrent statements can be </a:t>
            </a:r>
            <a:r>
              <a:rPr lang="en" altLang="zh-CN" sz="1800" dirty="0">
                <a:solidFill>
                  <a:srgbClr val="720C6B"/>
                </a:solidFill>
                <a:effectLst/>
                <a:latin typeface="ArialMT"/>
              </a:rPr>
              <a:t>interchanged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freely.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   – There’s no “execution order” for concurrent statements.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1 library IEEE; %Vivado2014.4 tested ok</a:t>
            </a:r>
            <a:b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</a:b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2 use IEEE.STD_LOGIC_1164.ALL;</a:t>
            </a:r>
            <a:b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</a:b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3 entity eqb_comp4 is</a:t>
            </a:r>
            <a:b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</a:b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4 port (a, b: in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std_logic_vector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(3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downto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0); 5 equals, bigger: out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std_logic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);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6 end eqb_comp4;</a:t>
            </a:r>
            <a:b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</a:b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7 architecture dataflow4 of eqb_comp4 is </a:t>
            </a: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8 begin </a:t>
            </a:r>
            <a:endParaRPr lang="en" altLang="zh-CN" dirty="0"/>
          </a:p>
          <a:p>
            <a:r>
              <a:rPr lang="en" altLang="zh-CN" sz="1800" b="1" dirty="0">
                <a:solidFill>
                  <a:srgbClr val="FF0000"/>
                </a:solidFill>
                <a:effectLst/>
                <a:latin typeface="CourierNewPS"/>
              </a:rPr>
              <a:t>9    equals &lt;= '1' when (a = b) else '0'; --concurrent </a:t>
            </a:r>
            <a:endParaRPr lang="en" altLang="zh-CN" dirty="0">
              <a:effectLst/>
            </a:endParaRPr>
          </a:p>
          <a:p>
            <a:r>
              <a:rPr lang="en" altLang="zh-CN" sz="1800" b="1" dirty="0">
                <a:solidFill>
                  <a:srgbClr val="FF0000"/>
                </a:solidFill>
                <a:effectLst/>
                <a:latin typeface="CourierNewPS"/>
              </a:rPr>
              <a:t>10   bigger &lt;= '1' when (a &gt; b) else '0'; --concurrent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11 end dataflow4; </a:t>
            </a:r>
            <a:endParaRPr lang="en" altLang="zh-CN" dirty="0">
              <a:effectLst/>
            </a:endParaRPr>
          </a:p>
          <a:p>
            <a:endParaRPr lang="en" altLang="zh-CN" sz="1800" dirty="0">
              <a:solidFill>
                <a:srgbClr val="FF0000"/>
              </a:solidFill>
              <a:effectLst/>
              <a:latin typeface="ArialMT"/>
            </a:endParaRPr>
          </a:p>
          <a:p>
            <a:endParaRPr lang="en" altLang="zh-CN" dirty="0">
              <a:solidFill>
                <a:srgbClr val="FF0000"/>
              </a:solidFill>
              <a:latin typeface="ArialMT"/>
            </a:endParaRPr>
          </a:p>
          <a:p>
            <a:endParaRPr lang="en" altLang="zh-CN" sz="1800" dirty="0">
              <a:solidFill>
                <a:srgbClr val="FF0000"/>
              </a:solidFill>
              <a:effectLst/>
              <a:latin typeface="ArialMT"/>
            </a:endParaRPr>
          </a:p>
          <a:p>
            <a:r>
              <a:rPr lang="en" altLang="zh-CN" sz="1800" dirty="0">
                <a:solidFill>
                  <a:srgbClr val="FF0000"/>
                </a:solidFill>
                <a:effectLst/>
                <a:latin typeface="ArialMT"/>
              </a:rPr>
              <a:t>Lines 9 &amp; 10 will be executed whenever signal a or b (or both) changes. 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2D1A3FC-4C65-DD19-DA2C-67987CAD1474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D3251E-B6CA-8098-C8A2-7D60B9ED4F55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831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A4BF4-9C20-CE97-721B-07135EAF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Structural Design (use “port map”)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E3A0F7E-6FB6-F18C-E5EF-6D1CAA39D07E}"/>
              </a:ext>
            </a:extLst>
          </p:cNvPr>
          <p:cNvSpPr txBox="1"/>
          <p:nvPr/>
        </p:nvSpPr>
        <p:spPr>
          <a:xfrm>
            <a:off x="691515" y="1341912"/>
            <a:ext cx="5881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800" dirty="0">
                <a:solidFill>
                  <a:srgbClr val="720C6B"/>
                </a:solidFill>
                <a:effectLst/>
                <a:latin typeface="ArialMT"/>
              </a:rPr>
              <a:t>• Structural Design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: Like a circuit but describe it by text. 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5032F7-AE0B-EA31-33B3-BCFADE4A853E}"/>
              </a:ext>
            </a:extLst>
          </p:cNvPr>
          <p:cNvSpPr txBox="1"/>
          <p:nvPr/>
        </p:nvSpPr>
        <p:spPr>
          <a:xfrm>
            <a:off x="691515" y="3886200"/>
            <a:ext cx="8675370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sz="2000" dirty="0">
                <a:effectLst/>
                <a:latin typeface="ArialMT"/>
              </a:rPr>
              <a:t>Connected by </a:t>
            </a:r>
            <a:r>
              <a:rPr lang="en" altLang="zh-CN" sz="2000" b="1" dirty="0">
                <a:solidFill>
                  <a:srgbClr val="720C6B"/>
                </a:solidFill>
                <a:effectLst/>
                <a:latin typeface="CourierNewPS"/>
              </a:rPr>
              <a:t>port map </a:t>
            </a:r>
            <a:r>
              <a:rPr lang="en" altLang="zh-CN" sz="2000" dirty="0">
                <a:effectLst/>
                <a:latin typeface="ArialMT"/>
              </a:rPr>
              <a:t>in the architecture body of the top-level design module </a:t>
            </a:r>
            <a:endParaRPr lang="en" altLang="zh-CN" dirty="0">
              <a:effectLst/>
            </a:endParaRPr>
          </a:p>
          <a:p>
            <a:r>
              <a:rPr lang="en" altLang="zh-CN" sz="2000" dirty="0">
                <a:solidFill>
                  <a:srgbClr val="333333"/>
                </a:solidFill>
                <a:effectLst/>
                <a:latin typeface="ArialMT"/>
              </a:rPr>
              <a:t>• </a:t>
            </a:r>
            <a:r>
              <a:rPr lang="en" altLang="zh-CN" sz="2000" b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Design Steps</a:t>
            </a:r>
            <a:r>
              <a:rPr lang="en" altLang="zh-CN" sz="2000" dirty="0">
                <a:solidFill>
                  <a:srgbClr val="333333"/>
                </a:solidFill>
                <a:effectLst/>
                <a:latin typeface="ArialMT"/>
              </a:rPr>
              <a:t>:</a:t>
            </a:r>
            <a:br>
              <a:rPr lang="en" altLang="zh-CN" sz="2000" dirty="0">
                <a:solidFill>
                  <a:srgbClr val="333333"/>
                </a:solidFill>
                <a:effectLst/>
                <a:latin typeface="ArialMT"/>
              </a:rPr>
            </a:br>
            <a:r>
              <a:rPr lang="en" altLang="zh-CN" sz="2000" dirty="0">
                <a:solidFill>
                  <a:srgbClr val="333333"/>
                </a:solidFill>
                <a:effectLst/>
                <a:latin typeface="ArialMT"/>
              </a:rPr>
              <a:t>    </a:t>
            </a:r>
            <a:r>
              <a:rPr lang="en" altLang="zh-C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Step 1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: Create 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entities</a:t>
            </a:r>
            <a:b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</a:b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  </a:t>
            </a:r>
            <a:r>
              <a:rPr lang="en" altLang="zh-C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Step 2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: Create 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components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from 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entities </a:t>
            </a:r>
            <a:endParaRPr lang="en" altLang="zh-CN" dirty="0">
              <a:effectLst/>
            </a:endParaRPr>
          </a:p>
          <a:p>
            <a:r>
              <a:rPr lang="en" altLang="zh-C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   Step 3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: Use “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port map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” to relate the components</a:t>
            </a:r>
            <a:b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</a:br>
            <a:endParaRPr lang="en" altLang="zh-CN" dirty="0">
              <a:effectLst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6223882-28D5-9438-0602-55BE8CA8B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53025"/>
            <a:ext cx="7772400" cy="215461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63C19D-CEC0-7650-23A1-720BA7B52A0D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37BEFC-C3E8-8109-D236-BF3FF1927568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3005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557E5-35E1-B7CB-E172-2C71353AC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Step 1: Create Entities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8E4DD7-EC5B-4873-4F91-F6521039B2C9}"/>
              </a:ext>
            </a:extLst>
          </p:cNvPr>
          <p:cNvSpPr txBox="1"/>
          <p:nvPr/>
        </p:nvSpPr>
        <p:spPr>
          <a:xfrm>
            <a:off x="570016" y="1068779"/>
            <a:ext cx="867537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1  library IEEE;</a:t>
            </a:r>
            <a:b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</a:b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2  use IEEE.STD_LOGIC_1164.ALL;</a:t>
            </a:r>
            <a:b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</a:b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3  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entity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and2 is</a:t>
            </a:r>
            <a:b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</a:b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4  port (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a,b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: in STD_LOGIC;</a:t>
            </a:r>
            <a:b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</a:b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5       c: out STD_LOGIC );</a:t>
            </a:r>
            <a:b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</a:b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6  end and2;</a:t>
            </a:r>
            <a:b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</a:b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7  architecture and2_arch of and2 is </a:t>
            </a: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8  begin</a:t>
            </a:r>
            <a:b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</a:b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9    c&lt;=a </a:t>
            </a:r>
            <a:r>
              <a:rPr lang="en" altLang="zh-CN" sz="1800" dirty="0">
                <a:solidFill>
                  <a:srgbClr val="009999"/>
                </a:solidFill>
                <a:effectLst/>
                <a:latin typeface="CourierNewPSMT" panose="02070309020205020404" pitchFamily="49" charset="0"/>
              </a:rPr>
              <a:t>and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b;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10 end and2_arch;</a:t>
            </a:r>
            <a:b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</a:b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11 ---------------------------------</a:t>
            </a:r>
            <a:b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</a:b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12 library IEEE;</a:t>
            </a:r>
            <a:b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</a:b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13 use IEEE.STD_LOGIC_1164.ALL;</a:t>
            </a:r>
            <a:b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</a:b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14 </a:t>
            </a:r>
            <a:r>
              <a:rPr lang="en" altLang="zh-CN" sz="1800" b="1" dirty="0">
                <a:solidFill>
                  <a:srgbClr val="3A8991"/>
                </a:solidFill>
                <a:effectLst/>
                <a:latin typeface="CourierNewPS"/>
              </a:rPr>
              <a:t>entity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or2 is</a:t>
            </a:r>
            <a:b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</a:b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15 port (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a,b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: in STD_LOGIC;</a:t>
            </a:r>
            <a:b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</a:b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16      c: out STD_LOGIC ); </a:t>
            </a: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17 end or2; </a:t>
            </a:r>
            <a:endParaRPr lang="en" altLang="zh-CN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18 architecture or2_arch of or2 is</a:t>
            </a:r>
            <a:b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</a:b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19 begin</a:t>
            </a:r>
            <a:b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</a:b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20   c &lt;= a </a:t>
            </a:r>
            <a:r>
              <a:rPr lang="en" altLang="zh-CN" sz="1800" dirty="0">
                <a:solidFill>
                  <a:srgbClr val="009999"/>
                </a:solidFill>
                <a:effectLst/>
                <a:latin typeface="CourierNewPSMT" panose="02070309020205020404" pitchFamily="49" charset="0"/>
              </a:rPr>
              <a:t>or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b;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21 end or2_arch; 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DB0180-ED1D-F1D3-E358-470D30BF4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50" y="1559040"/>
            <a:ext cx="2247900" cy="1727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7ECB9F-163C-248F-E2C6-9DA3BD128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50" y="4341381"/>
            <a:ext cx="2247900" cy="17272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0387284-88D7-A14F-AF8C-8D043B477169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83393FD-1022-777F-CB88-ABD46AF0E21B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734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D6B18-30DE-67C8-0374-79F2B0CA0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Step 2: Create Components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065B10-0017-2AC5-6F2E-B6BC5F41A7A3}"/>
              </a:ext>
            </a:extLst>
          </p:cNvPr>
          <p:cNvSpPr txBox="1"/>
          <p:nvPr/>
        </p:nvSpPr>
        <p:spPr>
          <a:xfrm>
            <a:off x="691515" y="1361612"/>
            <a:ext cx="86753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component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and2 </a:t>
            </a:r>
            <a:r>
              <a:rPr lang="en" altLang="zh-CN" sz="18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--create components--</a:t>
            </a:r>
            <a:br>
              <a:rPr lang="en" altLang="zh-CN" sz="18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</a:br>
            <a:r>
              <a:rPr lang="en" altLang="zh-CN" sz="18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  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port (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a,b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: in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std_logic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; c: out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std_logic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);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end 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component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; </a:t>
            </a:r>
          </a:p>
          <a:p>
            <a:endParaRPr lang="en" altLang="zh-CN" dirty="0">
              <a:effectLst/>
            </a:endParaRPr>
          </a:p>
          <a:p>
            <a:r>
              <a:rPr lang="en" altLang="zh-CN" sz="1800" b="1" dirty="0">
                <a:solidFill>
                  <a:srgbClr val="3A8991"/>
                </a:solidFill>
                <a:effectLst/>
                <a:latin typeface="CourierNewPS"/>
              </a:rPr>
              <a:t>component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or2 </a:t>
            </a:r>
            <a:r>
              <a:rPr lang="en" altLang="zh-CN" sz="18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--create components--</a:t>
            </a:r>
            <a:br>
              <a:rPr lang="en" altLang="zh-CN" sz="18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</a:br>
            <a:r>
              <a:rPr lang="en" altLang="zh-CN" sz="18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  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port (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a,b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: in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std_logic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; c: out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std_logic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);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end </a:t>
            </a:r>
            <a:r>
              <a:rPr lang="en" altLang="zh-CN" sz="1800" b="1" dirty="0">
                <a:solidFill>
                  <a:srgbClr val="3A8991"/>
                </a:solidFill>
                <a:effectLst/>
                <a:latin typeface="CourierNewPS"/>
              </a:rPr>
              <a:t>component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;</a:t>
            </a:r>
            <a:b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</a:br>
            <a:endParaRPr lang="en" altLang="zh-CN" dirty="0">
              <a:solidFill>
                <a:srgbClr val="333333"/>
              </a:solidFill>
              <a:latin typeface="CourierNewPSMT" panose="02070309020205020404" pitchFamily="49" charset="0"/>
            </a:endParaRPr>
          </a:p>
          <a:p>
            <a:endParaRPr lang="en" altLang="zh-CN" sz="1800" dirty="0">
              <a:solidFill>
                <a:srgbClr val="333333"/>
              </a:solidFill>
              <a:effectLst/>
              <a:latin typeface="CourierNewPSMT" panose="02070309020205020404" pitchFamily="49" charset="0"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signal con1_signal: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std_logic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; </a:t>
            </a:r>
            <a:r>
              <a:rPr lang="en" altLang="zh-CN" sz="18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--internal signal--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                               --    (optional) -- </a:t>
            </a:r>
            <a:endParaRPr lang="en" altLang="zh-CN" dirty="0">
              <a:effectLst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623C5B-D92E-9FDC-6956-14F969707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928" y="4683588"/>
            <a:ext cx="2247900" cy="1727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BA79873-125B-E511-6F4E-84B49FFAB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39" y="4634464"/>
            <a:ext cx="2247900" cy="17272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45D299C-CF76-A034-91FA-91840AF4174C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71CC24-1765-A8B6-9954-B0635DB51D34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7051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1F276-9C9A-0C33-E45E-059ED6AAB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Step 3: Connect Components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F658D1-CFB5-CEBE-F798-8C6F31FEB96A}"/>
              </a:ext>
            </a:extLst>
          </p:cNvPr>
          <p:cNvSpPr txBox="1"/>
          <p:nvPr/>
        </p:nvSpPr>
        <p:spPr>
          <a:xfrm>
            <a:off x="691516" y="1686296"/>
            <a:ext cx="86753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begin</a:t>
            </a:r>
            <a:b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</a:b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    label1: and2 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port map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(in1, in2, </a:t>
            </a:r>
            <a:r>
              <a:rPr lang="en" altLang="zh-CN" sz="1800" dirty="0" err="1">
                <a:solidFill>
                  <a:srgbClr val="44969E"/>
                </a:solidFill>
                <a:effectLst/>
                <a:latin typeface="CourierNewPSMT" panose="02070309020205020404" pitchFamily="49" charset="0"/>
              </a:rPr>
              <a:t>inter_sig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); </a:t>
            </a:r>
          </a:p>
          <a:p>
            <a:r>
              <a:rPr lang="en" altLang="zh-CN" dirty="0">
                <a:solidFill>
                  <a:srgbClr val="333333"/>
                </a:solidFill>
                <a:latin typeface="CourierNewPSMT" panose="02070309020205020404" pitchFamily="49" charset="0"/>
              </a:rPr>
              <a:t>    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label2: or2 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port map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(</a:t>
            </a:r>
            <a:r>
              <a:rPr lang="en" altLang="zh-CN" sz="1800" dirty="0" err="1">
                <a:solidFill>
                  <a:srgbClr val="44969E"/>
                </a:solidFill>
                <a:effectLst/>
                <a:latin typeface="CourierNewPSMT" panose="02070309020205020404" pitchFamily="49" charset="0"/>
              </a:rPr>
              <a:t>inter_sig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, in3, out1);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end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test_arch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; 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3B47F5-76CC-49CA-3CB0-6A4B02638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550" y="3886200"/>
            <a:ext cx="5321300" cy="17272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422A993-D94C-8AC1-25DB-B7A97E3810CF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4D3D69-6593-6CDE-0208-79D55AF01DC5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9544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E9FAE-96ED-2FCE-440F-9BFA4760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Structural vs. Data Flow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D58403-A40C-C34F-9696-E71CDCF04590}"/>
              </a:ext>
            </a:extLst>
          </p:cNvPr>
          <p:cNvSpPr txBox="1"/>
          <p:nvPr/>
        </p:nvSpPr>
        <p:spPr>
          <a:xfrm>
            <a:off x="287754" y="1158240"/>
            <a:ext cx="500970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Structural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(“</a:t>
            </a:r>
            <a:r>
              <a:rPr lang="en" altLang="zh-CN" sz="1800" b="1" dirty="0">
                <a:solidFill>
                  <a:srgbClr val="333333"/>
                </a:solidFill>
                <a:effectLst/>
                <a:latin typeface="CourierNewPS"/>
              </a:rPr>
              <a:t>port map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”) </a:t>
            </a: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architecture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test_arch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of test is </a:t>
            </a:r>
            <a:endParaRPr lang="en" altLang="zh-CN" dirty="0">
              <a:effectLst/>
            </a:endParaRPr>
          </a:p>
          <a:p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component and2</a:t>
            </a:r>
            <a:b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</a:b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  port (</a:t>
            </a:r>
            <a:r>
              <a:rPr lang="en" altLang="zh-CN" sz="1800" b="1" dirty="0" err="1">
                <a:solidFill>
                  <a:srgbClr val="720C6B"/>
                </a:solidFill>
                <a:effectLst/>
                <a:latin typeface="CourierNewPS"/>
              </a:rPr>
              <a:t>a,b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: in </a:t>
            </a:r>
            <a:r>
              <a:rPr lang="en" altLang="zh-CN" sz="1800" b="1" dirty="0" err="1">
                <a:solidFill>
                  <a:srgbClr val="720C6B"/>
                </a:solidFill>
                <a:effectLst/>
                <a:latin typeface="CourierNewPS"/>
              </a:rPr>
              <a:t>std_logic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; </a:t>
            </a:r>
            <a:endParaRPr lang="en" altLang="zh-CN" dirty="0">
              <a:effectLst/>
            </a:endParaRPr>
          </a:p>
          <a:p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    c: out </a:t>
            </a:r>
            <a:r>
              <a:rPr lang="en" altLang="zh-CN" sz="1800" b="1" dirty="0" err="1">
                <a:solidFill>
                  <a:srgbClr val="720C6B"/>
                </a:solidFill>
                <a:effectLst/>
                <a:latin typeface="CourierNewPS"/>
              </a:rPr>
              <a:t>std_logic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); </a:t>
            </a:r>
          </a:p>
          <a:p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end component; </a:t>
            </a:r>
            <a:endParaRPr lang="en" altLang="zh-CN" dirty="0">
              <a:effectLst/>
            </a:endParaRPr>
          </a:p>
          <a:p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component nor2</a:t>
            </a:r>
            <a:b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</a:b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  port (</a:t>
            </a:r>
            <a:r>
              <a:rPr lang="en" altLang="zh-CN" sz="1800" b="1" dirty="0" err="1">
                <a:solidFill>
                  <a:srgbClr val="720C6B"/>
                </a:solidFill>
                <a:effectLst/>
                <a:latin typeface="CourierNewPS"/>
              </a:rPr>
              <a:t>a,b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: in </a:t>
            </a:r>
            <a:r>
              <a:rPr lang="en" altLang="zh-CN" sz="1800" b="1" dirty="0" err="1">
                <a:solidFill>
                  <a:srgbClr val="720C6B"/>
                </a:solidFill>
                <a:effectLst/>
                <a:latin typeface="CourierNewPS"/>
              </a:rPr>
              <a:t>std_logic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; </a:t>
            </a:r>
            <a:endParaRPr lang="en" altLang="zh-CN" dirty="0">
              <a:effectLst/>
            </a:endParaRPr>
          </a:p>
          <a:p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    c: out </a:t>
            </a:r>
            <a:r>
              <a:rPr lang="en" altLang="zh-CN" sz="1800" b="1" dirty="0" err="1">
                <a:solidFill>
                  <a:srgbClr val="720C6B"/>
                </a:solidFill>
                <a:effectLst/>
                <a:latin typeface="CourierNewPS"/>
              </a:rPr>
              <a:t>std_logic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); </a:t>
            </a:r>
          </a:p>
          <a:p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end component ;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signal x: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std_logic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; </a:t>
            </a:r>
            <a:endParaRPr lang="en" altLang="zh-CN" dirty="0">
              <a:effectLst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CourierNewPSMT" panose="02070309020205020404" pitchFamily="49" charset="0"/>
              </a:rPr>
              <a:t>Begin</a:t>
            </a:r>
          </a:p>
          <a:p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  label1: nor2 port map (a, b, x); </a:t>
            </a:r>
            <a:endParaRPr lang="en" altLang="zh-CN" dirty="0">
              <a:effectLst/>
            </a:endParaRPr>
          </a:p>
          <a:p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  label2: and2 port map (x, c, y);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end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test_arch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; 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B1D5B1-4326-BBA9-AC28-C121202E5A76}"/>
              </a:ext>
            </a:extLst>
          </p:cNvPr>
          <p:cNvSpPr txBox="1"/>
          <p:nvPr/>
        </p:nvSpPr>
        <p:spPr>
          <a:xfrm>
            <a:off x="5297459" y="1158240"/>
            <a:ext cx="47609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Data Flow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(“</a:t>
            </a:r>
            <a:r>
              <a:rPr lang="en" altLang="zh-CN" sz="1800" b="1" dirty="0">
                <a:solidFill>
                  <a:srgbClr val="333333"/>
                </a:solidFill>
                <a:effectLst/>
                <a:latin typeface="CourierNewPS"/>
              </a:rPr>
              <a:t>concurrent statements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”) </a:t>
            </a:r>
            <a:endParaRPr lang="en" altLang="zh-CN" sz="1800" dirty="0">
              <a:solidFill>
                <a:srgbClr val="333333"/>
              </a:solidFill>
              <a:effectLst/>
              <a:latin typeface="CourierNewPSMT" panose="02070309020205020404" pitchFamily="49" charset="0"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architecture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test_arch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of test is </a:t>
            </a: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signal x :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std_logic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;</a:t>
            </a:r>
            <a:b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</a:b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begin </a:t>
            </a:r>
            <a:endParaRPr lang="en" altLang="zh-CN" dirty="0">
              <a:effectLst/>
            </a:endParaRPr>
          </a:p>
          <a:p>
            <a:r>
              <a:rPr lang="en" altLang="zh-CN" sz="1800" b="1" dirty="0">
                <a:solidFill>
                  <a:srgbClr val="FF0000"/>
                </a:solidFill>
                <a:effectLst/>
                <a:latin typeface="CourierNewPS"/>
              </a:rPr>
              <a:t>  x &lt;= a nor b; </a:t>
            </a:r>
            <a:endParaRPr lang="en" altLang="zh-CN" dirty="0">
              <a:effectLst/>
            </a:endParaRPr>
          </a:p>
          <a:p>
            <a:r>
              <a:rPr lang="en" altLang="zh-CN" sz="1800" b="1" dirty="0">
                <a:solidFill>
                  <a:srgbClr val="FF0000"/>
                </a:solidFill>
                <a:effectLst/>
                <a:latin typeface="CourierNewPS"/>
              </a:rPr>
              <a:t>  y &lt;= x and c;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end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test_arch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; 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28F5711-831F-D1A8-3D79-6940074DB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909" y="4394530"/>
            <a:ext cx="3505200" cy="11684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01658A1-2108-1830-8488-6D73AD0085AA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ACCC22-54F9-AE07-BEFF-3A7D7314F563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65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41E4A-F9D8-1ACB-485E-9B9032E7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Basic Structure of a VHDL Module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7C8518-4F3B-9FFA-1A6C-12069D0FF844}"/>
              </a:ext>
            </a:extLst>
          </p:cNvPr>
          <p:cNvSpPr txBox="1"/>
          <p:nvPr/>
        </p:nvSpPr>
        <p:spPr>
          <a:xfrm>
            <a:off x="691515" y="1158240"/>
            <a:ext cx="14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A VHDL file 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60495D-F02A-B4E3-C47B-32FE8ED5898E}"/>
              </a:ext>
            </a:extLst>
          </p:cNvPr>
          <p:cNvSpPr txBox="1"/>
          <p:nvPr/>
        </p:nvSpPr>
        <p:spPr>
          <a:xfrm>
            <a:off x="691515" y="1674421"/>
            <a:ext cx="47339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800" b="1" dirty="0">
                <a:effectLst/>
                <a:latin typeface="Arial" panose="020B0604020202020204" pitchFamily="34" charset="0"/>
              </a:rPr>
              <a:t>1) Library Declaration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effectLst/>
                <a:latin typeface="CourierNewPSMT" panose="02070309020205020404" pitchFamily="49" charset="0"/>
              </a:rPr>
              <a:t>library IEEE;</a:t>
            </a:r>
            <a:br>
              <a:rPr lang="en" altLang="zh-CN" sz="1800" dirty="0">
                <a:effectLst/>
                <a:latin typeface="CourierNewPSMT" panose="02070309020205020404" pitchFamily="49" charset="0"/>
              </a:rPr>
            </a:br>
            <a:r>
              <a:rPr lang="en" altLang="zh-CN" sz="1800" dirty="0">
                <a:effectLst/>
                <a:latin typeface="CourierNewPSMT" panose="02070309020205020404" pitchFamily="49" charset="0"/>
              </a:rPr>
              <a:t>use IEEE.std_logic_1164.all; </a:t>
            </a:r>
          </a:p>
          <a:p>
            <a:r>
              <a:rPr lang="en" altLang="zh-CN" sz="1800" dirty="0">
                <a:effectLst/>
                <a:latin typeface="CourierNewPSMT" panose="02070309020205020404" pitchFamily="49" charset="0"/>
              </a:rPr>
              <a:t>use </a:t>
            </a:r>
            <a:r>
              <a:rPr lang="en" altLang="zh-CN" sz="1800" dirty="0" err="1">
                <a:effectLst/>
                <a:latin typeface="CourierNewPSMT" panose="02070309020205020404" pitchFamily="49" charset="0"/>
              </a:rPr>
              <a:t>IEEE.std_logic_arith.all</a:t>
            </a:r>
            <a:r>
              <a:rPr lang="en" altLang="zh-CN" sz="1800" dirty="0">
                <a:effectLst/>
                <a:latin typeface="CourierNewPSMT" panose="02070309020205020404" pitchFamily="49" charset="0"/>
              </a:rPr>
              <a:t>; </a:t>
            </a:r>
          </a:p>
          <a:p>
            <a:r>
              <a:rPr lang="en" altLang="zh-CN" sz="1800" dirty="0">
                <a:effectLst/>
                <a:latin typeface="CourierNewPSMT" panose="02070309020205020404" pitchFamily="49" charset="0"/>
              </a:rPr>
              <a:t>use </a:t>
            </a:r>
            <a:r>
              <a:rPr lang="en" altLang="zh-CN" sz="1800" dirty="0" err="1">
                <a:effectLst/>
                <a:latin typeface="CourierNewPSMT" panose="02070309020205020404" pitchFamily="49" charset="0"/>
              </a:rPr>
              <a:t>IEEE.std_logic_unsigned.all</a:t>
            </a:r>
            <a:r>
              <a:rPr lang="en" altLang="zh-CN" sz="1800" dirty="0">
                <a:effectLst/>
                <a:latin typeface="CourierNewPSMT" panose="02070309020205020404" pitchFamily="49" charset="0"/>
              </a:rPr>
              <a:t>; 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22957B-1412-702E-737A-694FC2FDF530}"/>
              </a:ext>
            </a:extLst>
          </p:cNvPr>
          <p:cNvSpPr txBox="1"/>
          <p:nvPr/>
        </p:nvSpPr>
        <p:spPr>
          <a:xfrm>
            <a:off x="691515" y="3420324"/>
            <a:ext cx="6724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800" b="1" dirty="0">
                <a:effectLst/>
                <a:latin typeface="Arial" panose="020B0604020202020204" pitchFamily="34" charset="0"/>
              </a:rPr>
              <a:t>2) Entity Declaration </a:t>
            </a:r>
            <a:endParaRPr lang="en" altLang="zh-CN" dirty="0">
              <a:effectLst/>
            </a:endParaRPr>
          </a:p>
          <a:p>
            <a:r>
              <a:rPr lang="en" altLang="zh-CN" sz="1800" i="1" dirty="0">
                <a:effectLst/>
                <a:latin typeface="Arial" panose="020B0604020202020204" pitchFamily="34" charset="0"/>
              </a:rPr>
              <a:t>Define the signals that can be seen outside externally (I/O pins) 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074FCA-ACEF-5FC7-B8DE-CD031B57E1B5}"/>
              </a:ext>
            </a:extLst>
          </p:cNvPr>
          <p:cNvSpPr txBox="1"/>
          <p:nvPr/>
        </p:nvSpPr>
        <p:spPr>
          <a:xfrm>
            <a:off x="691515" y="4343654"/>
            <a:ext cx="6827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800" b="1" dirty="0">
                <a:effectLst/>
                <a:latin typeface="Arial" panose="020B0604020202020204" pitchFamily="34" charset="0"/>
              </a:rPr>
              <a:t>3) Architecture Body </a:t>
            </a:r>
            <a:endParaRPr lang="en" altLang="zh-CN" dirty="0">
              <a:effectLst/>
            </a:endParaRPr>
          </a:p>
          <a:p>
            <a:r>
              <a:rPr lang="en" altLang="zh-CN" sz="1800" i="1" dirty="0">
                <a:effectLst/>
                <a:latin typeface="Arial" panose="020B0604020202020204" pitchFamily="34" charset="0"/>
              </a:rPr>
              <a:t>Define the internal signals and operations of the desired function 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CE1CC4-0F84-E3AE-2A3C-B33193C25AA5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5BD72F-D97C-633B-14BC-A317A4B8FA48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7612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C68A5-5D2A-D815-5ABD-DFEB5EE3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Behavioral Design (use “process”)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4A749C-A185-1070-6B8F-635C2FEDF25B}"/>
              </a:ext>
            </a:extLst>
          </p:cNvPr>
          <p:cNvSpPr txBox="1"/>
          <p:nvPr/>
        </p:nvSpPr>
        <p:spPr>
          <a:xfrm>
            <a:off x="691515" y="1258784"/>
            <a:ext cx="36984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• Behavioral design is sequential </a:t>
            </a:r>
          </a:p>
          <a:p>
            <a:r>
              <a:rPr lang="en" altLang="zh-CN" dirty="0">
                <a:solidFill>
                  <a:srgbClr val="333333"/>
                </a:solidFill>
                <a:latin typeface="ArialMT"/>
              </a:rPr>
              <a:t>  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– Just like a sequential program 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C6E944-FBCC-F3CF-C081-1C77998AE558}"/>
              </a:ext>
            </a:extLst>
          </p:cNvPr>
          <p:cNvSpPr txBox="1"/>
          <p:nvPr/>
        </p:nvSpPr>
        <p:spPr>
          <a:xfrm>
            <a:off x="691515" y="4349338"/>
            <a:ext cx="8675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• The keyword is “</a:t>
            </a:r>
            <a:r>
              <a:rPr lang="en" altLang="zh-CN" sz="1800" b="1" dirty="0">
                <a:solidFill>
                  <a:srgbClr val="FF0000"/>
                </a:solidFill>
                <a:effectLst/>
                <a:latin typeface="CourierNewPS"/>
              </a:rPr>
              <a:t>process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”: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   – The main character is “</a:t>
            </a:r>
            <a:r>
              <a:rPr lang="en" altLang="zh-CN" sz="1800" b="1" dirty="0">
                <a:solidFill>
                  <a:srgbClr val="FF0000"/>
                </a:solidFill>
                <a:effectLst/>
                <a:latin typeface="CourierNewPS"/>
              </a:rPr>
              <a:t>process (sensitivity list)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”.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   – A </a:t>
            </a:r>
            <a:r>
              <a:rPr lang="en" altLang="zh-CN" sz="1800" b="1" dirty="0">
                <a:solidFill>
                  <a:srgbClr val="FF0000"/>
                </a:solidFill>
                <a:effectLst/>
                <a:latin typeface="CourierNewPS"/>
              </a:rPr>
              <a:t>process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is executed when one (or more) of the signals in the </a:t>
            </a:r>
            <a:r>
              <a:rPr lang="en" altLang="zh-CN" sz="1800" b="1" dirty="0">
                <a:solidFill>
                  <a:srgbClr val="FF0000"/>
                </a:solidFill>
                <a:effectLst/>
                <a:latin typeface="CourierNewPS"/>
              </a:rPr>
              <a:t>sensitivity list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changes.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   – Statements inside a process are </a:t>
            </a:r>
            <a:r>
              <a:rPr lang="en" altLang="zh-CN" sz="1800" dirty="0">
                <a:solidFill>
                  <a:srgbClr val="720C6B"/>
                </a:solidFill>
                <a:effectLst/>
                <a:latin typeface="ArialMT"/>
              </a:rPr>
              <a:t>sequentially executed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. 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4594A05-CCE4-434C-121E-1FCF7DC5D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234" y="1077389"/>
            <a:ext cx="3352800" cy="33528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1490099-7300-3E90-3C91-3A88BCDF5214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6DB571-8BE4-2245-80F1-732C05F2C8E7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0363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BE1F8-548E-3303-4164-90B91808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Behavioral Design Example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7E881C-5006-787D-A47C-957D4E61693E}"/>
              </a:ext>
            </a:extLst>
          </p:cNvPr>
          <p:cNvSpPr txBox="1"/>
          <p:nvPr/>
        </p:nvSpPr>
        <p:spPr>
          <a:xfrm>
            <a:off x="691515" y="1757548"/>
            <a:ext cx="86753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library IEEE; --vivado14.4</a:t>
            </a:r>
            <a:b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</a:b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use IEEE.STD_LOGIC_1164.ALL;</a:t>
            </a:r>
            <a:b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</a:b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entity eqcomp4 is</a:t>
            </a:r>
            <a:b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</a:b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port (a, b: in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std_logic_vector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(3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downto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0);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    equals: out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std_logic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); </a:t>
            </a: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end eqcomp4; </a:t>
            </a: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architecture behavioral of eqcomp4 is </a:t>
            </a: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begin </a:t>
            </a:r>
            <a:endParaRPr lang="en" altLang="zh-CN" dirty="0">
              <a:effectLst/>
            </a:endParaRPr>
          </a:p>
          <a:p>
            <a:r>
              <a:rPr lang="en" altLang="zh-CN" sz="1800" b="1" dirty="0">
                <a:solidFill>
                  <a:srgbClr val="FF0000"/>
                </a:solidFill>
                <a:effectLst/>
                <a:latin typeface="CourierNewPS"/>
              </a:rPr>
              <a:t>   process(a, b) </a:t>
            </a:r>
            <a:r>
              <a:rPr lang="en" altLang="zh-CN" sz="1800" dirty="0">
                <a:solidFill>
                  <a:srgbClr val="FF0000"/>
                </a:solidFill>
                <a:effectLst/>
                <a:latin typeface="Wingdings" pitchFamily="2" charset="2"/>
              </a:rPr>
              <a:t> </a:t>
            </a:r>
            <a:r>
              <a:rPr lang="en" altLang="zh-CN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Behavioral Design</a:t>
            </a:r>
            <a:r>
              <a:rPr lang="en" altLang="zh-CN" sz="1800" dirty="0">
                <a:solidFill>
                  <a:srgbClr val="FF0000"/>
                </a:solidFill>
                <a:effectLst/>
                <a:latin typeface="ArialMT"/>
              </a:rPr>
              <a:t>: Sequential in a “</a:t>
            </a:r>
            <a:r>
              <a:rPr lang="en" altLang="zh-CN" sz="1800" b="1" dirty="0">
                <a:solidFill>
                  <a:srgbClr val="FF0000"/>
                </a:solidFill>
                <a:effectLst/>
                <a:latin typeface="CourierNewPS"/>
              </a:rPr>
              <a:t>process</a:t>
            </a:r>
            <a:r>
              <a:rPr lang="en" altLang="zh-CN" sz="1800" dirty="0">
                <a:solidFill>
                  <a:srgbClr val="FF0000"/>
                </a:solidFill>
                <a:effectLst/>
                <a:latin typeface="ArialMT"/>
              </a:rPr>
              <a:t>” </a:t>
            </a:r>
          </a:p>
          <a:p>
            <a:r>
              <a:rPr lang="en" altLang="zh-CN" dirty="0">
                <a:solidFill>
                  <a:srgbClr val="FF0000"/>
                </a:solidFill>
                <a:latin typeface="ArialMT"/>
              </a:rPr>
              <a:t>     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begin </a:t>
            </a:r>
            <a:endParaRPr lang="en" altLang="zh-CN" dirty="0">
              <a:effectLst/>
            </a:endParaRPr>
          </a:p>
          <a:p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      if a = b then </a:t>
            </a:r>
          </a:p>
          <a:p>
            <a:r>
              <a:rPr lang="en" altLang="zh-CN" b="1" dirty="0">
                <a:solidFill>
                  <a:srgbClr val="720C6B"/>
                </a:solidFill>
                <a:latin typeface="CourierNewPS"/>
              </a:rPr>
              <a:t>         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equals &lt;= '1’; </a:t>
            </a:r>
            <a:endParaRPr lang="en" altLang="zh-CN" dirty="0">
              <a:effectLst/>
            </a:endParaRPr>
          </a:p>
          <a:p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      else </a:t>
            </a:r>
          </a:p>
          <a:p>
            <a:r>
              <a:rPr lang="en" altLang="zh-CN" b="1" dirty="0">
                <a:solidFill>
                  <a:srgbClr val="720C6B"/>
                </a:solidFill>
                <a:latin typeface="CourierNewPS"/>
              </a:rPr>
              <a:t>         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equals &lt;= '0’; </a:t>
            </a:r>
          </a:p>
          <a:p>
            <a:r>
              <a:rPr lang="en" altLang="zh-CN" b="1" dirty="0">
                <a:solidFill>
                  <a:srgbClr val="720C6B"/>
                </a:solidFill>
                <a:latin typeface="CourierNewPS"/>
              </a:rPr>
              <a:t>      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end if; </a:t>
            </a:r>
            <a:endParaRPr lang="en" altLang="zh-CN" dirty="0">
              <a:effectLst/>
            </a:endParaRPr>
          </a:p>
          <a:p>
            <a:r>
              <a:rPr lang="en" altLang="zh-CN" sz="1800" b="1" dirty="0">
                <a:solidFill>
                  <a:srgbClr val="FF0000"/>
                </a:solidFill>
                <a:effectLst/>
                <a:latin typeface="CourierNewPS"/>
              </a:rPr>
              <a:t>   end process;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end behavioral; 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78B9CD-8BD3-BC05-3B67-B2721396832B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E7E7B3-B12A-0206-EEA3-E556DEF77144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5163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429DF-E82C-BAD0-78F1-610E39B6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Concurrent vs. Sequential Statements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B8599D-0EDF-5D3D-7552-7E768A3A7891}"/>
              </a:ext>
            </a:extLst>
          </p:cNvPr>
          <p:cNvSpPr txBox="1"/>
          <p:nvPr/>
        </p:nvSpPr>
        <p:spPr>
          <a:xfrm>
            <a:off x="691515" y="1484416"/>
            <a:ext cx="86753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• </a:t>
            </a:r>
            <a:r>
              <a:rPr lang="en" altLang="zh-C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Concurrent Statement</a:t>
            </a:r>
            <a:br>
              <a:rPr lang="en" altLang="zh-C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" altLang="zh-C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1) Statements inside the architecture body can be executed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720C6B"/>
                </a:solidFill>
                <a:effectLst/>
                <a:latin typeface="ArialMT"/>
              </a:rPr>
              <a:t>concurrently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, except statements enclosed by a </a:t>
            </a:r>
            <a:r>
              <a:rPr lang="en" altLang="zh-CN" sz="1800" b="1" dirty="0">
                <a:effectLst/>
                <a:latin typeface="CourierNewPS"/>
              </a:rPr>
              <a:t>process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. </a:t>
            </a:r>
          </a:p>
          <a:p>
            <a:r>
              <a:rPr lang="en" altLang="zh-CN" dirty="0">
                <a:solidFill>
                  <a:srgbClr val="333333"/>
                </a:solidFill>
                <a:latin typeface="ArialMT"/>
              </a:rPr>
              <a:t>   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2) Every statement will be executed once whenever any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signal in the right-hand-side of statement changes. </a:t>
            </a:r>
          </a:p>
          <a:p>
            <a:endParaRPr lang="en" altLang="zh-CN" dirty="0">
              <a:solidFill>
                <a:srgbClr val="333333"/>
              </a:solidFill>
              <a:latin typeface="ArialMT"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• </a:t>
            </a:r>
            <a:r>
              <a:rPr lang="en" altLang="zh-C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Sequential Statement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    1) Statements within a </a:t>
            </a:r>
            <a:r>
              <a:rPr lang="en" altLang="zh-CN" sz="1800" b="1" dirty="0">
                <a:effectLst/>
                <a:latin typeface="CourierNewPS"/>
              </a:rPr>
              <a:t>process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are executed </a:t>
            </a:r>
            <a:r>
              <a:rPr lang="en" altLang="zh-CN" sz="1800" dirty="0">
                <a:solidFill>
                  <a:srgbClr val="720C6B"/>
                </a:solidFill>
                <a:effectLst/>
                <a:latin typeface="ArialMT"/>
              </a:rPr>
              <a:t>sequentially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, and the result is obtained when the process is complete. </a:t>
            </a:r>
            <a:endParaRPr lang="en" altLang="zh-CN" dirty="0">
              <a:effectLst/>
            </a:endParaRPr>
          </a:p>
          <a:p>
            <a:r>
              <a:rPr lang="en" altLang="zh-CN" sz="1800" b="1" dirty="0">
                <a:solidFill>
                  <a:srgbClr val="FF0000"/>
                </a:solidFill>
                <a:effectLst/>
                <a:latin typeface="CourierNewPS"/>
              </a:rPr>
              <a:t>  2) process(sensitivity list)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: Whenever any signals in the sensitivity list changes its state, the process executes once.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    3) A </a:t>
            </a:r>
            <a:r>
              <a:rPr lang="en" altLang="zh-CN" sz="1800" b="1" dirty="0">
                <a:effectLst/>
                <a:latin typeface="CourierNewPS"/>
              </a:rPr>
              <a:t>process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can be treated as one </a:t>
            </a:r>
            <a:r>
              <a:rPr lang="en" altLang="zh-CN" sz="1800" dirty="0">
                <a:solidFill>
                  <a:srgbClr val="720C6B"/>
                </a:solidFill>
                <a:effectLst/>
                <a:latin typeface="ArialMT"/>
              </a:rPr>
              <a:t>concurrent statement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in the architecture body. 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B445E6-8B67-AC05-890B-2A6F7FDD9BBE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F93052-8C19-01A5-5D4F-E9576E09643E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526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2E851-D1BB-402B-F70E-56E1999B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Concurrent with Sequential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B3BE7B0-5367-F8BB-F38E-9DE4C3C9BC22}"/>
              </a:ext>
            </a:extLst>
          </p:cNvPr>
          <p:cNvSpPr txBox="1"/>
          <p:nvPr/>
        </p:nvSpPr>
        <p:spPr>
          <a:xfrm>
            <a:off x="691515" y="1306286"/>
            <a:ext cx="86753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1  library IEEE; --vivado14.4 ok </a:t>
            </a:r>
            <a:r>
              <a:rPr lang="en" altLang="zh-CN" sz="1800" dirty="0">
                <a:effectLst/>
                <a:latin typeface="CourierNewPSMT" panose="02070309020205020404" pitchFamily="49" charset="0"/>
              </a:rPr>
              <a:t>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2  use IEEE.STD_LOGIC_1164.ALL;</a:t>
            </a:r>
            <a:r>
              <a:rPr lang="en" altLang="zh-CN" sz="1800" dirty="0">
                <a:effectLst/>
                <a:latin typeface="CourierNewPSMT" panose="02070309020205020404" pitchFamily="49" charset="0"/>
              </a:rPr>
              <a:t>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3  entity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conc_ex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is</a:t>
            </a:r>
            <a:b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</a:b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4  port (in1,in2,in3: in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std_logic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;</a:t>
            </a:r>
            <a:b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</a:b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5      out1,out2 :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inout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std_logic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);</a:t>
            </a:r>
            <a:b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</a:b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6  end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conc_ex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;</a:t>
            </a:r>
            <a:b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</a:b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7  architecture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for_ex_arch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of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conc_ex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is </a:t>
            </a: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8  begin </a:t>
            </a:r>
            <a:endParaRPr lang="en" altLang="zh-CN" dirty="0">
              <a:effectLst/>
            </a:endParaRPr>
          </a:p>
          <a:p>
            <a:pPr marL="342900" indent="-342900">
              <a:buAutoNum type="arabicPlain" startAt="9"/>
            </a:pP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process (in1, in2)</a:t>
            </a:r>
          </a:p>
          <a:p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10 begin</a:t>
            </a:r>
          </a:p>
          <a:p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11     out1 &lt;= in1 and in2; </a:t>
            </a:r>
          </a:p>
          <a:p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12 end process; </a:t>
            </a:r>
            <a:endParaRPr lang="en" altLang="zh-CN" dirty="0">
              <a:effectLst/>
            </a:endParaRPr>
          </a:p>
          <a:p>
            <a:r>
              <a:rPr lang="en" altLang="zh-CN" sz="1800" b="1" dirty="0">
                <a:solidFill>
                  <a:srgbClr val="FF0000"/>
                </a:solidFill>
                <a:effectLst/>
                <a:latin typeface="CourierNewPS"/>
              </a:rPr>
              <a:t>13 out2 &lt;= out1 and in3; -- concurrent statement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14 end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for_ex_arch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; 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B6E46F-13B8-5BA4-ABB0-C9D369B82C1F}"/>
              </a:ext>
            </a:extLst>
          </p:cNvPr>
          <p:cNvSpPr txBox="1"/>
          <p:nvPr/>
        </p:nvSpPr>
        <p:spPr>
          <a:xfrm>
            <a:off x="691515" y="6032665"/>
            <a:ext cx="7609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800" dirty="0">
                <a:solidFill>
                  <a:srgbClr val="720C6B"/>
                </a:solidFill>
                <a:effectLst/>
                <a:latin typeface="ArialMT"/>
              </a:rPr>
              <a:t>The process (9-12) </a:t>
            </a:r>
            <a:r>
              <a:rPr lang="en" altLang="zh-CN" sz="1800" dirty="0">
                <a:effectLst/>
                <a:latin typeface="ArialMT"/>
              </a:rPr>
              <a:t>and </a:t>
            </a:r>
            <a:r>
              <a:rPr lang="en" altLang="zh-CN" sz="1800" dirty="0">
                <a:solidFill>
                  <a:srgbClr val="FF0000"/>
                </a:solidFill>
                <a:effectLst/>
                <a:latin typeface="ArialMT"/>
              </a:rPr>
              <a:t>line 13 </a:t>
            </a:r>
            <a:r>
              <a:rPr lang="en" altLang="zh-CN" sz="1800" dirty="0">
                <a:effectLst/>
                <a:latin typeface="ArialMT"/>
              </a:rPr>
              <a:t>are concurrent and can be interchanged! 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829D7C-A745-F8A5-E50B-2820E4E42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876" y="1306286"/>
            <a:ext cx="3352800" cy="11303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9C839D1-4A67-22D0-1A8B-4D95A44044B2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5BF999-2BE9-6010-60A9-0FD51BF2F622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7879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1BAE9-A173-D4F0-CB9E-502B93D6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Design Constructions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B669D2-96E7-384B-734F-6FBCC5109CB8}"/>
              </a:ext>
            </a:extLst>
          </p:cNvPr>
          <p:cNvSpPr txBox="1"/>
          <p:nvPr/>
        </p:nvSpPr>
        <p:spPr>
          <a:xfrm>
            <a:off x="691515" y="2018805"/>
            <a:ext cx="86753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• </a:t>
            </a:r>
            <a:r>
              <a:rPr lang="en" altLang="zh-C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Concurrent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: Statements that can be stand-alone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 1) when-else</a:t>
            </a:r>
            <a:b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</a:b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 2) with-select-when </a:t>
            </a:r>
          </a:p>
          <a:p>
            <a:endParaRPr lang="en" altLang="zh-CN" dirty="0">
              <a:solidFill>
                <a:srgbClr val="333333"/>
              </a:solidFill>
              <a:latin typeface="CourierNewPSMT" panose="02070309020205020404" pitchFamily="49" charset="0"/>
            </a:endParaRPr>
          </a:p>
          <a:p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• </a:t>
            </a:r>
            <a:r>
              <a:rPr lang="en" altLang="zh-C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Sequential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: Statements inside the 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process </a:t>
            </a:r>
          </a:p>
          <a:p>
            <a:r>
              <a:rPr lang="en" altLang="zh-CN" b="1" dirty="0">
                <a:solidFill>
                  <a:srgbClr val="720C6B"/>
                </a:solidFill>
                <a:latin typeface="CourierNewPS"/>
              </a:rPr>
              <a:t> 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1) if-then-else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 2) case-when</a:t>
            </a:r>
            <a:b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</a:b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 3) for-in-to-loop 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3DE086-621D-FF8A-8AC1-C2D9F36C6969}"/>
              </a:ext>
            </a:extLst>
          </p:cNvPr>
          <p:cNvSpPr txBox="1"/>
          <p:nvPr/>
        </p:nvSpPr>
        <p:spPr>
          <a:xfrm>
            <a:off x="5712031" y="2422566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800" dirty="0">
                <a:solidFill>
                  <a:srgbClr val="FF0000"/>
                </a:solidFill>
                <a:effectLst/>
                <a:latin typeface="ArialMT"/>
              </a:rPr>
              <a:t>Concurrent: </a:t>
            </a:r>
            <a:r>
              <a:rPr lang="en" altLang="zh-CN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OUTSIDE </a:t>
            </a:r>
            <a:r>
              <a:rPr lang="en" altLang="zh-CN" sz="1800" dirty="0">
                <a:solidFill>
                  <a:srgbClr val="FF0000"/>
                </a:solidFill>
                <a:effectLst/>
                <a:latin typeface="ArialMT"/>
              </a:rPr>
              <a:t>process 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318E64-6DA0-FF83-D661-453709DC1910}"/>
              </a:ext>
            </a:extLst>
          </p:cNvPr>
          <p:cNvSpPr txBox="1"/>
          <p:nvPr/>
        </p:nvSpPr>
        <p:spPr>
          <a:xfrm>
            <a:off x="5712031" y="3886200"/>
            <a:ext cx="3416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800" dirty="0">
                <a:solidFill>
                  <a:srgbClr val="FF0000"/>
                </a:solidFill>
                <a:effectLst/>
                <a:latin typeface="ArialMT"/>
              </a:rPr>
              <a:t>Sequential – </a:t>
            </a:r>
            <a:r>
              <a:rPr lang="en" altLang="zh-CN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INSIDE </a:t>
            </a:r>
            <a:r>
              <a:rPr lang="en" altLang="zh-CN" sz="1800" dirty="0">
                <a:solidFill>
                  <a:srgbClr val="FF0000"/>
                </a:solidFill>
                <a:effectLst/>
                <a:latin typeface="ArialMT"/>
              </a:rPr>
              <a:t>process </a:t>
            </a:r>
            <a:endParaRPr lang="en" altLang="zh-CN" dirty="0">
              <a:effectLst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C3EAB5-C14E-7EEF-E4B8-51816989E7D2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04D23B-73E3-A992-7D34-B9472996C3D6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5271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777A5-0ED8-D4FB-318D-F6832D05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Concurrent 1) when-else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6E2491-CA5E-AC1D-EC7F-7EC8F1EA8E65}"/>
              </a:ext>
            </a:extLst>
          </p:cNvPr>
          <p:cNvSpPr txBox="1"/>
          <p:nvPr/>
        </p:nvSpPr>
        <p:spPr>
          <a:xfrm>
            <a:off x="691515" y="1603169"/>
            <a:ext cx="65261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1  library IEEE;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2  use IEEE.STD_LOGIC_1164.ALL;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3  entity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when_ex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is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4  port (in1, in2 : in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std_logic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;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5            out1 : out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std_logic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);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6  end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when_ex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;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7  architecture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when_ex_arch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of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when_ex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is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8  begin </a:t>
            </a: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9     out1&lt;='1'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when</a:t>
            </a:r>
            <a:r>
              <a:rPr lang="en" altLang="zh-CN" sz="1800" b="1" dirty="0">
                <a:solidFill>
                  <a:srgbClr val="FF0000"/>
                </a:solidFill>
                <a:effectLst/>
                <a:latin typeface="CourierNewPS"/>
              </a:rPr>
              <a:t>in1=‘1’ and in2='1'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else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'0’</a:t>
            </a:r>
            <a:r>
              <a:rPr lang="en" altLang="zh-CN" sz="1800" dirty="0">
                <a:solidFill>
                  <a:srgbClr val="333333"/>
                </a:solidFill>
                <a:latin typeface="CourierNewPSMT" panose="02070309020205020404" pitchFamily="49" charset="0"/>
              </a:rPr>
              <a:t>;</a:t>
            </a: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10 end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when_ex_arch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; </a:t>
            </a:r>
            <a:endParaRPr lang="en" altLang="zh-CN" dirty="0">
              <a:effectLst/>
            </a:endParaRPr>
          </a:p>
          <a:p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A7ED5E-5DC9-CCDE-938A-3E9AFDA5BC55}"/>
              </a:ext>
            </a:extLst>
          </p:cNvPr>
          <p:cNvSpPr txBox="1"/>
          <p:nvPr/>
        </p:nvSpPr>
        <p:spPr>
          <a:xfrm>
            <a:off x="2980539" y="4809506"/>
            <a:ext cx="4237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800" i="1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when </a:t>
            </a:r>
            <a:r>
              <a:rPr lang="en" altLang="zh-CN" sz="1800" b="1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condition </a:t>
            </a:r>
            <a:r>
              <a:rPr lang="en" altLang="zh-CN" sz="1800" i="1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is true then out1 &lt;= ‘1’ </a:t>
            </a:r>
            <a:endParaRPr lang="en" altLang="zh-CN" dirty="0">
              <a:effectLst/>
            </a:endParaRPr>
          </a:p>
          <a:p>
            <a:r>
              <a:rPr lang="en" altLang="zh-CN" sz="1800" i="1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otherwise then out1 &lt;= ‘0’ 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5975DD-3420-A87B-5E71-DE7A625FE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5732836"/>
            <a:ext cx="3352800" cy="11303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34E8382-9630-A302-2BA2-205E0FAA5233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17109B-321C-F0CD-548A-DD621D9CA672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3443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2A9A9-2A8A-8A49-D701-CC83FB7F5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Concurrent 2) with-select-when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AB8C79-5DA2-1CDE-7BBF-7AE5DCC9FC3E}"/>
              </a:ext>
            </a:extLst>
          </p:cNvPr>
          <p:cNvSpPr txBox="1"/>
          <p:nvPr/>
        </p:nvSpPr>
        <p:spPr>
          <a:xfrm>
            <a:off x="748145" y="1508166"/>
            <a:ext cx="773320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library IEEE;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urierNewPSMT" panose="02070309020205020404" pitchFamily="49" charset="0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CourierNewPSMT" panose="02070309020205020404" pitchFamily="49" charset="0"/>
              </a:rPr>
              <a:t> 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use IEEE.STD_LOGIC_1164.ALL; </a:t>
            </a:r>
          </a:p>
          <a:p>
            <a:r>
              <a:rPr lang="en-US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3</a:t>
            </a:r>
            <a:r>
              <a:rPr lang="zh-CN" altLang="en-US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entity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when_ex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is</a:t>
            </a:r>
            <a:b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</a:br>
            <a:r>
              <a:rPr lang="en-US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4</a:t>
            </a:r>
            <a:r>
              <a:rPr lang="zh-CN" altLang="en-US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port (in1, in2 : in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std_logic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; </a:t>
            </a:r>
            <a:endParaRPr lang="en" altLang="zh-CN" dirty="0">
              <a:effectLst/>
            </a:endParaRPr>
          </a:p>
          <a:p>
            <a:r>
              <a:rPr lang="en-US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5</a:t>
            </a:r>
            <a:r>
              <a:rPr lang="zh-CN" altLang="en-US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          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out1 : out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std_logic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); </a:t>
            </a:r>
          </a:p>
          <a:p>
            <a:r>
              <a:rPr lang="en-US" altLang="zh-CN" dirty="0">
                <a:solidFill>
                  <a:srgbClr val="333333"/>
                </a:solidFill>
                <a:latin typeface="CourierNewPSMT" panose="02070309020205020404" pitchFamily="49" charset="0"/>
              </a:rPr>
              <a:t>6</a:t>
            </a:r>
            <a:r>
              <a:rPr lang="zh-CN" altLang="en-US" dirty="0">
                <a:solidFill>
                  <a:srgbClr val="333333"/>
                </a:solidFill>
                <a:latin typeface="CourierNewPSMT" panose="02070309020205020404" pitchFamily="49" charset="0"/>
              </a:rPr>
              <a:t> 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end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when_ex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; </a:t>
            </a:r>
            <a:endParaRPr lang="en" altLang="zh-CN" dirty="0">
              <a:effectLst/>
            </a:endParaRPr>
          </a:p>
          <a:p>
            <a:pPr marL="342900" indent="-342900">
              <a:buAutoNum type="arabicPlain" startAt="7"/>
            </a:pP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architecture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when_ex_arch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of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when_ex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is </a:t>
            </a:r>
          </a:p>
          <a:p>
            <a:pPr marL="342900" indent="-342900">
              <a:buAutoNum type="arabicPlain" startAt="7"/>
            </a:pP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begin </a:t>
            </a:r>
            <a:endParaRPr lang="en" altLang="zh-CN" dirty="0">
              <a:effectLst/>
            </a:endParaRPr>
          </a:p>
          <a:p>
            <a:r>
              <a:rPr lang="en-US" altLang="zh-CN" sz="1800" b="1" dirty="0">
                <a:solidFill>
                  <a:srgbClr val="720C6B"/>
                </a:solidFill>
                <a:effectLst/>
                <a:latin typeface="CourierNewPS"/>
              </a:rPr>
              <a:t>9</a:t>
            </a:r>
            <a:r>
              <a:rPr lang="zh-CN" altLang="en-US" sz="1800" b="1" dirty="0">
                <a:solidFill>
                  <a:srgbClr val="720C6B"/>
                </a:solidFill>
                <a:effectLst/>
                <a:latin typeface="CourierNewPS"/>
              </a:rPr>
              <a:t>    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with </a:t>
            </a:r>
            <a:r>
              <a:rPr lang="en" altLang="zh-CN" sz="1800" b="1" dirty="0">
                <a:solidFill>
                  <a:srgbClr val="FF0000"/>
                </a:solidFill>
                <a:effectLst/>
                <a:latin typeface="CourierNewPS"/>
              </a:rPr>
              <a:t>in1 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select</a:t>
            </a:r>
            <a:r>
              <a:rPr lang="zh-CN" altLang="en-US" sz="1800" b="1" dirty="0">
                <a:solidFill>
                  <a:srgbClr val="720C6B"/>
                </a:solidFill>
                <a:effectLst/>
                <a:latin typeface="CourierNewPS"/>
              </a:rPr>
              <a:t> </a:t>
            </a:r>
            <a:r>
              <a:rPr lang="en" altLang="zh-CN" sz="1800" dirty="0">
                <a:solidFill>
                  <a:srgbClr val="FF0000"/>
                </a:solidFill>
                <a:effectLst/>
                <a:latin typeface="ArialMT"/>
              </a:rPr>
              <a:t>Signal based </a:t>
            </a:r>
            <a:b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</a:br>
            <a:r>
              <a:rPr lang="en-US" altLang="zh-CN" sz="1800" b="1" dirty="0">
                <a:solidFill>
                  <a:srgbClr val="720C6B"/>
                </a:solidFill>
                <a:effectLst/>
                <a:latin typeface="CourierNewPS"/>
              </a:rPr>
              <a:t>10</a:t>
            </a:r>
            <a:r>
              <a:rPr lang="zh-CN" altLang="en-US" sz="1800" b="1" dirty="0">
                <a:solidFill>
                  <a:srgbClr val="720C6B"/>
                </a:solidFill>
                <a:effectLst/>
                <a:latin typeface="CourierNewPS"/>
              </a:rPr>
              <a:t>     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out1 &lt;= in2 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when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'1',</a:t>
            </a:r>
            <a:r>
              <a:rPr lang="en" altLang="zh-CN" sz="1800" dirty="0">
                <a:solidFill>
                  <a:srgbClr val="0000FF"/>
                </a:solidFill>
                <a:effectLst/>
                <a:latin typeface="Wingdings" pitchFamily="2" charset="2"/>
              </a:rPr>
              <a:t> </a:t>
            </a:r>
            <a:r>
              <a:rPr lang="en" altLang="zh-CN" sz="1800" i="1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when </a:t>
            </a:r>
            <a:r>
              <a:rPr lang="en" altLang="zh-CN" sz="1800" b="1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in1</a:t>
            </a:r>
            <a:r>
              <a:rPr lang="en" altLang="zh-CN" sz="1800" i="1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='1' then out1 &lt;= in2 </a:t>
            </a:r>
            <a:endParaRPr lang="en" altLang="zh-CN" dirty="0">
              <a:effectLst/>
            </a:endParaRPr>
          </a:p>
          <a:p>
            <a:r>
              <a:rPr lang="en-US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11</a:t>
            </a:r>
            <a:r>
              <a:rPr lang="zh-CN" altLang="en-US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            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'0' 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when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others;</a:t>
            </a:r>
            <a:r>
              <a:rPr lang="en" altLang="zh-CN" sz="1800" dirty="0">
                <a:solidFill>
                  <a:srgbClr val="0000FF"/>
                </a:solidFill>
                <a:effectLst/>
                <a:latin typeface="Wingdings" pitchFamily="2" charset="2"/>
              </a:rPr>
              <a:t></a:t>
            </a:r>
            <a:r>
              <a:rPr lang="en" altLang="zh-CN" sz="1800" i="1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when </a:t>
            </a:r>
            <a:r>
              <a:rPr lang="en" altLang="zh-CN" sz="1800" b="1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in1 </a:t>
            </a:r>
            <a:r>
              <a:rPr lang="en" altLang="zh-CN" sz="1800" i="1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= other cases </a:t>
            </a:r>
            <a:endParaRPr lang="en" altLang="zh-CN" dirty="0">
              <a:effectLst/>
            </a:endParaRPr>
          </a:p>
          <a:p>
            <a:r>
              <a:rPr lang="en-US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12</a:t>
            </a:r>
            <a:r>
              <a:rPr lang="zh-CN" altLang="en-US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end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when_ex_arch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; </a:t>
            </a:r>
            <a:r>
              <a:rPr lang="zh-CN" altLang="en-US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            </a:t>
            </a:r>
            <a:r>
              <a:rPr lang="en" altLang="zh-CN" sz="1800" i="1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then out1 &lt;= ‘ </a:t>
            </a:r>
            <a:r>
              <a:rPr lang="en-US" altLang="zh-CN" sz="1800" i="1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zh-CN" altLang="en-US" sz="1800" i="1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’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A1A701-6977-35CA-BB41-72DC6EC24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5201485"/>
            <a:ext cx="3276600" cy="8636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9ACBB98-3458-1DD5-4D12-5FDA557654BB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298EA7-7458-9DE4-60B0-C0F857E05CC2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4290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81AF6-E313-9A62-1F67-2C40E010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when-else vs. with-select-when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78A727-D02F-0391-0528-6A4C51873F40}"/>
              </a:ext>
            </a:extLst>
          </p:cNvPr>
          <p:cNvSpPr txBox="1"/>
          <p:nvPr/>
        </p:nvSpPr>
        <p:spPr>
          <a:xfrm>
            <a:off x="691516" y="1567543"/>
            <a:ext cx="86753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• Concurrent1)</a:t>
            </a:r>
            <a:r>
              <a:rPr lang="zh-CN" altLang="en-US" sz="1800" dirty="0">
                <a:solidFill>
                  <a:srgbClr val="333333"/>
                </a:solidFill>
                <a:effectLst/>
                <a:latin typeface="ArialMT"/>
              </a:rPr>
              <a:t>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when-else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:</a:t>
            </a:r>
            <a:r>
              <a:rPr lang="zh-CN" altLang="en-US" sz="1800" dirty="0">
                <a:solidFill>
                  <a:srgbClr val="333333"/>
                </a:solidFill>
                <a:effectLst/>
                <a:latin typeface="ArialMT"/>
              </a:rPr>
              <a:t> </a:t>
            </a:r>
            <a:r>
              <a:rPr lang="en" altLang="zh-CN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Condition</a:t>
            </a:r>
            <a:r>
              <a:rPr lang="zh-CN" alt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based</a:t>
            </a:r>
            <a:b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</a:br>
            <a:r>
              <a:rPr lang="zh-CN" altLang="en-US" sz="1800" dirty="0">
                <a:solidFill>
                  <a:srgbClr val="333333"/>
                </a:solidFill>
                <a:effectLst/>
                <a:latin typeface="ArialMT"/>
              </a:rPr>
              <a:t>   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out1 &lt;= '1' 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when </a:t>
            </a:r>
            <a:r>
              <a:rPr lang="en" altLang="zh-CN" sz="1800" b="1" dirty="0">
                <a:solidFill>
                  <a:srgbClr val="FF0000"/>
                </a:solidFill>
                <a:effectLst/>
                <a:latin typeface="CourierNewPS"/>
              </a:rPr>
              <a:t>in1 = '1' and in2 = '1' 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else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'0’; </a:t>
            </a:r>
          </a:p>
          <a:p>
            <a:r>
              <a:rPr lang="zh-CN" altLang="en-US" i="1" dirty="0">
                <a:solidFill>
                  <a:srgbClr val="333333"/>
                </a:solidFill>
                <a:latin typeface="CourierNewPSMT" panose="02070309020205020404" pitchFamily="49" charset="0"/>
              </a:rPr>
              <a:t>  </a:t>
            </a:r>
            <a:r>
              <a:rPr lang="en" altLang="zh-CN" sz="1800" i="1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when </a:t>
            </a:r>
            <a:r>
              <a:rPr lang="en" altLang="zh-CN" sz="1800" b="1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in1=‘1’ and in2=‘1’ </a:t>
            </a:r>
            <a:r>
              <a:rPr lang="en" altLang="zh-CN" sz="1800" i="1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then out1 &lt;= ‘1’, otherwise out &lt;= ‘0’ </a:t>
            </a:r>
          </a:p>
          <a:p>
            <a:endParaRPr lang="en" altLang="zh-CN" i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• Concurrent2)</a:t>
            </a:r>
            <a:r>
              <a:rPr lang="zh-CN" altLang="en-US" sz="1800" dirty="0">
                <a:solidFill>
                  <a:srgbClr val="333333"/>
                </a:solidFill>
                <a:effectLst/>
                <a:latin typeface="ArialMT"/>
              </a:rPr>
              <a:t>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with-select-when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:</a:t>
            </a:r>
            <a:r>
              <a:rPr lang="zh-CN" altLang="en-US" sz="1800" dirty="0">
                <a:solidFill>
                  <a:srgbClr val="333333"/>
                </a:solidFill>
                <a:effectLst/>
                <a:latin typeface="ArialMT"/>
              </a:rPr>
              <a:t> </a:t>
            </a:r>
            <a:r>
              <a:rPr lang="en" altLang="zh-CN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Signal</a:t>
            </a:r>
            <a:r>
              <a:rPr lang="zh-CN" alt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based </a:t>
            </a:r>
          </a:p>
          <a:p>
            <a:r>
              <a:rPr lang="zh-CN" altLang="en-US" b="1" dirty="0">
                <a:solidFill>
                  <a:srgbClr val="333333"/>
                </a:solidFill>
                <a:latin typeface="ArialMT"/>
              </a:rPr>
              <a:t>   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with </a:t>
            </a:r>
            <a:r>
              <a:rPr lang="en" altLang="zh-CN" sz="1800" b="1" dirty="0">
                <a:solidFill>
                  <a:srgbClr val="FF0000"/>
                </a:solidFill>
                <a:effectLst/>
                <a:latin typeface="CourierNewPS"/>
              </a:rPr>
              <a:t>in1 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select </a:t>
            </a:r>
            <a:endParaRPr lang="en" altLang="zh-CN" dirty="0">
              <a:effectLst/>
            </a:endParaRPr>
          </a:p>
          <a:p>
            <a:r>
              <a:rPr lang="zh-CN" altLang="en-US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  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out1 &lt;= in2 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when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‘1‘, </a:t>
            </a:r>
            <a:r>
              <a:rPr lang="zh-CN" altLang="en-US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  </a:t>
            </a:r>
            <a:r>
              <a:rPr lang="en" altLang="zh-CN" sz="1800" dirty="0">
                <a:solidFill>
                  <a:srgbClr val="0000FF"/>
                </a:solidFill>
                <a:effectLst/>
                <a:latin typeface="Wingdings" pitchFamily="2" charset="2"/>
              </a:rPr>
              <a:t></a:t>
            </a:r>
            <a:r>
              <a:rPr lang="en" altLang="zh-CN" sz="1800" i="1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when </a:t>
            </a:r>
            <a:r>
              <a:rPr lang="en" altLang="zh-CN" sz="1800" b="1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in1</a:t>
            </a:r>
            <a:r>
              <a:rPr lang="en" altLang="zh-CN" sz="1800" i="1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='1' then out1 &lt;= in2 </a:t>
            </a:r>
          </a:p>
          <a:p>
            <a:r>
              <a:rPr lang="zh-CN" altLang="en-US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          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‘0’</a:t>
            </a:r>
            <a:r>
              <a:rPr lang="zh-CN" altLang="en-US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when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others; </a:t>
            </a:r>
            <a:r>
              <a:rPr lang="en" altLang="zh-CN" sz="1800" dirty="0">
                <a:solidFill>
                  <a:srgbClr val="0000FF"/>
                </a:solidFill>
                <a:effectLst/>
                <a:latin typeface="Wingdings" pitchFamily="2" charset="2"/>
              </a:rPr>
              <a:t></a:t>
            </a:r>
            <a:r>
              <a:rPr lang="en" altLang="zh-CN" sz="1800" i="1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when </a:t>
            </a:r>
            <a:r>
              <a:rPr lang="en" altLang="zh-CN" sz="1800" b="1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in1 </a:t>
            </a:r>
            <a:r>
              <a:rPr lang="en" altLang="zh-CN" sz="1800" i="1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= other cases </a:t>
            </a:r>
          </a:p>
          <a:p>
            <a:r>
              <a:rPr lang="zh-CN" altLang="en-US" i="1" dirty="0">
                <a:solidFill>
                  <a:srgbClr val="0000FF"/>
                </a:solidFill>
                <a:latin typeface="Arial" panose="020B0604020202020204" pitchFamily="34" charset="0"/>
              </a:rPr>
              <a:t>                                                                 </a:t>
            </a:r>
            <a:r>
              <a:rPr lang="en" altLang="zh-CN" sz="1800" i="1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then out1 &lt;= ‘0’ 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D37FC2-8DC0-692B-0250-356B3F9B9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4904602"/>
            <a:ext cx="3276600" cy="8636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36E1A18-2AC5-A2F8-E547-FF9462700BD5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C94E44-FDC4-606A-6500-D7414479BCFA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4695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B341B-F4E0-007D-21AB-BDD0B166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Design Constructions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DDA2F3-CBDC-225C-694E-581B3685B94A}"/>
              </a:ext>
            </a:extLst>
          </p:cNvPr>
          <p:cNvSpPr txBox="1"/>
          <p:nvPr/>
        </p:nvSpPr>
        <p:spPr>
          <a:xfrm>
            <a:off x="691515" y="1567543"/>
            <a:ext cx="540724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• </a:t>
            </a:r>
            <a:r>
              <a:rPr lang="en" altLang="zh-C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Concurrent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: Statements that can be stand-alone </a:t>
            </a:r>
            <a:endParaRPr lang="en" altLang="zh-CN" dirty="0">
              <a:effectLst/>
            </a:endParaRPr>
          </a:p>
          <a:p>
            <a:r>
              <a:rPr lang="zh-CN" altLang="en-US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1) when-else</a:t>
            </a:r>
            <a:b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</a:br>
            <a:r>
              <a:rPr lang="zh-CN" altLang="en-US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2) with-select-when </a:t>
            </a:r>
            <a:endParaRPr lang="en" altLang="zh-CN" dirty="0">
              <a:effectLst/>
            </a:endParaRPr>
          </a:p>
          <a:p>
            <a:endParaRPr lang="en" altLang="zh-CN" sz="1800" dirty="0">
              <a:solidFill>
                <a:srgbClr val="333333"/>
              </a:solidFill>
              <a:effectLst/>
              <a:latin typeface="ArialMT"/>
            </a:endParaRPr>
          </a:p>
          <a:p>
            <a:endParaRPr lang="en" altLang="zh-CN" dirty="0">
              <a:solidFill>
                <a:srgbClr val="333333"/>
              </a:solidFill>
              <a:latin typeface="ArialMT"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• </a:t>
            </a:r>
            <a:r>
              <a:rPr lang="en" altLang="zh-C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Sequential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:</a:t>
            </a:r>
            <a:r>
              <a:rPr lang="zh-CN" altLang="en-US" sz="1800" dirty="0">
                <a:solidFill>
                  <a:srgbClr val="333333"/>
                </a:solidFill>
                <a:effectLst/>
                <a:latin typeface="ArialMT"/>
              </a:rPr>
              <a:t>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Statements</a:t>
            </a:r>
            <a:r>
              <a:rPr lang="zh-CN" altLang="en-US" sz="1800" dirty="0">
                <a:solidFill>
                  <a:srgbClr val="333333"/>
                </a:solidFill>
                <a:effectLst/>
                <a:latin typeface="ArialMT"/>
              </a:rPr>
              <a:t>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inside</a:t>
            </a:r>
            <a:r>
              <a:rPr lang="zh-CN" altLang="en-US" sz="1800" dirty="0">
                <a:solidFill>
                  <a:srgbClr val="333333"/>
                </a:solidFill>
                <a:effectLst/>
                <a:latin typeface="ArialMT"/>
              </a:rPr>
              <a:t>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the</a:t>
            </a:r>
            <a:r>
              <a:rPr lang="zh-CN" altLang="en-US" sz="1800" dirty="0">
                <a:solidFill>
                  <a:srgbClr val="333333"/>
                </a:solidFill>
                <a:effectLst/>
                <a:latin typeface="ArialMT"/>
              </a:rPr>
              <a:t> 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process </a:t>
            </a:r>
          </a:p>
          <a:p>
            <a:r>
              <a:rPr lang="zh-CN" altLang="en-US" b="1" dirty="0">
                <a:solidFill>
                  <a:srgbClr val="720C6B"/>
                </a:solidFill>
                <a:latin typeface="CourierNewPS"/>
              </a:rPr>
              <a:t> 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1) if-then-else </a:t>
            </a:r>
            <a:endParaRPr lang="en" altLang="zh-CN" dirty="0">
              <a:effectLst/>
            </a:endParaRPr>
          </a:p>
          <a:p>
            <a:r>
              <a:rPr lang="zh-CN" altLang="en-US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2) case-when</a:t>
            </a:r>
            <a:b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</a:br>
            <a:r>
              <a:rPr lang="zh-CN" altLang="en-US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3) for-in-to-loop 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C8A784-6B2C-4C35-4368-B0F6789D1BF9}"/>
              </a:ext>
            </a:extLst>
          </p:cNvPr>
          <p:cNvSpPr txBox="1"/>
          <p:nvPr/>
        </p:nvSpPr>
        <p:spPr>
          <a:xfrm>
            <a:off x="4334493" y="351686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800" dirty="0">
                <a:solidFill>
                  <a:srgbClr val="FF0000"/>
                </a:solidFill>
                <a:effectLst/>
                <a:latin typeface="ArialMT"/>
              </a:rPr>
              <a:t>Concurrent: </a:t>
            </a:r>
            <a:r>
              <a:rPr lang="en" altLang="zh-CN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OUTSIDE </a:t>
            </a:r>
            <a:r>
              <a:rPr lang="en" altLang="zh-CN" sz="1800" dirty="0">
                <a:solidFill>
                  <a:srgbClr val="FF0000"/>
                </a:solidFill>
                <a:effectLst/>
                <a:latin typeface="ArialMT"/>
              </a:rPr>
              <a:t>process </a:t>
            </a:r>
            <a:endParaRPr lang="en" altLang="zh-CN" dirty="0">
              <a:effectLst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2D585F-330E-B7BF-B6FE-A630F1ABAB7B}"/>
              </a:ext>
            </a:extLst>
          </p:cNvPr>
          <p:cNvSpPr txBox="1"/>
          <p:nvPr/>
        </p:nvSpPr>
        <p:spPr>
          <a:xfrm>
            <a:off x="4334493" y="1906017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800" dirty="0">
                <a:solidFill>
                  <a:srgbClr val="FF0000"/>
                </a:solidFill>
                <a:effectLst/>
                <a:latin typeface="ArialMT"/>
              </a:rPr>
              <a:t>Sequential – </a:t>
            </a:r>
            <a:r>
              <a:rPr lang="en" altLang="zh-CN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INSIDE </a:t>
            </a:r>
            <a:r>
              <a:rPr lang="en" altLang="zh-CN" sz="1800" dirty="0">
                <a:solidFill>
                  <a:srgbClr val="FF0000"/>
                </a:solidFill>
                <a:effectLst/>
                <a:latin typeface="ArialMT"/>
              </a:rPr>
              <a:t>process </a:t>
            </a:r>
            <a:endParaRPr lang="en" altLang="zh-CN" dirty="0">
              <a:effectLst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B4B54E8-3033-E977-CE3F-4192795C884E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8246A12-1CE6-0ED8-42D9-11A59C1085E2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7093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D4D7C-4863-6423-98D2-7F492BE2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Sequential 1) if-then-else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CD102E-3EE3-1011-3E85-F4053424C2E4}"/>
              </a:ext>
            </a:extLst>
          </p:cNvPr>
          <p:cNvSpPr txBox="1"/>
          <p:nvPr/>
        </p:nvSpPr>
        <p:spPr>
          <a:xfrm>
            <a:off x="691515" y="2470067"/>
            <a:ext cx="514756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entity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if_ex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is</a:t>
            </a:r>
            <a:b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</a:b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port(in1,in2: in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std_logic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; </a:t>
            </a:r>
            <a:endParaRPr lang="en" altLang="zh-CN" dirty="0">
              <a:effectLst/>
            </a:endParaRPr>
          </a:p>
          <a:p>
            <a:r>
              <a:rPr lang="zh-CN" altLang="en-US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      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out1: out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std_logic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);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end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if_ex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;</a:t>
            </a:r>
            <a:b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</a:b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architecture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if_ex_arch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of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if_ex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is </a:t>
            </a: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begin </a:t>
            </a:r>
            <a:endParaRPr lang="en" altLang="zh-CN" dirty="0">
              <a:effectLst/>
            </a:endParaRPr>
          </a:p>
          <a:p>
            <a:r>
              <a:rPr lang="zh-CN" altLang="en-US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process(b) </a:t>
            </a:r>
          </a:p>
          <a:p>
            <a:r>
              <a:rPr lang="zh-CN" altLang="en-US" dirty="0">
                <a:solidFill>
                  <a:srgbClr val="333333"/>
                </a:solidFill>
                <a:latin typeface="CourierNewPSMT" panose="02070309020205020404" pitchFamily="49" charset="0"/>
              </a:rPr>
              <a:t> 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begin </a:t>
            </a:r>
            <a:endParaRPr lang="en" altLang="zh-CN" dirty="0">
              <a:effectLst/>
            </a:endParaRPr>
          </a:p>
          <a:p>
            <a:r>
              <a:rPr lang="zh-CN" altLang="en-US" sz="1800" b="1" dirty="0">
                <a:solidFill>
                  <a:srgbClr val="720C6B"/>
                </a:solidFill>
                <a:effectLst/>
                <a:latin typeface="CourierNewPS"/>
              </a:rPr>
              <a:t>  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if</a:t>
            </a:r>
            <a:r>
              <a:rPr lang="zh-CN" altLang="en-US" sz="1800" b="1" dirty="0">
                <a:solidFill>
                  <a:srgbClr val="720C6B"/>
                </a:solidFill>
                <a:effectLst/>
                <a:latin typeface="CourierNewPS"/>
              </a:rPr>
              <a:t>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in1=‘1‘</a:t>
            </a:r>
            <a:r>
              <a:rPr lang="zh-CN" altLang="en-US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and</a:t>
            </a:r>
            <a:r>
              <a:rPr lang="zh-CN" altLang="en-US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in2='1‘</a:t>
            </a:r>
            <a:r>
              <a:rPr lang="zh-CN" altLang="en-US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then </a:t>
            </a:r>
          </a:p>
          <a:p>
            <a:r>
              <a:rPr lang="zh-CN" altLang="en-US" b="1" dirty="0">
                <a:solidFill>
                  <a:srgbClr val="720C6B"/>
                </a:solidFill>
                <a:latin typeface="CourierNewPS"/>
              </a:rPr>
              <a:t>    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out1 &lt;= '1‘; </a:t>
            </a:r>
            <a:endParaRPr lang="en" altLang="zh-CN" dirty="0">
              <a:effectLst/>
            </a:endParaRPr>
          </a:p>
          <a:p>
            <a:r>
              <a:rPr lang="zh-CN" altLang="en-US" sz="1800" b="1" dirty="0">
                <a:solidFill>
                  <a:srgbClr val="720C6B"/>
                </a:solidFill>
                <a:effectLst/>
                <a:latin typeface="CourierNewPS"/>
              </a:rPr>
              <a:t>  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else </a:t>
            </a:r>
            <a:endParaRPr lang="en" altLang="zh-CN" dirty="0">
              <a:effectLst/>
            </a:endParaRPr>
          </a:p>
          <a:p>
            <a:r>
              <a:rPr lang="zh-CN" altLang="en-US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   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out1 &lt;= '0’; </a:t>
            </a:r>
          </a:p>
          <a:p>
            <a:r>
              <a:rPr lang="zh-CN" altLang="en-US" b="1" dirty="0">
                <a:solidFill>
                  <a:srgbClr val="333333"/>
                </a:solidFill>
                <a:latin typeface="CourierNewPSMT" panose="02070309020205020404" pitchFamily="49" charset="0"/>
              </a:rPr>
              <a:t>  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end if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;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end process;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end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if_ex_arch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; 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CD781F-9AA1-461A-C90C-7173C1B6B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5" y="1381990"/>
            <a:ext cx="3086100" cy="6858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0A70DB4-566B-C61A-F43C-F61769262CC8}"/>
              </a:ext>
            </a:extLst>
          </p:cNvPr>
          <p:cNvSpPr txBox="1"/>
          <p:nvPr/>
        </p:nvSpPr>
        <p:spPr>
          <a:xfrm>
            <a:off x="6280786" y="1383474"/>
            <a:ext cx="2649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800" b="1" dirty="0">
                <a:effectLst/>
                <a:latin typeface="CourierNewPS"/>
              </a:rPr>
              <a:t>if (</a:t>
            </a:r>
            <a:r>
              <a:rPr lang="en" altLang="zh-CN" sz="1800" b="1" dirty="0" err="1">
                <a:effectLst/>
                <a:latin typeface="CourierNewPS"/>
              </a:rPr>
              <a:t>cond</a:t>
            </a:r>
            <a:r>
              <a:rPr lang="en" altLang="zh-CN" sz="1800" b="1" dirty="0">
                <a:effectLst/>
                <a:latin typeface="CourierNewPS"/>
              </a:rPr>
              <a:t>) then </a:t>
            </a:r>
          </a:p>
          <a:p>
            <a:r>
              <a:rPr lang="zh-CN" altLang="en-US" b="1" dirty="0">
                <a:latin typeface="CourierNewPS"/>
              </a:rPr>
              <a:t>   </a:t>
            </a:r>
            <a:r>
              <a:rPr lang="en" altLang="zh-CN" sz="1800" b="1" dirty="0">
                <a:effectLst/>
                <a:latin typeface="CourierNewPS"/>
              </a:rPr>
              <a:t>statement; </a:t>
            </a:r>
            <a:endParaRPr lang="en" altLang="zh-CN" dirty="0">
              <a:effectLst/>
            </a:endParaRPr>
          </a:p>
          <a:p>
            <a:r>
              <a:rPr lang="en" altLang="zh-CN" sz="1800" b="1" dirty="0">
                <a:effectLst/>
                <a:latin typeface="CourierNewPS"/>
              </a:rPr>
              <a:t>end if; 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2D4928-CA5D-DDA3-37A7-28366AEDC682}"/>
              </a:ext>
            </a:extLst>
          </p:cNvPr>
          <p:cNvSpPr txBox="1"/>
          <p:nvPr/>
        </p:nvSpPr>
        <p:spPr>
          <a:xfrm>
            <a:off x="6280786" y="2513320"/>
            <a:ext cx="22525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800" b="1" dirty="0">
                <a:effectLst/>
                <a:latin typeface="CourierNewPS"/>
              </a:rPr>
              <a:t>if (</a:t>
            </a:r>
            <a:r>
              <a:rPr lang="en" altLang="zh-CN" sz="1800" b="1" dirty="0" err="1">
                <a:effectLst/>
                <a:latin typeface="CourierNewPS"/>
              </a:rPr>
              <a:t>cond</a:t>
            </a:r>
            <a:r>
              <a:rPr lang="en" altLang="zh-CN" sz="1800" b="1" dirty="0">
                <a:effectLst/>
                <a:latin typeface="CourierNewPS"/>
              </a:rPr>
              <a:t>) then </a:t>
            </a:r>
          </a:p>
          <a:p>
            <a:r>
              <a:rPr lang="zh-CN" altLang="en-US" b="1" dirty="0">
                <a:latin typeface="CourierNewPS"/>
              </a:rPr>
              <a:t>   </a:t>
            </a:r>
            <a:r>
              <a:rPr lang="en" altLang="zh-CN" sz="1800" b="1" dirty="0">
                <a:effectLst/>
                <a:latin typeface="CourierNewPS"/>
              </a:rPr>
              <a:t>statement1; </a:t>
            </a:r>
          </a:p>
          <a:p>
            <a:r>
              <a:rPr lang="en" altLang="zh-CN" sz="1800" b="1" dirty="0">
                <a:effectLst/>
                <a:latin typeface="CourierNewPS"/>
              </a:rPr>
              <a:t>else </a:t>
            </a:r>
          </a:p>
          <a:p>
            <a:r>
              <a:rPr lang="zh-CN" altLang="en-US" b="1" dirty="0">
                <a:latin typeface="CourierNewPS"/>
              </a:rPr>
              <a:t>   </a:t>
            </a:r>
            <a:r>
              <a:rPr lang="en" altLang="zh-CN" sz="1800" b="1" dirty="0">
                <a:effectLst/>
                <a:latin typeface="CourierNewPS"/>
              </a:rPr>
              <a:t>statement2; </a:t>
            </a:r>
            <a:endParaRPr lang="en" altLang="zh-CN" dirty="0">
              <a:effectLst/>
            </a:endParaRPr>
          </a:p>
          <a:p>
            <a:r>
              <a:rPr lang="en" altLang="zh-CN" sz="1800" b="1" dirty="0">
                <a:effectLst/>
                <a:latin typeface="CourierNewPS"/>
              </a:rPr>
              <a:t>end if; 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E7ECF9-EABF-7A51-BC0B-EC3762A0BFFA}"/>
              </a:ext>
            </a:extLst>
          </p:cNvPr>
          <p:cNvSpPr txBox="1"/>
          <p:nvPr/>
        </p:nvSpPr>
        <p:spPr>
          <a:xfrm>
            <a:off x="6280786" y="4297491"/>
            <a:ext cx="280397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800" b="1" dirty="0">
                <a:effectLst/>
                <a:latin typeface="CourierNewPS"/>
              </a:rPr>
              <a:t>if (cond1) then </a:t>
            </a:r>
          </a:p>
          <a:p>
            <a:r>
              <a:rPr lang="zh-CN" altLang="en-US" b="1" dirty="0">
                <a:latin typeface="CourierNewPS"/>
              </a:rPr>
              <a:t>   </a:t>
            </a:r>
            <a:r>
              <a:rPr lang="en" altLang="zh-CN" sz="1800" b="1" dirty="0">
                <a:effectLst/>
                <a:latin typeface="CourierNewPS"/>
              </a:rPr>
              <a:t>statement1; </a:t>
            </a:r>
          </a:p>
          <a:p>
            <a:r>
              <a:rPr lang="en" altLang="zh-CN" sz="1800" b="1" dirty="0" err="1">
                <a:effectLst/>
                <a:latin typeface="CourierNewPS"/>
              </a:rPr>
              <a:t>elsif</a:t>
            </a:r>
            <a:r>
              <a:rPr lang="en" altLang="zh-CN" sz="1800" b="1" dirty="0">
                <a:effectLst/>
                <a:latin typeface="CourierNewPS"/>
              </a:rPr>
              <a:t> (cond2) then </a:t>
            </a:r>
          </a:p>
          <a:p>
            <a:r>
              <a:rPr lang="zh-CN" altLang="en-US" b="1" dirty="0">
                <a:latin typeface="CourierNewPS"/>
              </a:rPr>
              <a:t>   </a:t>
            </a:r>
            <a:r>
              <a:rPr lang="en" altLang="zh-CN" sz="1800" b="1" dirty="0">
                <a:effectLst/>
                <a:latin typeface="CourierNewPS"/>
              </a:rPr>
              <a:t>statement2; </a:t>
            </a:r>
            <a:endParaRPr lang="en" altLang="zh-CN" dirty="0">
              <a:effectLst/>
            </a:endParaRPr>
          </a:p>
          <a:p>
            <a:r>
              <a:rPr lang="en" altLang="zh-CN" sz="1800" b="1" dirty="0" err="1">
                <a:effectLst/>
                <a:latin typeface="CourierNewPS"/>
              </a:rPr>
              <a:t>elsif</a:t>
            </a:r>
            <a:r>
              <a:rPr lang="en" altLang="zh-CN" sz="1800" b="1" dirty="0">
                <a:effectLst/>
                <a:latin typeface="CourierNewPS"/>
              </a:rPr>
              <a:t> ... </a:t>
            </a:r>
          </a:p>
          <a:p>
            <a:r>
              <a:rPr lang="zh-CN" altLang="en-US" b="1" dirty="0">
                <a:latin typeface="CourierNewPS"/>
              </a:rPr>
              <a:t>   </a:t>
            </a:r>
            <a:r>
              <a:rPr lang="en" altLang="zh-CN" sz="1800" b="1" dirty="0">
                <a:effectLst/>
                <a:latin typeface="CourierNewPS"/>
              </a:rPr>
              <a:t>... </a:t>
            </a:r>
            <a:endParaRPr lang="en" altLang="zh-CN" dirty="0">
              <a:effectLst/>
            </a:endParaRPr>
          </a:p>
          <a:p>
            <a:r>
              <a:rPr lang="en" altLang="zh-CN" sz="1800" b="1" dirty="0">
                <a:effectLst/>
                <a:latin typeface="CourierNewPS"/>
              </a:rPr>
              <a:t>else </a:t>
            </a:r>
          </a:p>
          <a:p>
            <a:r>
              <a:rPr lang="zh-CN" altLang="en-US" b="1" dirty="0">
                <a:latin typeface="CourierNewPS"/>
              </a:rPr>
              <a:t>   </a:t>
            </a:r>
            <a:r>
              <a:rPr lang="en" altLang="zh-CN" sz="1800" b="1" dirty="0" err="1">
                <a:effectLst/>
                <a:latin typeface="CourierNewPS"/>
              </a:rPr>
              <a:t>statementn</a:t>
            </a:r>
            <a:r>
              <a:rPr lang="en" altLang="zh-CN" sz="1800" b="1" dirty="0">
                <a:effectLst/>
                <a:latin typeface="CourierNewPS"/>
              </a:rPr>
              <a:t>; </a:t>
            </a:r>
            <a:endParaRPr lang="en" altLang="zh-CN" dirty="0">
              <a:effectLst/>
            </a:endParaRPr>
          </a:p>
          <a:p>
            <a:r>
              <a:rPr lang="en" altLang="zh-CN" sz="1800" b="1" dirty="0">
                <a:effectLst/>
                <a:latin typeface="CourierNewPS"/>
              </a:rPr>
              <a:t>end if; 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0152091-6FBE-80B0-8CE2-BE22A0ED6689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6BA6153-C312-4A52-F027-E401ED1F1197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365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47535-0ACA-0FBA-BB0B-A1280D104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Example: 4-bit Comparator in VHDL</a:t>
            </a:r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9274C1D-2547-42CC-D543-0DBF50806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112638"/>
              </p:ext>
            </p:extLst>
          </p:nvPr>
        </p:nvGraphicFramePr>
        <p:xfrm>
          <a:off x="573397" y="1911633"/>
          <a:ext cx="8674100" cy="3627120"/>
        </p:xfrm>
        <a:graphic>
          <a:graphicData uri="http://schemas.openxmlformats.org/drawingml/2006/table">
            <a:tbl>
              <a:tblPr/>
              <a:tblGrid>
                <a:gridCol w="8674100">
                  <a:extLst>
                    <a:ext uri="{9D8B030D-6E8A-4147-A177-3AD203B41FA5}">
                      <a16:colId xmlns:a16="http://schemas.microsoft.com/office/drawing/2014/main" val="10648615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" sz="2000" dirty="0">
                          <a:solidFill>
                            <a:srgbClr val="333333"/>
                          </a:solidFill>
                          <a:effectLst/>
                          <a:latin typeface="CourierNewPSMT" panose="02070309020205020404" pitchFamily="49" charset="0"/>
                        </a:rPr>
                        <a:t>2  library IEEE;</a:t>
                      </a:r>
                      <a:br>
                        <a:rPr lang="en" sz="2000" dirty="0">
                          <a:solidFill>
                            <a:srgbClr val="333333"/>
                          </a:solidFill>
                          <a:effectLst/>
                          <a:latin typeface="CourierNewPSMT" panose="02070309020205020404" pitchFamily="49" charset="0"/>
                        </a:rPr>
                      </a:br>
                      <a:r>
                        <a:rPr lang="en" sz="2000" dirty="0">
                          <a:solidFill>
                            <a:srgbClr val="333333"/>
                          </a:solidFill>
                          <a:effectLst/>
                          <a:latin typeface="CourierNewPSMT" panose="02070309020205020404" pitchFamily="49" charset="0"/>
                        </a:rPr>
                        <a:t>3  use IEEE.std_logic_1164.all; </a:t>
                      </a:r>
                      <a:endParaRPr lang="en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00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035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2000" dirty="0">
                          <a:solidFill>
                            <a:srgbClr val="333333"/>
                          </a:solidFill>
                          <a:effectLst/>
                          <a:latin typeface="CourierNewPSMT" panose="02070309020205020404" pitchFamily="49" charset="0"/>
                        </a:rPr>
                        <a:t>4  entity eqcomp4 is</a:t>
                      </a:r>
                      <a:br>
                        <a:rPr lang="en" sz="2000" dirty="0">
                          <a:solidFill>
                            <a:srgbClr val="333333"/>
                          </a:solidFill>
                          <a:effectLst/>
                          <a:latin typeface="CourierNewPSMT" panose="02070309020205020404" pitchFamily="49" charset="0"/>
                        </a:rPr>
                      </a:br>
                      <a:r>
                        <a:rPr lang="en" sz="2000" dirty="0">
                          <a:solidFill>
                            <a:srgbClr val="333333"/>
                          </a:solidFill>
                          <a:effectLst/>
                          <a:latin typeface="CourierNewPSMT" panose="02070309020205020404" pitchFamily="49" charset="0"/>
                        </a:rPr>
                        <a:t>5  port (a, b: in </a:t>
                      </a:r>
                      <a:r>
                        <a:rPr lang="en" sz="2000" dirty="0" err="1">
                          <a:solidFill>
                            <a:srgbClr val="333333"/>
                          </a:solidFill>
                          <a:effectLst/>
                          <a:latin typeface="CourierNewPSMT" panose="02070309020205020404" pitchFamily="49" charset="0"/>
                        </a:rPr>
                        <a:t>std_logic_vector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effectLst/>
                          <a:latin typeface="CourierNewPSMT" panose="02070309020205020404" pitchFamily="49" charset="0"/>
                        </a:rPr>
                        <a:t>(3 </a:t>
                      </a:r>
                      <a:r>
                        <a:rPr lang="en" sz="2000" dirty="0" err="1">
                          <a:solidFill>
                            <a:srgbClr val="333333"/>
                          </a:solidFill>
                          <a:effectLst/>
                          <a:latin typeface="CourierNewPSMT" panose="02070309020205020404" pitchFamily="49" charset="0"/>
                        </a:rPr>
                        <a:t>downto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effectLst/>
                          <a:latin typeface="CourierNewPSMT" panose="02070309020205020404" pitchFamily="49" charset="0"/>
                        </a:rPr>
                        <a:t> 0); </a:t>
                      </a:r>
                    </a:p>
                    <a:p>
                      <a:r>
                        <a:rPr lang="en" sz="2000" dirty="0">
                          <a:solidFill>
                            <a:srgbClr val="333333"/>
                          </a:solidFill>
                          <a:effectLst/>
                          <a:latin typeface="CourierNewPSMT" panose="02070309020205020404" pitchFamily="49" charset="0"/>
                        </a:rPr>
                        <a:t>6      equals: out </a:t>
                      </a:r>
                      <a:r>
                        <a:rPr lang="en" sz="2000" dirty="0" err="1">
                          <a:solidFill>
                            <a:srgbClr val="333333"/>
                          </a:solidFill>
                          <a:effectLst/>
                          <a:latin typeface="CourierNewPSMT" panose="02070309020205020404" pitchFamily="49" charset="0"/>
                        </a:rPr>
                        <a:t>std_logic</a:t>
                      </a:r>
                      <a:r>
                        <a:rPr lang="en" sz="2000" dirty="0">
                          <a:solidFill>
                            <a:srgbClr val="333333"/>
                          </a:solidFill>
                          <a:effectLst/>
                          <a:latin typeface="CourierNewPSMT" panose="02070309020205020404" pitchFamily="49" charset="0"/>
                        </a:rPr>
                        <a:t>);</a:t>
                      </a:r>
                      <a:br>
                        <a:rPr lang="en" sz="2000" dirty="0">
                          <a:solidFill>
                            <a:srgbClr val="333333"/>
                          </a:solidFill>
                          <a:effectLst/>
                          <a:latin typeface="CourierNewPSMT" panose="02070309020205020404" pitchFamily="49" charset="0"/>
                        </a:rPr>
                      </a:br>
                      <a:r>
                        <a:rPr lang="en" sz="2000" dirty="0">
                          <a:solidFill>
                            <a:srgbClr val="333333"/>
                          </a:solidFill>
                          <a:effectLst/>
                          <a:latin typeface="CourierNewPSMT" panose="02070309020205020404" pitchFamily="49" charset="0"/>
                        </a:rPr>
                        <a:t>7  end eqcomp4; </a:t>
                      </a:r>
                      <a:endParaRPr lang="en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00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00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54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2000" dirty="0">
                          <a:solidFill>
                            <a:srgbClr val="333333"/>
                          </a:solidFill>
                          <a:effectLst/>
                          <a:latin typeface="CourierNewPSMT" panose="02070309020205020404" pitchFamily="49" charset="0"/>
                        </a:rPr>
                        <a:t>8  architecture arch_eqcomp4 of eqcomp4 is </a:t>
                      </a:r>
                    </a:p>
                    <a:p>
                      <a:r>
                        <a:rPr lang="en" sz="2000" dirty="0">
                          <a:solidFill>
                            <a:srgbClr val="333333"/>
                          </a:solidFill>
                          <a:effectLst/>
                          <a:latin typeface="CourierNewPSMT" panose="02070309020205020404" pitchFamily="49" charset="0"/>
                        </a:rPr>
                        <a:t>9  begin</a:t>
                      </a:r>
                      <a:br>
                        <a:rPr lang="en" sz="2000" dirty="0">
                          <a:solidFill>
                            <a:srgbClr val="333333"/>
                          </a:solidFill>
                          <a:effectLst/>
                          <a:latin typeface="CourierNewPSMT" panose="02070309020205020404" pitchFamily="49" charset="0"/>
                        </a:rPr>
                      </a:br>
                      <a:r>
                        <a:rPr lang="en" sz="2000" dirty="0">
                          <a:solidFill>
                            <a:srgbClr val="333333"/>
                          </a:solidFill>
                          <a:effectLst/>
                          <a:latin typeface="CourierNewPSMT" panose="02070309020205020404" pitchFamily="49" charset="0"/>
                        </a:rPr>
                        <a:t>10     equals &lt;= '1' when (a = b) else '0’; </a:t>
                      </a:r>
                    </a:p>
                    <a:p>
                      <a:r>
                        <a:rPr lang="en" sz="2000" dirty="0">
                          <a:solidFill>
                            <a:srgbClr val="333333"/>
                          </a:solidFill>
                          <a:effectLst/>
                          <a:latin typeface="CourierNewPSMT" panose="02070309020205020404" pitchFamily="49" charset="0"/>
                        </a:rPr>
                        <a:t>11     -- “comment line” </a:t>
                      </a:r>
                      <a:endParaRPr lang="en" dirty="0">
                        <a:effectLst/>
                      </a:endParaRPr>
                    </a:p>
                    <a:p>
                      <a:r>
                        <a:rPr lang="en" sz="2000" dirty="0">
                          <a:solidFill>
                            <a:srgbClr val="333333"/>
                          </a:solidFill>
                          <a:effectLst/>
                          <a:latin typeface="CourierNewPSMT" panose="02070309020205020404" pitchFamily="49" charset="0"/>
                        </a:rPr>
                        <a:t>12 end arch_eqcomp4; </a:t>
                      </a:r>
                      <a:endParaRPr lang="en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00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60293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8A11C1E-1589-8840-5AB2-788216F9A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397" y="1150216"/>
            <a:ext cx="8674100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MT"/>
              </a:rPr>
              <a:t>eqcomp4.vhd 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CourierNewPSMT" panose="02070309020205020404" pitchFamily="49" charset="0"/>
              </a:rPr>
              <a:t>1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CourierNewPSMT" panose="02070309020205020404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CourierNewPSMT" panose="02070309020205020404" pitchFamily="49" charset="0"/>
              </a:rPr>
              <a:t>--the code starts here, “a comment”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9A08B6-4938-28FC-95FB-BEA8C8D8B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07" y="4968737"/>
            <a:ext cx="4636490" cy="216982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7852078-BF40-4B0B-D405-57D2B5BD114F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7A71D6-46A8-5B2A-F4F7-1CDD8DDE98D5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4897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0CEE1-0D8A-C552-5EDE-E7A72BC5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Sequential 2) case-when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25D683-14C9-2C54-3F0A-CED3661D5920}"/>
              </a:ext>
            </a:extLst>
          </p:cNvPr>
          <p:cNvSpPr txBox="1"/>
          <p:nvPr/>
        </p:nvSpPr>
        <p:spPr>
          <a:xfrm>
            <a:off x="676879" y="1068779"/>
            <a:ext cx="867537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entity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test_case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is</a:t>
            </a:r>
            <a:b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</a:br>
            <a:r>
              <a:rPr lang="zh-CN" altLang="en-US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 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port ( in1, in2: in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std_logic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; </a:t>
            </a:r>
            <a:endParaRPr lang="en" altLang="zh-CN" dirty="0">
              <a:effectLst/>
            </a:endParaRPr>
          </a:p>
          <a:p>
            <a:r>
              <a:rPr lang="zh-CN" altLang="en-US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       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out1,out2: out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std_logic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); </a:t>
            </a: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end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test_case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;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architecture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case_arch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of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test_case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is </a:t>
            </a:r>
          </a:p>
          <a:p>
            <a:r>
              <a:rPr lang="zh-CN" altLang="en-US" dirty="0">
                <a:solidFill>
                  <a:srgbClr val="333333"/>
                </a:solidFill>
                <a:latin typeface="CourierNewPSMT" panose="02070309020205020404" pitchFamily="49" charset="0"/>
              </a:rPr>
              <a:t>  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signal b: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std_logic_vector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(1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downto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0); </a:t>
            </a: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begin </a:t>
            </a:r>
            <a:endParaRPr lang="en" altLang="zh-CN" dirty="0">
              <a:effectLst/>
            </a:endParaRPr>
          </a:p>
          <a:p>
            <a:r>
              <a:rPr lang="zh-CN" altLang="en-US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 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process (b) </a:t>
            </a:r>
          </a:p>
          <a:p>
            <a:r>
              <a:rPr lang="zh-CN" altLang="en-US" dirty="0">
                <a:solidFill>
                  <a:srgbClr val="333333"/>
                </a:solidFill>
                <a:latin typeface="CourierNewPSMT" panose="02070309020205020404" pitchFamily="49" charset="0"/>
              </a:rPr>
              <a:t>  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begin </a:t>
            </a:r>
          </a:p>
          <a:p>
            <a:r>
              <a:rPr lang="zh-CN" altLang="en-US" dirty="0">
                <a:solidFill>
                  <a:srgbClr val="333333"/>
                </a:solidFill>
                <a:latin typeface="CourierNewPSMT" panose="02070309020205020404" pitchFamily="49" charset="0"/>
              </a:rPr>
              <a:t>       </a:t>
            </a:r>
            <a:r>
              <a:rPr lang="en-US" altLang="zh-CN" dirty="0">
                <a:solidFill>
                  <a:srgbClr val="333333"/>
                </a:solidFill>
                <a:latin typeface="CourierNewPSMT" panose="02070309020205020404" pitchFamily="49" charset="0"/>
              </a:rPr>
              <a:t>case b is</a:t>
            </a:r>
          </a:p>
          <a:p>
            <a:r>
              <a:rPr lang="en-US" altLang="zh-CN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      when </a:t>
            </a:r>
            <a:r>
              <a:rPr lang="en" altLang="zh-CN" sz="1800" b="1" dirty="0">
                <a:solidFill>
                  <a:srgbClr val="00AF4F"/>
                </a:solidFill>
                <a:effectLst/>
                <a:latin typeface="CourierNewPS"/>
              </a:rPr>
              <a:t>"</a:t>
            </a:r>
            <a:r>
              <a:rPr lang="en" altLang="zh-CN" sz="1800" b="1" i="1" dirty="0">
                <a:solidFill>
                  <a:srgbClr val="00AF4F"/>
                </a:solidFill>
                <a:effectLst/>
                <a:latin typeface="CourierNewPS"/>
              </a:rPr>
              <a:t>00</a:t>
            </a:r>
            <a:r>
              <a:rPr lang="en" altLang="zh-CN" sz="1800" b="1" dirty="0">
                <a:solidFill>
                  <a:srgbClr val="00AF4F"/>
                </a:solidFill>
                <a:effectLst/>
                <a:latin typeface="CourierNewPS"/>
              </a:rPr>
              <a:t>"</a:t>
            </a:r>
            <a:r>
              <a:rPr lang="en" altLang="zh-CN" sz="1800" b="1" i="1" dirty="0">
                <a:solidFill>
                  <a:srgbClr val="00AF4F"/>
                </a:solidFill>
                <a:effectLst/>
                <a:latin typeface="CourierNewPS"/>
              </a:rPr>
              <a:t>|</a:t>
            </a:r>
            <a:r>
              <a:rPr lang="en" altLang="zh-CN" sz="1800" b="1" dirty="0">
                <a:solidFill>
                  <a:srgbClr val="00AF4F"/>
                </a:solidFill>
                <a:effectLst/>
                <a:latin typeface="CourierNewPS"/>
              </a:rPr>
              <a:t>"</a:t>
            </a:r>
            <a:r>
              <a:rPr lang="en" altLang="zh-CN" sz="1800" b="1" i="1" dirty="0">
                <a:solidFill>
                  <a:srgbClr val="00AF4F"/>
                </a:solidFill>
                <a:effectLst/>
                <a:latin typeface="CourierNewPS"/>
              </a:rPr>
              <a:t>11</a:t>
            </a:r>
            <a:r>
              <a:rPr lang="en" altLang="zh-CN" sz="1800" b="1" dirty="0">
                <a:solidFill>
                  <a:srgbClr val="00AF4F"/>
                </a:solidFill>
                <a:effectLst/>
                <a:latin typeface="CourierNewPS"/>
              </a:rPr>
              <a:t>" </a:t>
            </a:r>
            <a:r>
              <a:rPr lang="en" altLang="zh-CN" sz="1800" b="1" dirty="0">
                <a:solidFill>
                  <a:srgbClr val="FF0000"/>
                </a:solidFill>
                <a:effectLst/>
                <a:latin typeface="CourierNewPS"/>
              </a:rPr>
              <a:t>=&gt;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out1 &lt;= '0’; </a:t>
            </a:r>
          </a:p>
          <a:p>
            <a:r>
              <a:rPr lang="en" altLang="zh-CN" dirty="0">
                <a:solidFill>
                  <a:srgbClr val="333333"/>
                </a:solidFill>
                <a:latin typeface="CourierNewPSMT" panose="02070309020205020404" pitchFamily="49" charset="0"/>
              </a:rPr>
              <a:t>                        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out2 &lt;= '1’;</a:t>
            </a:r>
          </a:p>
          <a:p>
            <a:r>
              <a:rPr lang="en" altLang="zh-CN" dirty="0">
                <a:effectLst/>
              </a:rPr>
              <a:t>                  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when </a:t>
            </a:r>
            <a:r>
              <a:rPr lang="en" altLang="zh-CN" sz="1800" b="1" dirty="0">
                <a:solidFill>
                  <a:srgbClr val="0000FF"/>
                </a:solidFill>
                <a:effectLst/>
                <a:latin typeface="CourierNewPS"/>
              </a:rPr>
              <a:t>others    </a:t>
            </a:r>
            <a:r>
              <a:rPr lang="en" altLang="zh-CN" sz="1800" b="1" dirty="0">
                <a:solidFill>
                  <a:srgbClr val="FF0000"/>
                </a:solidFill>
                <a:effectLst/>
                <a:latin typeface="CourierNewPS"/>
              </a:rPr>
              <a:t>=&gt;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out1 &lt;= ‘1’; </a:t>
            </a:r>
          </a:p>
          <a:p>
            <a:r>
              <a:rPr lang="en" altLang="zh-CN" dirty="0">
                <a:solidFill>
                  <a:srgbClr val="333333"/>
                </a:solidFill>
                <a:latin typeface="CourierNewPSMT" panose="02070309020205020404" pitchFamily="49" charset="0"/>
              </a:rPr>
              <a:t>                        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out2 &lt;= ‘0’;</a:t>
            </a:r>
          </a:p>
          <a:p>
            <a:r>
              <a:rPr lang="en" altLang="zh-CN" dirty="0">
                <a:solidFill>
                  <a:srgbClr val="333333"/>
                </a:solidFill>
                <a:latin typeface="CourierNewPSMT" panose="02070309020205020404" pitchFamily="49" charset="0"/>
              </a:rPr>
              <a:t>       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end case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333333"/>
                </a:solidFill>
                <a:latin typeface="CourierNewPSMT" panose="02070309020205020404" pitchFamily="49" charset="0"/>
              </a:rPr>
              <a:t>  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end process; </a:t>
            </a:r>
          </a:p>
          <a:p>
            <a:r>
              <a:rPr lang="en" altLang="zh-CN" dirty="0">
                <a:solidFill>
                  <a:srgbClr val="333333"/>
                </a:solidFill>
                <a:latin typeface="CourierNewPSMT" panose="02070309020205020404" pitchFamily="49" charset="0"/>
              </a:rPr>
              <a:t>  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b&lt;=in1&amp;in2; </a:t>
            </a: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end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case_arch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; 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2B00B3-33D5-8B7A-A293-CB08F3673F72}"/>
              </a:ext>
            </a:extLst>
          </p:cNvPr>
          <p:cNvSpPr txBox="1"/>
          <p:nvPr/>
        </p:nvSpPr>
        <p:spPr>
          <a:xfrm>
            <a:off x="4251367" y="6518955"/>
            <a:ext cx="4008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800" b="1" dirty="0">
                <a:solidFill>
                  <a:srgbClr val="00AF4F"/>
                </a:solidFill>
                <a:effectLst/>
                <a:latin typeface="CourierNewPS"/>
              </a:rPr>
              <a:t>"</a:t>
            </a:r>
            <a:r>
              <a:rPr lang="en" altLang="zh-CN" sz="1800" b="1" i="1" dirty="0">
                <a:solidFill>
                  <a:srgbClr val="00AF4F"/>
                </a:solidFill>
                <a:effectLst/>
                <a:latin typeface="CourierNewPS"/>
              </a:rPr>
              <a:t>00</a:t>
            </a:r>
            <a:r>
              <a:rPr lang="en" altLang="zh-CN" sz="1800" b="1" dirty="0">
                <a:solidFill>
                  <a:srgbClr val="00AF4F"/>
                </a:solidFill>
                <a:effectLst/>
                <a:latin typeface="CourierNewPS"/>
              </a:rPr>
              <a:t>"</a:t>
            </a:r>
            <a:r>
              <a:rPr lang="en" altLang="zh-CN" sz="1800" b="1" i="1" dirty="0">
                <a:solidFill>
                  <a:srgbClr val="00AF4F"/>
                </a:solidFill>
                <a:effectLst/>
                <a:latin typeface="CourierNewPS"/>
              </a:rPr>
              <a:t>|</a:t>
            </a:r>
            <a:r>
              <a:rPr lang="en" altLang="zh-CN" sz="1800" b="1" dirty="0">
                <a:solidFill>
                  <a:srgbClr val="00AF4F"/>
                </a:solidFill>
                <a:effectLst/>
                <a:latin typeface="CourierNewPS"/>
              </a:rPr>
              <a:t>"</a:t>
            </a:r>
            <a:r>
              <a:rPr lang="en" altLang="zh-CN" sz="1800" b="1" i="1" dirty="0">
                <a:solidFill>
                  <a:srgbClr val="00AF4F"/>
                </a:solidFill>
                <a:effectLst/>
                <a:latin typeface="CourierNewPS"/>
              </a:rPr>
              <a:t>11</a:t>
            </a:r>
            <a:r>
              <a:rPr lang="en" altLang="zh-CN" sz="1800" b="1" dirty="0">
                <a:solidFill>
                  <a:srgbClr val="00AF4F"/>
                </a:solidFill>
                <a:effectLst/>
                <a:latin typeface="CourierNewPS"/>
              </a:rPr>
              <a:t>" </a:t>
            </a:r>
            <a:r>
              <a:rPr lang="en" altLang="zh-CN" sz="1800" i="1" dirty="0">
                <a:solidFill>
                  <a:srgbClr val="00AF4F"/>
                </a:solidFill>
                <a:effectLst/>
                <a:latin typeface="Arial" panose="020B0604020202020204" pitchFamily="34" charset="0"/>
              </a:rPr>
              <a:t>means case “00” or “11”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DF4F8D-41C6-3BAC-D3B2-C02D94DE790A}"/>
              </a:ext>
            </a:extLst>
          </p:cNvPr>
          <p:cNvSpPr txBox="1"/>
          <p:nvPr/>
        </p:nvSpPr>
        <p:spPr>
          <a:xfrm>
            <a:off x="4251367" y="5991745"/>
            <a:ext cx="36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80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“</a:t>
            </a:r>
            <a:r>
              <a:rPr lang="en" altLang="zh-CN" sz="1800" b="1" dirty="0">
                <a:solidFill>
                  <a:srgbClr val="FF0000"/>
                </a:solidFill>
                <a:effectLst/>
                <a:latin typeface="CourierNewPS"/>
              </a:rPr>
              <a:t>=&gt;</a:t>
            </a:r>
            <a:r>
              <a:rPr lang="en" altLang="zh-CN" sz="180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” means “implies” not “bigger” 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F8D5F59-B2DF-3B66-6D97-D294420F5B41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BDA5B0-0A0F-8154-38CD-CF2E1BE52DEC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02436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E6302-B73C-E9D2-4824-367A4E8AB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Sequential 3) loop (1/2)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50FE39-41D2-AA26-69B7-2718C9C842EA}"/>
              </a:ext>
            </a:extLst>
          </p:cNvPr>
          <p:cNvSpPr txBox="1"/>
          <p:nvPr/>
        </p:nvSpPr>
        <p:spPr>
          <a:xfrm>
            <a:off x="394632" y="1158240"/>
            <a:ext cx="86753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library IEEE;</a:t>
            </a:r>
            <a:b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</a:b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use IEEE.STD_LOGIC_1164.ALL;</a:t>
            </a:r>
            <a:b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</a:b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entity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for_ex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is</a:t>
            </a:r>
            <a:b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</a:b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port (in1: in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std_logic_vector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(3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downto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0);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    out1: out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std_logic_vector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(3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downto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0)); </a:t>
            </a: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end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for_ex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;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architecture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for_ex_arch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of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for_ex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is </a:t>
            </a: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begin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    process (in1) </a:t>
            </a:r>
            <a:r>
              <a:rPr lang="en" altLang="zh-CN" sz="1800" b="1" dirty="0">
                <a:effectLst/>
                <a:latin typeface="CourierNewPS"/>
              </a:rPr>
              <a:t>for-loop </a:t>
            </a:r>
          </a:p>
          <a:p>
            <a:r>
              <a:rPr lang="en" altLang="zh-CN" b="1" dirty="0">
                <a:solidFill>
                  <a:srgbClr val="333333"/>
                </a:solidFill>
                <a:latin typeface="CourierNewPS"/>
              </a:rPr>
              <a:t>    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begin </a:t>
            </a:r>
            <a:endParaRPr lang="en" altLang="zh-CN" dirty="0">
              <a:effectLst/>
            </a:endParaRPr>
          </a:p>
          <a:p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        for </a:t>
            </a:r>
            <a:r>
              <a:rPr lang="en" altLang="zh-CN" sz="1800" b="1" dirty="0">
                <a:solidFill>
                  <a:srgbClr val="FF0000"/>
                </a:solidFill>
                <a:effectLst/>
                <a:latin typeface="CourierNewPS"/>
              </a:rPr>
              <a:t>I 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in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0 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to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3 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loop </a:t>
            </a:r>
          </a:p>
          <a:p>
            <a:r>
              <a:rPr lang="en" altLang="zh-CN" b="1" dirty="0">
                <a:solidFill>
                  <a:srgbClr val="720C6B"/>
                </a:solidFill>
                <a:latin typeface="CourierNewPS"/>
              </a:rPr>
              <a:t>         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out1(</a:t>
            </a:r>
            <a:r>
              <a:rPr lang="en" altLang="zh-CN" sz="1800" b="1" dirty="0" err="1">
                <a:solidFill>
                  <a:srgbClr val="FF0000"/>
                </a:solidFill>
                <a:effectLst/>
                <a:latin typeface="CourierNewPS"/>
              </a:rPr>
              <a:t>i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) &lt;= not in1(</a:t>
            </a:r>
            <a:r>
              <a:rPr lang="en" altLang="zh-CN" sz="1800" b="1" dirty="0" err="1">
                <a:solidFill>
                  <a:srgbClr val="FF0000"/>
                </a:solidFill>
                <a:effectLst/>
                <a:latin typeface="CourierNewPS"/>
              </a:rPr>
              <a:t>i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); </a:t>
            </a:r>
            <a:endParaRPr lang="en" altLang="zh-CN" dirty="0">
              <a:effectLst/>
            </a:endParaRPr>
          </a:p>
          <a:p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        end loop;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    end process;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end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for_ex_arch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; 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86A2C6-23E2-7D61-BB09-B9B80AF2AB78}"/>
              </a:ext>
            </a:extLst>
          </p:cNvPr>
          <p:cNvSpPr txBox="1"/>
          <p:nvPr/>
        </p:nvSpPr>
        <p:spPr>
          <a:xfrm>
            <a:off x="5640778" y="3357305"/>
            <a:ext cx="42038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process (in1) </a:t>
            </a:r>
            <a:r>
              <a:rPr lang="en" altLang="zh-CN" sz="1800" b="1" dirty="0">
                <a:effectLst/>
                <a:latin typeface="CourierNewPS"/>
              </a:rPr>
              <a:t>while-loop </a:t>
            </a:r>
            <a:endParaRPr lang="en" altLang="zh-CN" dirty="0">
              <a:effectLst/>
            </a:endParaRPr>
          </a:p>
          <a:p>
            <a:r>
              <a:rPr lang="en" altLang="zh-CN" sz="1800" b="1" dirty="0">
                <a:solidFill>
                  <a:srgbClr val="FF0000"/>
                </a:solidFill>
                <a:effectLst/>
                <a:latin typeface="CourierNewPS"/>
              </a:rPr>
              <a:t>variable </a:t>
            </a:r>
            <a:r>
              <a:rPr lang="en" altLang="zh-CN" sz="1800" b="1" dirty="0" err="1">
                <a:solidFill>
                  <a:srgbClr val="FF0000"/>
                </a:solidFill>
                <a:effectLst/>
                <a:latin typeface="CourierNewPS"/>
              </a:rPr>
              <a:t>i</a:t>
            </a:r>
            <a:r>
              <a:rPr lang="en" altLang="zh-CN" sz="1800" b="1" dirty="0">
                <a:solidFill>
                  <a:srgbClr val="FF0000"/>
                </a:solidFill>
                <a:effectLst/>
                <a:latin typeface="CourierNewPS"/>
              </a:rPr>
              <a:t>: integer:= 0;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begin </a:t>
            </a:r>
            <a:endParaRPr lang="en" altLang="zh-CN" dirty="0">
              <a:effectLst/>
            </a:endParaRPr>
          </a:p>
          <a:p>
            <a:r>
              <a:rPr lang="en" altLang="zh-CN" sz="1800" b="1" dirty="0">
                <a:solidFill>
                  <a:srgbClr val="FF0000"/>
                </a:solidFill>
                <a:effectLst/>
                <a:latin typeface="CourierNewPS"/>
              </a:rPr>
              <a:t>   </a:t>
            </a:r>
            <a:r>
              <a:rPr lang="en" altLang="zh-CN" sz="1800" b="1" dirty="0" err="1">
                <a:solidFill>
                  <a:srgbClr val="FF0000"/>
                </a:solidFill>
                <a:effectLst/>
                <a:latin typeface="CourierNewPS"/>
              </a:rPr>
              <a:t>i</a:t>
            </a:r>
            <a:r>
              <a:rPr lang="en" altLang="zh-CN" sz="1800" b="1" dirty="0">
                <a:solidFill>
                  <a:srgbClr val="FF0000"/>
                </a:solidFill>
                <a:effectLst/>
                <a:latin typeface="CourierNewPS"/>
              </a:rPr>
              <a:t>:=0; </a:t>
            </a:r>
          </a:p>
          <a:p>
            <a:r>
              <a:rPr lang="en" altLang="zh-CN" b="1" dirty="0">
                <a:solidFill>
                  <a:srgbClr val="FF0000"/>
                </a:solidFill>
                <a:latin typeface="CourierNewPS"/>
              </a:rPr>
              <a:t>   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while </a:t>
            </a:r>
            <a:r>
              <a:rPr lang="en" altLang="zh-CN" sz="1800" b="1" dirty="0">
                <a:solidFill>
                  <a:srgbClr val="FF0000"/>
                </a:solidFill>
                <a:effectLst/>
                <a:latin typeface="CourierNewPS"/>
              </a:rPr>
              <a:t>I &lt; 4 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loop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     out1(</a:t>
            </a:r>
            <a:r>
              <a:rPr lang="en" altLang="zh-CN" sz="1800" b="1" dirty="0" err="1">
                <a:solidFill>
                  <a:srgbClr val="FF0000"/>
                </a:solidFill>
                <a:effectLst/>
                <a:latin typeface="CourierNewPS"/>
              </a:rPr>
              <a:t>i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) &lt;= not in1(</a:t>
            </a:r>
            <a:r>
              <a:rPr lang="en" altLang="zh-CN" sz="1800" b="1" dirty="0" err="1">
                <a:solidFill>
                  <a:srgbClr val="FF0000"/>
                </a:solidFill>
                <a:effectLst/>
                <a:latin typeface="CourierNewPS"/>
              </a:rPr>
              <a:t>i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); </a:t>
            </a:r>
            <a:endParaRPr lang="en" altLang="zh-CN" dirty="0">
              <a:effectLst/>
            </a:endParaRPr>
          </a:p>
          <a:p>
            <a:r>
              <a:rPr lang="en" altLang="zh-CN" sz="1800" b="1" dirty="0">
                <a:solidFill>
                  <a:srgbClr val="FF0000"/>
                </a:solidFill>
                <a:effectLst/>
                <a:latin typeface="CourierNewPS"/>
              </a:rPr>
              <a:t>      </a:t>
            </a:r>
            <a:r>
              <a:rPr lang="en" altLang="zh-CN" sz="1800" b="1" dirty="0" err="1">
                <a:solidFill>
                  <a:srgbClr val="FF0000"/>
                </a:solidFill>
                <a:effectLst/>
                <a:latin typeface="CourierNewPS"/>
              </a:rPr>
              <a:t>i</a:t>
            </a:r>
            <a:r>
              <a:rPr lang="en" altLang="zh-CN" sz="1800" b="1" dirty="0">
                <a:solidFill>
                  <a:srgbClr val="FF0000"/>
                </a:solidFill>
                <a:effectLst/>
                <a:latin typeface="CourierNewPS"/>
              </a:rPr>
              <a:t>:=i+1; </a:t>
            </a:r>
            <a:endParaRPr lang="en" altLang="zh-CN" dirty="0">
              <a:effectLst/>
            </a:endParaRPr>
          </a:p>
          <a:p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   end loop;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end process; 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3506BED-9532-398B-B890-9E801D16C056}"/>
              </a:ext>
            </a:extLst>
          </p:cNvPr>
          <p:cNvGrpSpPr/>
          <p:nvPr/>
        </p:nvGrpSpPr>
        <p:grpSpPr>
          <a:xfrm>
            <a:off x="6881644" y="893376"/>
            <a:ext cx="2336800" cy="2067964"/>
            <a:chOff x="6881644" y="893376"/>
            <a:chExt cx="2336800" cy="2067964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0C43065-19E3-0DC9-86BE-B79922EAF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1644" y="893376"/>
              <a:ext cx="2336800" cy="10668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9400907-A286-FA22-A647-683B0A234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873" y="1945340"/>
              <a:ext cx="1511300" cy="1016000"/>
            </a:xfrm>
            <a:prstGeom prst="rect">
              <a:avLst/>
            </a:prstGeom>
          </p:spPr>
        </p:pic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1EC09312-5A0D-ED72-2954-B89DF8FC02F6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B750E32-7051-59A7-5CFB-3A1E180D282D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4651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D7AB2-7CDA-21E6-02B1-885CC97AE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Sequential 3) loop (2/2)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4A310D-D70C-FBE9-F8C4-61B6376EF46F}"/>
              </a:ext>
            </a:extLst>
          </p:cNvPr>
          <p:cNvSpPr txBox="1"/>
          <p:nvPr/>
        </p:nvSpPr>
        <p:spPr>
          <a:xfrm>
            <a:off x="691515" y="1158240"/>
            <a:ext cx="40446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• </a:t>
            </a:r>
            <a:r>
              <a:rPr lang="en" altLang="zh-CN" sz="1800" b="1" dirty="0">
                <a:solidFill>
                  <a:srgbClr val="333333"/>
                </a:solidFill>
                <a:effectLst/>
                <a:latin typeface="CourierNewPS"/>
              </a:rPr>
              <a:t>for-loop </a:t>
            </a:r>
            <a:endParaRPr lang="en" altLang="zh-CN" dirty="0"/>
          </a:p>
          <a:p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  for </a:t>
            </a:r>
            <a:r>
              <a:rPr lang="en" altLang="zh-CN" b="1" dirty="0">
                <a:solidFill>
                  <a:srgbClr val="FF0000"/>
                </a:solidFill>
                <a:latin typeface="CourierNewPS"/>
              </a:rPr>
              <a:t>i</a:t>
            </a:r>
            <a:r>
              <a:rPr lang="en" altLang="zh-CN" sz="1800" b="1" dirty="0">
                <a:solidFill>
                  <a:srgbClr val="FF0000"/>
                </a:solidFill>
                <a:effectLst/>
                <a:latin typeface="CourierNewPS"/>
              </a:rPr>
              <a:t> 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in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0 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to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3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loop </a:t>
            </a:r>
          </a:p>
          <a:p>
            <a:r>
              <a:rPr lang="en" altLang="zh-CN" b="1" dirty="0">
                <a:solidFill>
                  <a:srgbClr val="720C6B"/>
                </a:solidFill>
                <a:latin typeface="CourierNewPS"/>
              </a:rPr>
              <a:t>    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out1(</a:t>
            </a:r>
            <a:r>
              <a:rPr lang="en" altLang="zh-CN" sz="1800" b="1" dirty="0" err="1">
                <a:solidFill>
                  <a:srgbClr val="FF0000"/>
                </a:solidFill>
                <a:effectLst/>
                <a:latin typeface="CourierNewPS"/>
              </a:rPr>
              <a:t>i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) &lt;= not in1(</a:t>
            </a:r>
            <a:r>
              <a:rPr lang="en" altLang="zh-CN" sz="1800" b="1" dirty="0" err="1">
                <a:solidFill>
                  <a:srgbClr val="FF0000"/>
                </a:solidFill>
                <a:effectLst/>
                <a:latin typeface="CourierNewPS"/>
              </a:rPr>
              <a:t>i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); </a:t>
            </a:r>
            <a:endParaRPr lang="en" altLang="zh-CN" dirty="0">
              <a:effectLst/>
            </a:endParaRPr>
          </a:p>
          <a:p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  end loop; 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704AA6-1011-5F97-2E23-302EA246A4E6}"/>
              </a:ext>
            </a:extLst>
          </p:cNvPr>
          <p:cNvSpPr txBox="1"/>
          <p:nvPr/>
        </p:nvSpPr>
        <p:spPr>
          <a:xfrm>
            <a:off x="5415147" y="1158240"/>
            <a:ext cx="39517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• </a:t>
            </a:r>
            <a:r>
              <a:rPr lang="en" altLang="zh-CN" sz="1800" b="1" dirty="0">
                <a:solidFill>
                  <a:srgbClr val="333333"/>
                </a:solidFill>
                <a:effectLst/>
                <a:latin typeface="CourierNewPS"/>
              </a:rPr>
              <a:t>while-loop </a:t>
            </a:r>
            <a:endParaRPr lang="en" altLang="zh-CN" dirty="0">
              <a:effectLst/>
            </a:endParaRPr>
          </a:p>
          <a:p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variable </a:t>
            </a:r>
            <a:r>
              <a:rPr lang="en" altLang="zh-CN" sz="1800" b="1" dirty="0" err="1">
                <a:solidFill>
                  <a:srgbClr val="FF0000"/>
                </a:solidFill>
                <a:effectLst/>
                <a:latin typeface="CourierNewPS"/>
              </a:rPr>
              <a:t>i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: integer:=0; </a:t>
            </a:r>
          </a:p>
          <a:p>
            <a:r>
              <a:rPr lang="en" altLang="zh-CN" sz="1800" dirty="0">
                <a:effectLst/>
                <a:latin typeface="CourierNewPSMT" panose="02070309020205020404" pitchFamily="49" charset="0"/>
              </a:rPr>
              <a:t>...</a:t>
            </a:r>
            <a:br>
              <a:rPr lang="en" altLang="zh-CN" sz="1800" dirty="0">
                <a:effectLst/>
                <a:latin typeface="CourierNewPSMT" panose="02070309020205020404" pitchFamily="49" charset="0"/>
              </a:rPr>
            </a:b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While </a:t>
            </a:r>
            <a:r>
              <a:rPr lang="en" altLang="zh-CN" sz="1800" b="1" dirty="0">
                <a:solidFill>
                  <a:srgbClr val="FF0000"/>
                </a:solidFill>
                <a:effectLst/>
                <a:latin typeface="CourierNewPS"/>
              </a:rPr>
              <a:t>I &lt; 4 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loop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 out1(</a:t>
            </a:r>
            <a:r>
              <a:rPr lang="en" altLang="zh-CN" sz="1800" b="1" dirty="0" err="1">
                <a:solidFill>
                  <a:srgbClr val="FF0000"/>
                </a:solidFill>
                <a:effectLst/>
                <a:latin typeface="CourierNewPS"/>
              </a:rPr>
              <a:t>i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) &lt;= not in1(</a:t>
            </a:r>
            <a:r>
              <a:rPr lang="en" altLang="zh-CN" sz="1800" b="1" dirty="0" err="1">
                <a:solidFill>
                  <a:srgbClr val="FF0000"/>
                </a:solidFill>
                <a:effectLst/>
                <a:latin typeface="CourierNewPS"/>
              </a:rPr>
              <a:t>i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);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 ... </a:t>
            </a:r>
            <a:endParaRPr lang="en" altLang="zh-CN" dirty="0">
              <a:effectLst/>
            </a:endParaRPr>
          </a:p>
          <a:p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end loop; 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EADD4C-9215-31D0-119D-C9303846C1F0}"/>
              </a:ext>
            </a:extLst>
          </p:cNvPr>
          <p:cNvSpPr txBox="1"/>
          <p:nvPr/>
        </p:nvSpPr>
        <p:spPr>
          <a:xfrm>
            <a:off x="691515" y="4348156"/>
            <a:ext cx="43376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– No need to declare the </a:t>
            </a:r>
            <a:r>
              <a:rPr lang="en" altLang="zh-CN" sz="1800" dirty="0">
                <a:solidFill>
                  <a:srgbClr val="FF0000"/>
                </a:solidFill>
                <a:effectLst/>
                <a:latin typeface="ArialMT"/>
              </a:rPr>
              <a:t>loop index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(e.g., </a:t>
            </a:r>
            <a:r>
              <a:rPr lang="en" altLang="zh-CN" sz="1800" b="1" dirty="0" err="1">
                <a:solidFill>
                  <a:srgbClr val="FF0000"/>
                </a:solidFill>
                <a:effectLst/>
                <a:latin typeface="CourierNewPS"/>
              </a:rPr>
              <a:t>i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).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   • It is implicitly declared within the loop.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   • It may not be modified within the loop (e.g., </a:t>
            </a:r>
            <a:r>
              <a:rPr lang="en" altLang="zh-CN" sz="1800" b="1" dirty="0" err="1">
                <a:solidFill>
                  <a:srgbClr val="FF0000"/>
                </a:solidFill>
                <a:effectLst/>
                <a:latin typeface="CourierNewPS"/>
              </a:rPr>
              <a:t>i</a:t>
            </a:r>
            <a:r>
              <a:rPr lang="en" altLang="zh-CN" sz="1800" b="1" dirty="0">
                <a:solidFill>
                  <a:srgbClr val="FF0000"/>
                </a:solidFill>
                <a:effectLst/>
                <a:latin typeface="CourierNewPS"/>
              </a:rPr>
              <a:t> := i-1;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).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– for-loop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is generally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00AF4F"/>
                </a:solidFill>
                <a:effectLst/>
                <a:latin typeface="ArialMT"/>
              </a:rPr>
              <a:t>   supported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for synthesis. 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FBEA56-EE63-01BA-35E9-1726544B225D}"/>
              </a:ext>
            </a:extLst>
          </p:cNvPr>
          <p:cNvSpPr txBox="1"/>
          <p:nvPr/>
        </p:nvSpPr>
        <p:spPr>
          <a:xfrm>
            <a:off x="5213268" y="4348156"/>
            <a:ext cx="43376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– The while loop repeats if the </a:t>
            </a:r>
            <a:r>
              <a:rPr lang="en" altLang="zh-CN" sz="1800" dirty="0">
                <a:solidFill>
                  <a:srgbClr val="FF0000"/>
                </a:solidFill>
                <a:effectLst/>
                <a:latin typeface="ArialMT"/>
              </a:rPr>
              <a:t>condition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tested is true.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   • The condition is tested before each iteration.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– while-loop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is supported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   by </a:t>
            </a:r>
            <a:r>
              <a:rPr lang="en" altLang="zh-CN" sz="1800" dirty="0">
                <a:solidFill>
                  <a:srgbClr val="FF0000"/>
                </a:solidFill>
                <a:effectLst/>
                <a:latin typeface="ArialMT"/>
              </a:rPr>
              <a:t>some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logic synthesis tools with </a:t>
            </a:r>
            <a:r>
              <a:rPr lang="en" altLang="zh-CN" sz="1800" dirty="0">
                <a:solidFill>
                  <a:srgbClr val="FF0000"/>
                </a:solidFill>
                <a:effectLst/>
                <a:latin typeface="ArialMT"/>
              </a:rPr>
              <a:t>restrictions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. 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DAEC7BA-BBD2-E052-8232-14A50885D262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CE3BB75-BCC4-C260-0C1C-7BF319E9D8BD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7563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2CCCA-46B9-46AC-3EF3-9CE6DC28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Variable Object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AAA349-6133-CCF0-4BB2-41DFFC76D120}"/>
              </a:ext>
            </a:extLst>
          </p:cNvPr>
          <p:cNvSpPr txBox="1"/>
          <p:nvPr/>
        </p:nvSpPr>
        <p:spPr>
          <a:xfrm>
            <a:off x="691516" y="1484416"/>
            <a:ext cx="86753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variable VAR_NAME: &lt;type&gt; [:= &lt;value&gt;]; </a:t>
            </a: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Note: Variables can be declared without initialized values. </a:t>
            </a:r>
            <a:endParaRPr lang="en" altLang="zh-CN" dirty="0">
              <a:effectLst/>
            </a:endParaRPr>
          </a:p>
          <a:p>
            <a:endParaRPr lang="en" altLang="zh-CN" sz="1800" dirty="0">
              <a:solidFill>
                <a:srgbClr val="333333"/>
              </a:solidFill>
              <a:effectLst/>
              <a:latin typeface="ArialMT"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• Examples: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– variable VAR_NAME: STD_LOGIC;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     • Declared without initialized value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– variable VAR_NAME : STD_LOGIC := '1’;</a:t>
            </a:r>
            <a:b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</a:br>
            <a:endParaRPr lang="en" altLang="zh-CN" sz="1800" dirty="0">
              <a:solidFill>
                <a:srgbClr val="333333"/>
              </a:solidFill>
              <a:effectLst/>
              <a:latin typeface="CourierNewPSMT" panose="02070309020205020404" pitchFamily="49" charset="0"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• Variables can only be declared/used in the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process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.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• Variables are used only by programmers for internal representation (less direct relationship to hardware). 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794577-F040-BA35-EBF5-99325C49C64F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53DC100-24F1-D278-FE1C-221EB5C7D1E4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2445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48699-C698-D316-A308-D681B3B0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Signal vs. Variable Assignment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E95C10-E11B-2F67-9789-2D6FC2DD0C86}"/>
              </a:ext>
            </a:extLst>
          </p:cNvPr>
          <p:cNvSpPr txBox="1"/>
          <p:nvPr/>
        </p:nvSpPr>
        <p:spPr>
          <a:xfrm>
            <a:off x="691516" y="1425038"/>
            <a:ext cx="86753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• Both </a:t>
            </a:r>
            <a:r>
              <a:rPr lang="en" altLang="zh-CN" sz="1800" dirty="0">
                <a:solidFill>
                  <a:srgbClr val="FF0000"/>
                </a:solidFill>
                <a:effectLst/>
                <a:latin typeface="ArialMT"/>
              </a:rPr>
              <a:t>signals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and </a:t>
            </a:r>
            <a:r>
              <a:rPr lang="en" altLang="zh-CN" sz="1800" dirty="0">
                <a:solidFill>
                  <a:srgbClr val="720C6B"/>
                </a:solidFill>
                <a:effectLst/>
                <a:latin typeface="ArialMT"/>
              </a:rPr>
              <a:t>variables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can be declared without initialized values.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effectLst/>
                <a:latin typeface="CourierNewPSMT" panose="02070309020205020404" pitchFamily="49" charset="0"/>
              </a:rPr>
              <a:t>   – signal SIG_NAME: &lt;type&gt; [:= &lt;value&gt;]; </a:t>
            </a:r>
          </a:p>
          <a:p>
            <a:r>
              <a:rPr lang="en" altLang="zh-CN" dirty="0">
                <a:latin typeface="CourierNewPSMT" panose="02070309020205020404" pitchFamily="49" charset="0"/>
              </a:rPr>
              <a:t>   </a:t>
            </a:r>
            <a:r>
              <a:rPr lang="en" altLang="zh-CN" sz="1800" dirty="0">
                <a:effectLst/>
                <a:latin typeface="CourierNewPSMT" panose="02070309020205020404" pitchFamily="49" charset="0"/>
              </a:rPr>
              <a:t>– variable VAR_NAME: &lt;type&gt; [:= &lt;value&gt;]; </a:t>
            </a:r>
          </a:p>
          <a:p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• Their values can be assigned after declaration. </a:t>
            </a:r>
          </a:p>
          <a:p>
            <a:r>
              <a:rPr lang="en" altLang="zh-CN" dirty="0">
                <a:solidFill>
                  <a:srgbClr val="333333"/>
                </a:solidFill>
                <a:latin typeface="ArialMT"/>
              </a:rPr>
              <a:t>      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– Syntax of </a:t>
            </a:r>
            <a:r>
              <a:rPr lang="en" altLang="zh-CN" sz="1800" dirty="0">
                <a:solidFill>
                  <a:srgbClr val="FF0000"/>
                </a:solidFill>
                <a:effectLst/>
                <a:latin typeface="ArialMT"/>
              </a:rPr>
              <a:t>signal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assignment: </a:t>
            </a:r>
          </a:p>
          <a:p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                  SIG_NAME </a:t>
            </a:r>
            <a:r>
              <a:rPr lang="en" altLang="zh-CN" sz="1800" b="1" dirty="0">
                <a:solidFill>
                  <a:srgbClr val="FF0000"/>
                </a:solidFill>
                <a:effectLst/>
                <a:latin typeface="CourierNewPS"/>
              </a:rPr>
              <a:t>&lt;=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&lt;expression&gt;; </a:t>
            </a:r>
          </a:p>
          <a:p>
            <a:endParaRPr lang="en" altLang="zh-CN" dirty="0">
              <a:solidFill>
                <a:srgbClr val="333333"/>
              </a:solidFill>
              <a:latin typeface="CourierNewPSMT" panose="02070309020205020404" pitchFamily="49" charset="0"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 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– Syntax of </a:t>
            </a:r>
            <a:r>
              <a:rPr lang="en" altLang="zh-CN" sz="1800" dirty="0">
                <a:solidFill>
                  <a:srgbClr val="720C6B"/>
                </a:solidFill>
                <a:effectLst/>
                <a:latin typeface="ArialMT"/>
              </a:rPr>
              <a:t>variable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assignment: </a:t>
            </a:r>
            <a:endParaRPr lang="en" altLang="zh-CN" dirty="0">
              <a:effectLst/>
            </a:endParaRPr>
          </a:p>
          <a:p>
            <a:endParaRPr lang="en" altLang="zh-CN" sz="1800" dirty="0">
              <a:solidFill>
                <a:srgbClr val="333333"/>
              </a:solidFill>
              <a:effectLst/>
              <a:latin typeface="CourierNewPSMT" panose="02070309020205020404" pitchFamily="49" charset="0"/>
            </a:endParaRPr>
          </a:p>
          <a:p>
            <a:r>
              <a:rPr lang="en" altLang="zh-CN" dirty="0">
                <a:solidFill>
                  <a:srgbClr val="333333"/>
                </a:solidFill>
                <a:latin typeface="CourierNewPSMT" panose="02070309020205020404" pitchFamily="49" charset="0"/>
              </a:rPr>
              <a:t>                  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VAR_NAME 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:=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&lt;expression&gt;;</a:t>
            </a:r>
            <a:b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</a:b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92D92C-0C7C-47B1-D3BC-FEF1105142B8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10E832-1D3B-F3DD-6749-5E74DE4E619E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18008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C34A7-30D2-7F97-71DC-B082D24C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Combinational Circuit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C485A56-1D57-D93D-FED6-FDF7EF68DF6D}"/>
              </a:ext>
            </a:extLst>
          </p:cNvPr>
          <p:cNvSpPr txBox="1"/>
          <p:nvPr/>
        </p:nvSpPr>
        <p:spPr>
          <a:xfrm>
            <a:off x="691515" y="1603170"/>
            <a:ext cx="86753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• </a:t>
            </a:r>
            <a:r>
              <a:rPr lang="en" altLang="zh-C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Logic/Schematic Diagram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shows the </a:t>
            </a:r>
            <a:r>
              <a:rPr lang="en" altLang="zh-CN" sz="1800" dirty="0">
                <a:solidFill>
                  <a:srgbClr val="720C6B"/>
                </a:solidFill>
                <a:effectLst/>
                <a:latin typeface="ArialMT"/>
              </a:rPr>
              <a:t>wiring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and </a:t>
            </a:r>
            <a:r>
              <a:rPr lang="en" altLang="zh-CN" sz="1800" dirty="0">
                <a:solidFill>
                  <a:srgbClr val="720C6B"/>
                </a:solidFill>
                <a:effectLst/>
                <a:latin typeface="ArialMT"/>
              </a:rPr>
              <a:t>connections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of each individual logic gate.</a:t>
            </a:r>
            <a:b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</a:br>
            <a:endParaRPr lang="en" altLang="zh-CN" sz="1800" dirty="0">
              <a:solidFill>
                <a:srgbClr val="333333"/>
              </a:solidFill>
              <a:effectLst/>
              <a:latin typeface="CourierNewPSMT" panose="02070309020205020404" pitchFamily="49" charset="0"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architecture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com_arch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of comb is </a:t>
            </a:r>
          </a:p>
          <a:p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signal X, Y: </a:t>
            </a:r>
            <a:r>
              <a:rPr lang="en" altLang="zh-CN" sz="1800" b="1" dirty="0" err="1">
                <a:solidFill>
                  <a:srgbClr val="720C6B"/>
                </a:solidFill>
                <a:effectLst/>
                <a:latin typeface="CourierNewPS"/>
              </a:rPr>
              <a:t>std_logic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; </a:t>
            </a: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begin </a:t>
            </a:r>
            <a:endParaRPr lang="en" altLang="zh-CN" dirty="0">
              <a:effectLst/>
            </a:endParaRPr>
          </a:p>
          <a:p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  X &lt;= not (A and B); </a:t>
            </a:r>
          </a:p>
          <a:p>
            <a:r>
              <a:rPr lang="en" altLang="zh-CN" b="1" dirty="0">
                <a:solidFill>
                  <a:srgbClr val="720C6B"/>
                </a:solidFill>
                <a:latin typeface="CourierNewPS"/>
              </a:rPr>
              <a:t>  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Y &lt;= not (A or B);</a:t>
            </a:r>
            <a:b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</a:b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  Q &lt;= (X and C) and Y;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end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com_arch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; 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ACBBA1-6D6F-0C6E-B2A9-C5CDA2F16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017" y="4119352"/>
            <a:ext cx="4163868" cy="191312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8C5BD37-48BC-F608-B656-3976338D9861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301A63-B5C8-7DC5-2852-490562936090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69464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0B6D1-2B04-9CA3-F941-75281439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D Latch in VHDL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DA18C2-E115-D647-9C4E-08D7481516D1}"/>
              </a:ext>
            </a:extLst>
          </p:cNvPr>
          <p:cNvSpPr txBox="1"/>
          <p:nvPr/>
        </p:nvSpPr>
        <p:spPr>
          <a:xfrm>
            <a:off x="691515" y="1330037"/>
            <a:ext cx="684931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1  library IEEE;--(ok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vivado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2014.4) </a:t>
            </a: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2  use IEEE.STD_LOGIC_1164.ALL; </a:t>
            </a:r>
          </a:p>
          <a:p>
            <a:r>
              <a:rPr lang="en" altLang="zh-CN" dirty="0">
                <a:solidFill>
                  <a:srgbClr val="333333"/>
                </a:solidFill>
                <a:latin typeface="CourierNewPSMT" panose="02070309020205020404" pitchFamily="49" charset="0"/>
              </a:rPr>
              <a:t>3 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entity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latch_ex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is</a:t>
            </a:r>
            <a:b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</a:b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4  port (C, D: in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std_logic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; </a:t>
            </a:r>
            <a:endParaRPr lang="en" altLang="zh-CN" dirty="0">
              <a:effectLst/>
            </a:endParaRPr>
          </a:p>
          <a:p>
            <a:pPr marL="342900" indent="-342900">
              <a:buAutoNum type="arabicPlain" startAt="5"/>
            </a:pP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         Q: out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std_logic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); </a:t>
            </a:r>
          </a:p>
          <a:p>
            <a:pPr marL="342900" indent="-342900">
              <a:buAutoNum type="arabicPlain" startAt="5"/>
            </a:pPr>
            <a:r>
              <a:rPr lang="en" altLang="zh-CN" dirty="0">
                <a:solidFill>
                  <a:srgbClr val="333333"/>
                </a:solidFill>
                <a:latin typeface="CourierNewPSMT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end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latch_ex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;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7  architecture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latch_ex_arch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of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latch_ex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is </a:t>
            </a: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8  begin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720C6B"/>
                </a:solidFill>
                <a:effectLst/>
                <a:latin typeface="CourierNewPSMT" panose="02070309020205020404" pitchFamily="49" charset="0"/>
              </a:rPr>
              <a:t>9    process(C, D) -- sensitivity list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10     begin </a:t>
            </a:r>
          </a:p>
          <a:p>
            <a:pPr marL="342900" indent="-342900">
              <a:buAutoNum type="arabicPlain" startAt="11"/>
            </a:pPr>
            <a:r>
              <a:rPr lang="en" altLang="zh-CN" sz="1800" b="1" dirty="0">
                <a:effectLst/>
                <a:latin typeface="CourierNewPS"/>
              </a:rPr>
              <a:t>       if(</a:t>
            </a:r>
            <a:r>
              <a:rPr lang="en" altLang="zh-CN" sz="1800" b="1" dirty="0">
                <a:solidFill>
                  <a:srgbClr val="3333FF"/>
                </a:solidFill>
                <a:effectLst/>
                <a:latin typeface="CourierNewPS"/>
              </a:rPr>
              <a:t>C='1'</a:t>
            </a:r>
            <a:r>
              <a:rPr lang="en" altLang="zh-CN" sz="1800" b="1" dirty="0">
                <a:effectLst/>
                <a:latin typeface="CourierNewPS"/>
              </a:rPr>
              <a:t>)then </a:t>
            </a:r>
          </a:p>
          <a:p>
            <a:pPr marL="342900" indent="-342900">
              <a:buAutoNum type="arabicPlain" startAt="11"/>
            </a:pPr>
            <a:r>
              <a:rPr lang="en" altLang="zh-CN" b="1" dirty="0">
                <a:solidFill>
                  <a:srgbClr val="3333FF"/>
                </a:solidFill>
                <a:latin typeface="CourierNewPS"/>
              </a:rPr>
              <a:t>          </a:t>
            </a:r>
            <a:r>
              <a:rPr lang="en" altLang="zh-CN" sz="1800" b="1" dirty="0">
                <a:solidFill>
                  <a:srgbClr val="3333FF"/>
                </a:solidFill>
                <a:effectLst/>
                <a:latin typeface="CourierNewPS"/>
              </a:rPr>
              <a:t>Q&lt;=D; </a:t>
            </a:r>
            <a:endParaRPr lang="en" altLang="zh-CN" dirty="0">
              <a:effectLst/>
            </a:endParaRPr>
          </a:p>
          <a:p>
            <a:pPr marL="342900" indent="-342900">
              <a:buAutoNum type="arabicPlain" startAt="13"/>
            </a:pPr>
            <a:r>
              <a:rPr lang="en" altLang="zh-CN" sz="1800" b="1" dirty="0">
                <a:effectLst/>
                <a:latin typeface="CourierNewPS"/>
              </a:rPr>
              <a:t>       end if; </a:t>
            </a:r>
          </a:p>
          <a:p>
            <a:pPr marL="342900" indent="-342900">
              <a:buAutoNum type="arabicPlain" startAt="13"/>
            </a:pPr>
            <a:r>
              <a:rPr lang="en" altLang="zh-CN" dirty="0">
                <a:solidFill>
                  <a:srgbClr val="333333"/>
                </a:solidFill>
                <a:latin typeface="CourierNewPSMT" panose="02070309020205020404" pitchFamily="49" charset="0"/>
              </a:rPr>
              <a:t>     end process;</a:t>
            </a:r>
          </a:p>
          <a:p>
            <a:pPr marL="342900" indent="-342900">
              <a:buAutoNum type="arabicPlain" startAt="13"/>
            </a:pPr>
            <a:r>
              <a:rPr lang="en" altLang="zh-CN" dirty="0">
                <a:solidFill>
                  <a:srgbClr val="333333"/>
                </a:solidFill>
                <a:latin typeface="CourierNewPSMT" panose="02070309020205020404" pitchFamily="49" charset="0"/>
              </a:rPr>
              <a:t>   end process;</a:t>
            </a:r>
          </a:p>
          <a:p>
            <a:pPr marL="342900" indent="-342900">
              <a:buAutoNum type="arabicPlain" startAt="13"/>
            </a:pPr>
            <a:r>
              <a:rPr lang="en" altLang="zh-CN" dirty="0">
                <a:solidFill>
                  <a:srgbClr val="333333"/>
                </a:solidFill>
                <a:latin typeface="CourierNewPSMT" panose="02070309020205020404" pitchFamily="49" charset="0"/>
              </a:rPr>
              <a:t> end </a:t>
            </a:r>
            <a:r>
              <a:rPr lang="en" altLang="zh-CN" dirty="0" err="1">
                <a:solidFill>
                  <a:srgbClr val="333333"/>
                </a:solidFill>
                <a:latin typeface="CourierNewPSMT" panose="02070309020205020404" pitchFamily="49" charset="0"/>
              </a:rPr>
              <a:t>latch_ex_arch</a:t>
            </a:r>
            <a:r>
              <a:rPr lang="en" altLang="zh-CN" dirty="0">
                <a:solidFill>
                  <a:srgbClr val="333333"/>
                </a:solidFill>
                <a:latin typeface="CourierNewPSMT" panose="02070309020205020404" pitchFamily="49" charset="0"/>
              </a:rPr>
              <a:t>;</a:t>
            </a:r>
          </a:p>
          <a:p>
            <a:pPr marL="342900" indent="-342900">
              <a:buAutoNum type="arabicPlain" startAt="13"/>
            </a:pPr>
            <a:endParaRPr lang="en" altLang="zh-CN" dirty="0">
              <a:solidFill>
                <a:srgbClr val="333333"/>
              </a:solidFill>
              <a:latin typeface="CourierNewPSMT" panose="02070309020205020404" pitchFamily="49" charset="0"/>
            </a:endParaRPr>
          </a:p>
          <a:p>
            <a:pPr marL="342900" indent="-342900">
              <a:buAutoNum type="arabicPlain" startAt="13"/>
            </a:pPr>
            <a:endParaRPr lang="en" altLang="zh-CN" dirty="0">
              <a:effectLst/>
            </a:endParaRPr>
          </a:p>
          <a:p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C4E806C-CC3F-B62A-BFFE-329EDFE89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736" y="1158240"/>
            <a:ext cx="2374149" cy="165471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65AFF52-187B-F4DC-344A-10EEE60E486B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E00401-5768-4D1C-ADE9-9962525B5DB6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8629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B494C-DD76-AA45-C0FA-AFD936FC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D Flip-flop with Async. Reset in VHDL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33E4BF4-31BD-4A09-7EE0-8C382FB18EF3}"/>
              </a:ext>
            </a:extLst>
          </p:cNvPr>
          <p:cNvSpPr txBox="1"/>
          <p:nvPr/>
        </p:nvSpPr>
        <p:spPr>
          <a:xfrm>
            <a:off x="691515" y="1306286"/>
            <a:ext cx="867537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library IEEE;</a:t>
            </a:r>
            <a:endParaRPr lang="en" altLang="zh-CN" dirty="0">
              <a:solidFill>
                <a:srgbClr val="333333"/>
              </a:solidFill>
              <a:latin typeface="CourierNewPSMT" panose="02070309020205020404" pitchFamily="49" charset="0"/>
            </a:endParaRPr>
          </a:p>
          <a:p>
            <a:pPr marL="342900" indent="-342900">
              <a:buAutoNum type="arabicPlain"/>
            </a:pP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use IEEE.STD_LOGIC_1164.ALL; </a:t>
            </a:r>
          </a:p>
          <a:p>
            <a:pPr marL="342900" indent="-342900">
              <a:buAutoNum type="arabicPlain"/>
            </a:pP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entity DFF_ASYNC is </a:t>
            </a:r>
          </a:p>
          <a:p>
            <a:pPr marL="342900" indent="-342900">
              <a:buAutoNum type="arabicPlain"/>
            </a:pP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port(D,CLK,RESET: in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std_logic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; </a:t>
            </a:r>
            <a:endParaRPr lang="en" altLang="zh-CN" dirty="0"/>
          </a:p>
          <a:p>
            <a:pPr marL="342900" indent="-342900">
              <a:buAutoNum type="arabicPlain"/>
            </a:pP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              Q: out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std_logic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); </a:t>
            </a:r>
            <a:endParaRPr lang="en" altLang="zh-CN" dirty="0">
              <a:effectLst/>
            </a:endParaRPr>
          </a:p>
          <a:p>
            <a:pPr marL="342900" indent="-342900">
              <a:buAutoNum type="arabicPlain" startAt="6"/>
            </a:pP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end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dff_async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;</a:t>
            </a:r>
            <a:endParaRPr lang="en" altLang="zh-CN" dirty="0">
              <a:solidFill>
                <a:srgbClr val="333333"/>
              </a:solidFill>
              <a:latin typeface="CourierNewPSMT" panose="02070309020205020404" pitchFamily="49" charset="0"/>
            </a:endParaRPr>
          </a:p>
          <a:p>
            <a:pPr marL="342900" indent="-342900">
              <a:buAutoNum type="arabicPlain" startAt="6"/>
            </a:pP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architecture DFF_ASYNC_ARCH of DFF_ASYNC is begin </a:t>
            </a:r>
            <a:endParaRPr lang="en" altLang="zh-CN" dirty="0"/>
          </a:p>
          <a:p>
            <a:pPr marL="342900" indent="-342900">
              <a:buAutoNum type="arabicPlain" startAt="6"/>
            </a:pP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begin</a:t>
            </a:r>
            <a:endParaRPr lang="en" altLang="zh-CN" sz="1800" dirty="0">
              <a:solidFill>
                <a:srgbClr val="720C6B"/>
              </a:solidFill>
              <a:effectLst/>
              <a:latin typeface="CourierNewPSMT" panose="02070309020205020404" pitchFamily="49" charset="0"/>
            </a:endParaRPr>
          </a:p>
          <a:p>
            <a:pPr marL="342900" indent="-342900">
              <a:buAutoNum type="arabicPlain" startAt="9"/>
            </a:pPr>
            <a:r>
              <a:rPr lang="en" altLang="zh-CN" sz="1800" dirty="0">
                <a:solidFill>
                  <a:srgbClr val="720C6B"/>
                </a:solidFill>
                <a:effectLst/>
                <a:latin typeface="CourierNewPSMT" panose="02070309020205020404" pitchFamily="49" charset="0"/>
              </a:rPr>
              <a:t>  process(CLK, RESET) -- sensitivity list </a:t>
            </a:r>
          </a:p>
          <a:p>
            <a:pPr marL="342900" indent="-342900">
              <a:buAutoNum type="arabicPlain" startAt="9"/>
            </a:pPr>
            <a:r>
              <a:rPr lang="en" altLang="zh-CN" dirty="0">
                <a:solidFill>
                  <a:srgbClr val="333333"/>
                </a:solidFill>
                <a:latin typeface="CourierNewPSMT" panose="02070309020205020404" pitchFamily="49" charset="0"/>
              </a:rPr>
              <a:t>  begin</a:t>
            </a:r>
            <a:endParaRPr lang="en" altLang="zh-CN" dirty="0">
              <a:effectLst/>
            </a:endParaRPr>
          </a:p>
          <a:p>
            <a:pPr marL="342900" indent="-342900">
              <a:buAutoNum type="arabicPlain" startAt="11"/>
            </a:pPr>
            <a:r>
              <a:rPr lang="en" altLang="zh-CN" sz="1800" b="1" dirty="0">
                <a:solidFill>
                  <a:srgbClr val="333333"/>
                </a:solidFill>
                <a:effectLst/>
                <a:latin typeface="CourierNewPS"/>
              </a:rPr>
              <a:t>    if (</a:t>
            </a:r>
            <a:r>
              <a:rPr lang="en" altLang="zh-CN" sz="1800" b="1" dirty="0">
                <a:solidFill>
                  <a:srgbClr val="00AF4F"/>
                </a:solidFill>
                <a:effectLst/>
                <a:latin typeface="CourierNewPS"/>
              </a:rPr>
              <a:t>RESET = '1'</a:t>
            </a:r>
            <a:r>
              <a:rPr lang="en" altLang="zh-CN" sz="1800" b="1" dirty="0">
                <a:solidFill>
                  <a:srgbClr val="333333"/>
                </a:solidFill>
                <a:effectLst/>
                <a:latin typeface="CourierNewPS"/>
              </a:rPr>
              <a:t>) then</a:t>
            </a:r>
          </a:p>
          <a:p>
            <a:pPr marL="342900" indent="-342900">
              <a:buAutoNum type="arabicPlain" startAt="11"/>
            </a:pPr>
            <a:r>
              <a:rPr lang="en" altLang="zh-CN" sz="1800" b="1" dirty="0">
                <a:solidFill>
                  <a:srgbClr val="333333"/>
                </a:solidFill>
                <a:effectLst/>
                <a:latin typeface="CourierNewPS"/>
              </a:rPr>
              <a:t>        </a:t>
            </a:r>
            <a:r>
              <a:rPr lang="en" altLang="zh-CN" sz="1800" b="1" dirty="0">
                <a:solidFill>
                  <a:srgbClr val="00AF4F"/>
                </a:solidFill>
                <a:effectLst/>
                <a:latin typeface="CourierNewPS"/>
              </a:rPr>
              <a:t>Q &lt;= '0'; -- Reset Q anytime </a:t>
            </a:r>
          </a:p>
          <a:p>
            <a:pPr marL="342900" indent="-342900">
              <a:buFontTx/>
              <a:buAutoNum type="arabicPlain" startAt="11"/>
            </a:pPr>
            <a:r>
              <a:rPr lang="en" altLang="zh-CN" b="1" dirty="0">
                <a:solidFill>
                  <a:srgbClr val="00AF4F"/>
                </a:solidFill>
                <a:latin typeface="CourierNewPS"/>
              </a:rPr>
              <a:t>    </a:t>
            </a:r>
            <a:r>
              <a:rPr lang="en" altLang="zh-CN" sz="1800" b="1" dirty="0" err="1">
                <a:solidFill>
                  <a:srgbClr val="333333"/>
                </a:solidFill>
                <a:effectLst/>
                <a:latin typeface="CourierNewPS"/>
              </a:rPr>
              <a:t>elsif</a:t>
            </a:r>
            <a:r>
              <a:rPr lang="en" altLang="zh-CN" sz="1800" b="1" dirty="0">
                <a:solidFill>
                  <a:srgbClr val="333333"/>
                </a:solidFill>
                <a:effectLst/>
                <a:latin typeface="CourierNewPS"/>
              </a:rPr>
              <a:t> </a:t>
            </a:r>
            <a:r>
              <a:rPr lang="en" altLang="zh-CN" sz="1800" b="1" dirty="0">
                <a:solidFill>
                  <a:srgbClr val="3333FF"/>
                </a:solidFill>
                <a:effectLst/>
                <a:latin typeface="CourierNewPS"/>
              </a:rPr>
              <a:t>CLK = '1' </a:t>
            </a:r>
            <a:r>
              <a:rPr lang="en" altLang="zh-CN" sz="1800" b="1" dirty="0">
                <a:solidFill>
                  <a:srgbClr val="333333"/>
                </a:solidFill>
                <a:effectLst/>
                <a:latin typeface="CourierNewPS"/>
              </a:rPr>
              <a:t>and </a:t>
            </a:r>
            <a:r>
              <a:rPr lang="en" altLang="zh-CN" sz="1800" b="1" dirty="0" err="1">
                <a:solidFill>
                  <a:srgbClr val="3333FF"/>
                </a:solidFill>
                <a:effectLst/>
                <a:latin typeface="CourierNewPS"/>
              </a:rPr>
              <a:t>CLK'event</a:t>
            </a:r>
            <a:r>
              <a:rPr lang="en" altLang="zh-CN" sz="1800" b="1" dirty="0">
                <a:solidFill>
                  <a:srgbClr val="3333FF"/>
                </a:solidFill>
                <a:effectLst/>
                <a:latin typeface="CourierNewPS"/>
              </a:rPr>
              <a:t> </a:t>
            </a:r>
            <a:r>
              <a:rPr lang="en" altLang="zh-CN" sz="1800" b="1" dirty="0">
                <a:solidFill>
                  <a:srgbClr val="333333"/>
                </a:solidFill>
                <a:effectLst/>
                <a:latin typeface="CourierNewPS"/>
              </a:rPr>
              <a:t>then </a:t>
            </a:r>
          </a:p>
          <a:p>
            <a:pPr marL="342900" indent="-342900">
              <a:buFontTx/>
              <a:buAutoNum type="arabicPlain" startAt="11"/>
            </a:pPr>
            <a:r>
              <a:rPr lang="en" altLang="zh-CN" b="1" dirty="0">
                <a:solidFill>
                  <a:srgbClr val="333333"/>
                </a:solidFill>
                <a:latin typeface="CourierNewPS"/>
              </a:rPr>
              <a:t>        </a:t>
            </a:r>
            <a:r>
              <a:rPr lang="en" altLang="zh-CN" sz="1800" b="1" dirty="0">
                <a:solidFill>
                  <a:srgbClr val="3333FF"/>
                </a:solidFill>
                <a:effectLst/>
                <a:latin typeface="CourierNewPS"/>
              </a:rPr>
              <a:t>Q &lt;= D;-- Q follows input D </a:t>
            </a:r>
          </a:p>
          <a:p>
            <a:pPr marL="342900" indent="-342900">
              <a:buFontTx/>
              <a:buAutoNum type="arabicPlain" startAt="11"/>
            </a:pPr>
            <a:r>
              <a:rPr lang="en" altLang="zh-CN" dirty="0">
                <a:solidFill>
                  <a:srgbClr val="333333"/>
                </a:solidFill>
                <a:latin typeface="CourierNewPSMT" panose="02070309020205020404" pitchFamily="49" charset="0"/>
              </a:rPr>
              <a:t>  end if;</a:t>
            </a:r>
          </a:p>
          <a:p>
            <a:pPr marL="342900" indent="-342900">
              <a:buFontTx/>
              <a:buAutoNum type="arabicPlain" startAt="11"/>
            </a:pPr>
            <a:r>
              <a:rPr lang="en" altLang="zh-CN" dirty="0">
                <a:solidFill>
                  <a:srgbClr val="333333"/>
                </a:solidFill>
                <a:latin typeface="CourierNewPSMT" panose="02070309020205020404" pitchFamily="49" charset="0"/>
              </a:rPr>
              <a:t>  end process;</a:t>
            </a:r>
          </a:p>
          <a:p>
            <a:pPr marL="342900" indent="-342900">
              <a:buFontTx/>
              <a:buAutoNum type="arabicPlain" startAt="11"/>
            </a:pPr>
            <a:r>
              <a:rPr lang="en" altLang="zh-CN" dirty="0">
                <a:solidFill>
                  <a:srgbClr val="333333"/>
                </a:solidFill>
                <a:latin typeface="CourierNewPSMT" panose="02070309020205020404" pitchFamily="49" charset="0"/>
              </a:rPr>
              <a:t> end DFF_ASYNC_ARCH;</a:t>
            </a:r>
          </a:p>
          <a:p>
            <a:endParaRPr lang="en" altLang="zh-CN" sz="1800" b="1" dirty="0">
              <a:solidFill>
                <a:srgbClr val="00AF4F"/>
              </a:solidFill>
              <a:effectLst/>
              <a:latin typeface="CourierNewPS"/>
            </a:endParaRP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98A0C5-CEAB-519A-8558-662BBC2A83F7}"/>
              </a:ext>
            </a:extLst>
          </p:cNvPr>
          <p:cNvSpPr txBox="1"/>
          <p:nvPr/>
        </p:nvSpPr>
        <p:spPr>
          <a:xfrm>
            <a:off x="6504709" y="4658534"/>
            <a:ext cx="3304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800" dirty="0">
                <a:solidFill>
                  <a:srgbClr val="3333FF"/>
                </a:solidFill>
                <a:effectLst/>
                <a:latin typeface="Wingdings" pitchFamily="2" charset="2"/>
              </a:rPr>
              <a:t> </a:t>
            </a:r>
            <a:r>
              <a:rPr lang="en" altLang="zh-CN" sz="1800" b="1" dirty="0">
                <a:solidFill>
                  <a:srgbClr val="3333FF"/>
                </a:solidFill>
                <a:effectLst/>
                <a:latin typeface="Arial" panose="020B0604020202020204" pitchFamily="34" charset="0"/>
              </a:rPr>
              <a:t>Positive-edge- triggered </a:t>
            </a:r>
            <a:endParaRPr lang="en" altLang="zh-CN" dirty="0">
              <a:effectLst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E7633E-FA84-A7C6-2B1E-9B1A7813C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820" y="1223160"/>
            <a:ext cx="2470067" cy="165511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0BB35F0-1505-8E45-976F-AD46CDED47A2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DBADF3-C7C4-9AD2-6C7C-32466067C62A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10403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80128-BC61-822E-6942-16FAE8ECE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D Flip-flop with Sync. Reset in VHDL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F849AD-B499-EB99-62D1-257C7E27A2A0}"/>
              </a:ext>
            </a:extLst>
          </p:cNvPr>
          <p:cNvSpPr txBox="1"/>
          <p:nvPr/>
        </p:nvSpPr>
        <p:spPr>
          <a:xfrm>
            <a:off x="691515" y="1306286"/>
            <a:ext cx="867537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library IEEE;</a:t>
            </a:r>
            <a:endParaRPr lang="en" altLang="zh-CN" dirty="0">
              <a:solidFill>
                <a:srgbClr val="333333"/>
              </a:solidFill>
              <a:latin typeface="CourierNewPSMT" panose="02070309020205020404" pitchFamily="49" charset="0"/>
            </a:endParaRPr>
          </a:p>
          <a:p>
            <a:pPr marL="342900" indent="-342900">
              <a:buAutoNum type="arabicPlain"/>
            </a:pP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use IEEE.STD_LOGIC_1164.ALL; </a:t>
            </a:r>
          </a:p>
          <a:p>
            <a:pPr marL="342900" indent="-342900">
              <a:buAutoNum type="arabicPlain"/>
            </a:pP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entity DFF_SYNC is </a:t>
            </a:r>
          </a:p>
          <a:p>
            <a:pPr marL="342900" indent="-342900">
              <a:buAutoNum type="arabicPlain"/>
            </a:pP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port(D,CLK,RESET: in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std_logic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; </a:t>
            </a:r>
            <a:endParaRPr lang="en" altLang="zh-CN" dirty="0"/>
          </a:p>
          <a:p>
            <a:pPr marL="342900" indent="-342900">
              <a:buAutoNum type="arabicPlain"/>
            </a:pP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              Q: out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std_logic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); </a:t>
            </a:r>
            <a:endParaRPr lang="en" altLang="zh-CN" dirty="0">
              <a:effectLst/>
            </a:endParaRPr>
          </a:p>
          <a:p>
            <a:pPr marL="342900" indent="-342900">
              <a:buAutoNum type="arabicPlain" startAt="6"/>
            </a:pP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end DFF_SYNC;</a:t>
            </a:r>
            <a:endParaRPr lang="en" altLang="zh-CN" dirty="0">
              <a:solidFill>
                <a:srgbClr val="333333"/>
              </a:solidFill>
              <a:latin typeface="CourierNewPSMT" panose="02070309020205020404" pitchFamily="49" charset="0"/>
            </a:endParaRPr>
          </a:p>
          <a:p>
            <a:pPr marL="342900" indent="-342900">
              <a:buAutoNum type="arabicPlain" startAt="6"/>
            </a:pP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architecture DFF_SYNC_ARCH of DFF_SYNC is begin </a:t>
            </a:r>
            <a:endParaRPr lang="en" altLang="zh-CN" dirty="0"/>
          </a:p>
          <a:p>
            <a:pPr marL="342900" indent="-342900">
              <a:buAutoNum type="arabicPlain" startAt="6"/>
            </a:pP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begin</a:t>
            </a:r>
            <a:endParaRPr lang="en" altLang="zh-CN" sz="1800" dirty="0">
              <a:solidFill>
                <a:srgbClr val="720C6B"/>
              </a:solidFill>
              <a:effectLst/>
              <a:latin typeface="CourierNewPSMT" panose="02070309020205020404" pitchFamily="49" charset="0"/>
            </a:endParaRPr>
          </a:p>
          <a:p>
            <a:pPr marL="342900" indent="-342900">
              <a:buAutoNum type="arabicPlain" startAt="9"/>
            </a:pPr>
            <a:r>
              <a:rPr lang="en" altLang="zh-CN" sz="1800" dirty="0">
                <a:solidFill>
                  <a:srgbClr val="720C6B"/>
                </a:solidFill>
                <a:effectLst/>
                <a:latin typeface="CourierNewPSMT" panose="02070309020205020404" pitchFamily="49" charset="0"/>
              </a:rPr>
              <a:t>  process(CLK)</a:t>
            </a:r>
            <a:endParaRPr lang="en" altLang="zh-CN" b="1" dirty="0">
              <a:solidFill>
                <a:srgbClr val="3333FF"/>
              </a:solidFill>
              <a:latin typeface="CourierNewPS"/>
            </a:endParaRPr>
          </a:p>
          <a:p>
            <a:pPr marL="342900" indent="-342900">
              <a:buAutoNum type="arabicPlain" startAt="9"/>
            </a:pPr>
            <a:r>
              <a:rPr lang="en" altLang="zh-CN" dirty="0">
                <a:solidFill>
                  <a:srgbClr val="333333"/>
                </a:solidFill>
                <a:latin typeface="CourierNewPSMT" panose="02070309020205020404" pitchFamily="49" charset="0"/>
              </a:rPr>
              <a:t>  begin</a:t>
            </a:r>
          </a:p>
          <a:p>
            <a:pPr marL="342900" indent="-342900">
              <a:buAutoNum type="arabicPlain" startAt="9"/>
            </a:pPr>
            <a:r>
              <a:rPr lang="en" altLang="zh-CN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   </a:t>
            </a:r>
            <a:r>
              <a:rPr lang="en" altLang="zh-CN" dirty="0">
                <a:solidFill>
                  <a:srgbClr val="333333"/>
                </a:solidFill>
                <a:latin typeface="CourierNewPSMT" panose="02070309020205020404" pitchFamily="49" charset="0"/>
              </a:rPr>
              <a:t>if </a:t>
            </a:r>
            <a:r>
              <a:rPr lang="en" altLang="zh-CN" b="1" dirty="0">
                <a:solidFill>
                  <a:srgbClr val="3333FF"/>
                </a:solidFill>
                <a:latin typeface="CourierNewPS"/>
              </a:rPr>
              <a:t>CLK = ‘1’ </a:t>
            </a:r>
            <a:r>
              <a:rPr lang="en" altLang="zh-CN" dirty="0">
                <a:solidFill>
                  <a:srgbClr val="333333"/>
                </a:solidFill>
                <a:latin typeface="CourierNewPSMT" panose="02070309020205020404" pitchFamily="49" charset="0"/>
              </a:rPr>
              <a:t>and </a:t>
            </a:r>
            <a:r>
              <a:rPr lang="en" altLang="zh-CN" b="1" dirty="0" err="1">
                <a:solidFill>
                  <a:srgbClr val="3333FF"/>
                </a:solidFill>
                <a:latin typeface="CourierNewPS"/>
              </a:rPr>
              <a:t>CLK’event</a:t>
            </a:r>
            <a:r>
              <a:rPr lang="en" altLang="zh-CN" dirty="0">
                <a:solidFill>
                  <a:srgbClr val="333333"/>
                </a:solidFill>
                <a:latin typeface="CourierNewPSMT" panose="02070309020205020404" pitchFamily="49" charset="0"/>
              </a:rPr>
              <a:t> then</a:t>
            </a:r>
            <a:endParaRPr lang="en" altLang="zh-CN" dirty="0">
              <a:effectLst/>
            </a:endParaRPr>
          </a:p>
          <a:p>
            <a:pPr marL="342900" indent="-342900">
              <a:buAutoNum type="arabicPlain" startAt="11"/>
            </a:pPr>
            <a:r>
              <a:rPr lang="en" altLang="zh-CN" sz="1800" b="1" dirty="0">
                <a:solidFill>
                  <a:srgbClr val="333333"/>
                </a:solidFill>
                <a:effectLst/>
                <a:latin typeface="CourierNewPS"/>
              </a:rPr>
              <a:t>       if (</a:t>
            </a:r>
            <a:r>
              <a:rPr lang="en" altLang="zh-CN" sz="1800" b="1" dirty="0">
                <a:solidFill>
                  <a:srgbClr val="00AF4F"/>
                </a:solidFill>
                <a:effectLst/>
                <a:latin typeface="CourierNewPS"/>
              </a:rPr>
              <a:t>RESET = '1'</a:t>
            </a:r>
            <a:r>
              <a:rPr lang="en" altLang="zh-CN" sz="1800" b="1" dirty="0">
                <a:solidFill>
                  <a:srgbClr val="333333"/>
                </a:solidFill>
                <a:effectLst/>
                <a:latin typeface="CourierNewPS"/>
              </a:rPr>
              <a:t>) then</a:t>
            </a:r>
          </a:p>
          <a:p>
            <a:pPr marL="342900" indent="-342900">
              <a:buAutoNum type="arabicPlain" startAt="11"/>
            </a:pPr>
            <a:r>
              <a:rPr lang="en" altLang="zh-CN" sz="1800" b="1" dirty="0">
                <a:solidFill>
                  <a:srgbClr val="333333"/>
                </a:solidFill>
                <a:effectLst/>
                <a:latin typeface="CourierNewPS"/>
              </a:rPr>
              <a:t>          </a:t>
            </a:r>
            <a:r>
              <a:rPr lang="en" altLang="zh-CN" sz="1800" b="1" dirty="0">
                <a:solidFill>
                  <a:srgbClr val="00AF4F"/>
                </a:solidFill>
                <a:effectLst/>
                <a:latin typeface="CourierNewPS"/>
              </a:rPr>
              <a:t>Q &lt;= '0'; -- Reset Q anytime </a:t>
            </a:r>
          </a:p>
          <a:p>
            <a:pPr marL="342900" indent="-342900">
              <a:buFontTx/>
              <a:buAutoNum type="arabicPlain" startAt="11"/>
            </a:pPr>
            <a:r>
              <a:rPr lang="en" altLang="zh-CN" b="1" dirty="0">
                <a:solidFill>
                  <a:srgbClr val="333333"/>
                </a:solidFill>
                <a:latin typeface="CourierNewPS"/>
              </a:rPr>
              <a:t>       else</a:t>
            </a:r>
          </a:p>
          <a:p>
            <a:pPr marL="342900" indent="-342900">
              <a:buFontTx/>
              <a:buAutoNum type="arabicPlain" startAt="11"/>
            </a:pPr>
            <a:r>
              <a:rPr lang="en" altLang="zh-CN" b="1" dirty="0">
                <a:solidFill>
                  <a:srgbClr val="3333FF"/>
                </a:solidFill>
                <a:latin typeface="CourierNewPS"/>
              </a:rPr>
              <a:t>          Q &lt;= D; </a:t>
            </a:r>
            <a:r>
              <a:rPr lang="en" altLang="zh-CN" sz="1800" b="1" dirty="0">
                <a:solidFill>
                  <a:srgbClr val="3333FF"/>
                </a:solidFill>
                <a:effectLst/>
                <a:latin typeface="CourierNewPS"/>
              </a:rPr>
              <a:t>-- Q follows input D </a:t>
            </a:r>
          </a:p>
          <a:p>
            <a:pPr marL="342900" indent="-342900">
              <a:buFontTx/>
              <a:buAutoNum type="arabicPlain" startAt="11"/>
            </a:pPr>
            <a:r>
              <a:rPr lang="en" altLang="zh-CN" b="1" dirty="0">
                <a:solidFill>
                  <a:srgbClr val="333333"/>
                </a:solidFill>
                <a:latin typeface="CourierNewPS"/>
              </a:rPr>
              <a:t>       end if;</a:t>
            </a:r>
          </a:p>
          <a:p>
            <a:pPr marL="342900" indent="-342900">
              <a:buFontTx/>
              <a:buAutoNum type="arabicPlain" startAt="11"/>
            </a:pPr>
            <a:r>
              <a:rPr lang="en" altLang="zh-CN" dirty="0">
                <a:solidFill>
                  <a:srgbClr val="333333"/>
                </a:solidFill>
                <a:latin typeface="CourierNewPSMT" panose="02070309020205020404" pitchFamily="49" charset="0"/>
              </a:rPr>
              <a:t>    end if;</a:t>
            </a:r>
          </a:p>
          <a:p>
            <a:pPr marL="342900" indent="-342900">
              <a:buFontTx/>
              <a:buAutoNum type="arabicPlain" startAt="11"/>
            </a:pPr>
            <a:r>
              <a:rPr lang="en" altLang="zh-CN" dirty="0">
                <a:solidFill>
                  <a:srgbClr val="333333"/>
                </a:solidFill>
                <a:latin typeface="CourierNewPSMT" panose="02070309020205020404" pitchFamily="49" charset="0"/>
              </a:rPr>
              <a:t>  end process;</a:t>
            </a:r>
          </a:p>
          <a:p>
            <a:pPr marL="342900" indent="-342900">
              <a:buFontTx/>
              <a:buAutoNum type="arabicPlain" startAt="11"/>
            </a:pPr>
            <a:r>
              <a:rPr lang="en" altLang="zh-CN" dirty="0">
                <a:solidFill>
                  <a:srgbClr val="333333"/>
                </a:solidFill>
                <a:latin typeface="CourierNewPSMT" panose="02070309020205020404" pitchFamily="49" charset="0"/>
              </a:rPr>
              <a:t>end </a:t>
            </a:r>
            <a:r>
              <a:rPr lang="en" altLang="zh-CN">
                <a:solidFill>
                  <a:srgbClr val="333333"/>
                </a:solidFill>
                <a:latin typeface="CourierNewPSMT" panose="02070309020205020404" pitchFamily="49" charset="0"/>
              </a:rPr>
              <a:t>DFF_SYNC</a:t>
            </a:r>
            <a:r>
              <a:rPr lang="en" altLang="zh-CN" dirty="0">
                <a:solidFill>
                  <a:srgbClr val="333333"/>
                </a:solidFill>
                <a:latin typeface="CourierNewPSMT" panose="02070309020205020404" pitchFamily="49" charset="0"/>
              </a:rPr>
              <a:t>_ARCH;</a:t>
            </a:r>
          </a:p>
          <a:p>
            <a:endParaRPr lang="en" altLang="zh-CN" sz="1800" b="1" dirty="0">
              <a:solidFill>
                <a:srgbClr val="00AF4F"/>
              </a:solidFill>
              <a:effectLst/>
              <a:latin typeface="CourierNewPS"/>
            </a:endParaRP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3BBD53-6FAC-2403-3E88-6DEDEDE6EE4C}"/>
              </a:ext>
            </a:extLst>
          </p:cNvPr>
          <p:cNvSpPr txBox="1"/>
          <p:nvPr/>
        </p:nvSpPr>
        <p:spPr>
          <a:xfrm>
            <a:off x="6504709" y="4658534"/>
            <a:ext cx="3304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800" dirty="0">
                <a:solidFill>
                  <a:srgbClr val="3333FF"/>
                </a:solidFill>
                <a:effectLst/>
                <a:latin typeface="Wingdings" pitchFamily="2" charset="2"/>
              </a:rPr>
              <a:t> </a:t>
            </a:r>
            <a:r>
              <a:rPr lang="en" altLang="zh-CN" sz="1800" b="1" dirty="0">
                <a:solidFill>
                  <a:srgbClr val="3333FF"/>
                </a:solidFill>
                <a:effectLst/>
                <a:latin typeface="Arial" panose="020B0604020202020204" pitchFamily="34" charset="0"/>
              </a:rPr>
              <a:t>Positive-edge- triggered </a:t>
            </a:r>
            <a:endParaRPr lang="en" altLang="zh-CN" dirty="0">
              <a:effectLst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83A3A3-D8FE-E381-BC9C-1B2415C31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820" y="1223160"/>
            <a:ext cx="2470067" cy="165511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BAE9792-E355-8F7C-DED5-C5E09782B2D1}"/>
              </a:ext>
            </a:extLst>
          </p:cNvPr>
          <p:cNvSpPr txBox="1"/>
          <p:nvPr/>
        </p:nvSpPr>
        <p:spPr>
          <a:xfrm>
            <a:off x="4025735" y="3516868"/>
            <a:ext cx="474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800" dirty="0">
                <a:solidFill>
                  <a:srgbClr val="FF0000"/>
                </a:solidFill>
                <a:effectLst/>
                <a:latin typeface="Wingdings" pitchFamily="2" charset="2"/>
              </a:rPr>
              <a:t> </a:t>
            </a:r>
            <a:r>
              <a:rPr lang="en" altLang="zh-CN" sz="1800" i="1" dirty="0">
                <a:solidFill>
                  <a:srgbClr val="FF0000"/>
                </a:solidFill>
                <a:effectLst/>
                <a:latin typeface="PalatinoLinotype"/>
              </a:rPr>
              <a:t>shall we put </a:t>
            </a:r>
            <a:r>
              <a:rPr lang="en" altLang="zh-CN" sz="1800" b="1" dirty="0">
                <a:solidFill>
                  <a:srgbClr val="FF0000"/>
                </a:solidFill>
                <a:effectLst/>
                <a:latin typeface="CourierNewPS"/>
              </a:rPr>
              <a:t>RESET </a:t>
            </a:r>
            <a:r>
              <a:rPr lang="en" altLang="zh-CN" sz="1800" i="1" dirty="0">
                <a:solidFill>
                  <a:srgbClr val="FF0000"/>
                </a:solidFill>
                <a:effectLst/>
                <a:latin typeface="PalatinoLinotype"/>
              </a:rPr>
              <a:t>in the sensitivity list? </a:t>
            </a:r>
            <a:endParaRPr lang="en" altLang="zh-CN" dirty="0">
              <a:effectLst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A7BBFA4-CD81-27C1-59E1-9EFE2014B930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EE445E-95B6-C55F-7D03-CDAAA515BD84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71955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ED29E-04D9-0720-5246-95416B741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Seq. Circuit Example: Shift Register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C710F2-972B-614B-7FE3-13AAAF2CC95E}"/>
              </a:ext>
            </a:extLst>
          </p:cNvPr>
          <p:cNvSpPr txBox="1"/>
          <p:nvPr/>
        </p:nvSpPr>
        <p:spPr>
          <a:xfrm>
            <a:off x="691515" y="1469205"/>
            <a:ext cx="86753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A </a:t>
            </a:r>
            <a:r>
              <a:rPr lang="en" altLang="zh-C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register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is a device that can be composed of a group of FFs to store multiple bits of data.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A </a:t>
            </a:r>
            <a:r>
              <a:rPr lang="en" altLang="zh-C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shift register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allows the stored data being moved from one FF to another. </a:t>
            </a: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     – There are basically </a:t>
            </a:r>
            <a:r>
              <a:rPr lang="en" altLang="zh-C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four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types</a:t>
            </a:r>
            <a:r>
              <a:rPr lang="en-US" altLang="zh-CN" dirty="0">
                <a:solidFill>
                  <a:srgbClr val="333333"/>
                </a:solidFill>
                <a:latin typeface="ArialMT"/>
              </a:rPr>
              <a:t>: 1.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Serial-In-Serial-Out (SISO), 2. Serial-In-Parallel-Out (SIPO), 3. Parallel-In-Serial-Out (PISO), and 4. Parallel-In-Parallel-Out (PIPO). </a:t>
            </a:r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C0061A-977F-EEC1-A645-9BFC41AB6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79" y="3660085"/>
            <a:ext cx="8373441" cy="256605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0978FE6-A7CB-1EF9-25AE-E33A4CCB6916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9A3A47-9D8A-FDD4-86ED-D6299E964DEA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536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D8373-CA96-C49B-5109-380935D8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Identifiers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72D4B21-86A4-01DE-0402-71AC712091E5}"/>
              </a:ext>
            </a:extLst>
          </p:cNvPr>
          <p:cNvSpPr txBox="1"/>
          <p:nvPr/>
        </p:nvSpPr>
        <p:spPr>
          <a:xfrm>
            <a:off x="691515" y="1450759"/>
            <a:ext cx="478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solidFill>
                  <a:srgbClr val="333333"/>
                </a:solidFill>
                <a:latin typeface="ArialMT"/>
              </a:rPr>
              <a:t>Identifiers: Used to name any object in VHDL</a:t>
            </a:r>
            <a:endParaRPr lang="zh-CN" altLang="en-US" dirty="0">
              <a:solidFill>
                <a:srgbClr val="333333"/>
              </a:solidFill>
              <a:latin typeface="ArialM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D263C7-B867-1866-B920-154A67A7D603}"/>
              </a:ext>
            </a:extLst>
          </p:cNvPr>
          <p:cNvSpPr txBox="1"/>
          <p:nvPr/>
        </p:nvSpPr>
        <p:spPr>
          <a:xfrm>
            <a:off x="691515" y="1923803"/>
            <a:ext cx="63530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Naming Rules: </a:t>
            </a:r>
            <a:endParaRPr lang="en" altLang="zh-CN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1)  Made up of only alphabets, numbers, and underscores </a:t>
            </a:r>
            <a:endParaRPr lang="en" altLang="zh-CN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2)  First character must be a letter </a:t>
            </a:r>
            <a:endParaRPr lang="en" altLang="zh-CN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3)  Last character </a:t>
            </a:r>
            <a:r>
              <a:rPr lang="en" altLang="zh-CN" sz="1800" dirty="0">
                <a:solidFill>
                  <a:srgbClr val="FF0000"/>
                </a:solidFill>
                <a:effectLst/>
                <a:latin typeface="ArialMT"/>
              </a:rPr>
              <a:t>CANNOT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be an underscore </a:t>
            </a:r>
            <a:endParaRPr lang="en" altLang="zh-CN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4)  Two connected underscores are </a:t>
            </a:r>
            <a:r>
              <a:rPr lang="en" altLang="zh-CN" sz="1800" dirty="0">
                <a:solidFill>
                  <a:srgbClr val="FF0000"/>
                </a:solidFill>
                <a:effectLst/>
                <a:latin typeface="ArialMT"/>
              </a:rPr>
              <a:t>NOT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allowed </a:t>
            </a:r>
            <a:endParaRPr lang="en" altLang="zh-CN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5)  </a:t>
            </a:r>
            <a:r>
              <a:rPr lang="en" altLang="zh-CN" sz="1800" dirty="0">
                <a:solidFill>
                  <a:srgbClr val="009999"/>
                </a:solidFill>
                <a:effectLst/>
                <a:latin typeface="ArialMT"/>
              </a:rPr>
              <a:t>VHDL-reserved words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are </a:t>
            </a:r>
            <a:r>
              <a:rPr lang="en" altLang="zh-CN" sz="1800" dirty="0">
                <a:solidFill>
                  <a:srgbClr val="FF0000"/>
                </a:solidFill>
                <a:effectLst/>
                <a:latin typeface="ArialMT"/>
              </a:rPr>
              <a:t>NOT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allowed </a:t>
            </a:r>
            <a:endParaRPr lang="en" altLang="zh-CN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6)  VHDL is </a:t>
            </a:r>
            <a:r>
              <a:rPr lang="en" altLang="zh-CN" sz="1800" dirty="0">
                <a:solidFill>
                  <a:srgbClr val="FF0000"/>
                </a:solidFill>
                <a:effectLst/>
                <a:latin typeface="ArialMT"/>
              </a:rPr>
              <a:t>NOT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case sensitive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•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ArialMT"/>
              </a:rPr>
              <a:t>Txclk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,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ArialMT"/>
              </a:rPr>
              <a:t>Txclk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, TXCLK,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ArialMT"/>
              </a:rPr>
              <a:t>TxClk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 are all equivalent 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82AE083-5E20-6DB5-E78A-E243C44CE91A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E1DC777-4C55-50FB-BB93-6FDD9F5BB77D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70494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7F6C3-277F-37CF-6865-8CC26BFF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SIPO Shift Register in VHDL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68F1359-8270-64F3-4296-BB95FBEF970A}"/>
              </a:ext>
            </a:extLst>
          </p:cNvPr>
          <p:cNvSpPr txBox="1"/>
          <p:nvPr/>
        </p:nvSpPr>
        <p:spPr>
          <a:xfrm>
            <a:off x="691515" y="1158240"/>
            <a:ext cx="790472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entity SIPO_ASYNC is</a:t>
            </a:r>
            <a:b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</a:b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port (</a:t>
            </a:r>
            <a:r>
              <a:rPr lang="en" altLang="zh-CN" sz="1800" b="1" dirty="0">
                <a:solidFill>
                  <a:srgbClr val="3333FF"/>
                </a:solidFill>
                <a:effectLst/>
                <a:latin typeface="CourierNewPS"/>
              </a:rPr>
              <a:t>D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, </a:t>
            </a:r>
            <a:r>
              <a:rPr lang="en" altLang="zh-CN" sz="1800" b="1" dirty="0">
                <a:solidFill>
                  <a:srgbClr val="687F33"/>
                </a:solidFill>
                <a:effectLst/>
                <a:latin typeface="CourierNewPS"/>
              </a:rPr>
              <a:t>CLK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, </a:t>
            </a:r>
            <a:r>
              <a:rPr lang="en" altLang="zh-CN" sz="1800" b="1" dirty="0">
                <a:solidFill>
                  <a:srgbClr val="687F33"/>
                </a:solidFill>
                <a:effectLst/>
                <a:latin typeface="CourierNewPS"/>
              </a:rPr>
              <a:t>RST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: IN STD_LOGIC; </a:t>
            </a:r>
            <a:endParaRPr lang="en" altLang="zh-CN" dirty="0">
              <a:effectLst/>
            </a:endParaRPr>
          </a:p>
          <a:p>
            <a:r>
              <a:rPr lang="en" altLang="zh-CN" sz="1800" b="1" dirty="0">
                <a:solidFill>
                  <a:srgbClr val="FF0000"/>
                </a:solidFill>
                <a:effectLst/>
                <a:latin typeface="CourierNewPS"/>
              </a:rPr>
              <a:t>Q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: OUT STD_LOGIC_VECTOR(3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downto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0) ); end SIPO_ASYNC;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architecture SIPO_ASYNC_ARCH of SIPO_ASYNC is </a:t>
            </a: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component </a:t>
            </a:r>
            <a:r>
              <a:rPr lang="en" altLang="zh-CN" sz="1800" dirty="0">
                <a:solidFill>
                  <a:srgbClr val="009999"/>
                </a:solidFill>
                <a:effectLst/>
                <a:latin typeface="CourierNewPSMT" panose="02070309020205020404" pitchFamily="49" charset="0"/>
              </a:rPr>
              <a:t>DFF_ASYNC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is</a:t>
            </a:r>
            <a:b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</a:b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port(D,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clk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, reset : in STD_LOGIC;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Q : out STD_LOGIC ); end component; </a:t>
            </a:r>
            <a:endParaRPr lang="en" altLang="zh-CN" dirty="0">
              <a:effectLst/>
            </a:endParaRPr>
          </a:p>
          <a:p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signal </a:t>
            </a:r>
            <a:r>
              <a:rPr lang="en" altLang="zh-CN" sz="1800" b="1" dirty="0" err="1">
                <a:solidFill>
                  <a:srgbClr val="720C6B"/>
                </a:solidFill>
                <a:effectLst/>
                <a:latin typeface="CourierNewPS"/>
              </a:rPr>
              <a:t>dout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 : STD_LOGIC_VECTOR(3 </a:t>
            </a:r>
            <a:r>
              <a:rPr lang="en" altLang="zh-CN" sz="1800" b="1" dirty="0" err="1">
                <a:solidFill>
                  <a:srgbClr val="720C6B"/>
                </a:solidFill>
                <a:effectLst/>
                <a:latin typeface="CourierNewPS"/>
              </a:rPr>
              <a:t>downto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 0);</a:t>
            </a:r>
            <a:r>
              <a:rPr lang="en" altLang="zh-CN" sz="1800" dirty="0">
                <a:solidFill>
                  <a:srgbClr val="FF0000"/>
                </a:solidFill>
                <a:effectLst/>
                <a:latin typeface="Wingdings" pitchFamily="2" charset="2"/>
              </a:rPr>
              <a:t> </a:t>
            </a:r>
            <a:r>
              <a:rPr lang="en" altLang="zh-CN" sz="1800" i="1" dirty="0">
                <a:solidFill>
                  <a:srgbClr val="FF0000"/>
                </a:solidFill>
                <a:effectLst/>
                <a:latin typeface="PalatinoLinotype"/>
              </a:rPr>
              <a:t>necessary?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begin </a:t>
            </a:r>
            <a:endParaRPr lang="en" altLang="zh-CN" dirty="0">
              <a:effectLst/>
            </a:endParaRPr>
          </a:p>
          <a:p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DFF0: DFF_ASYNC port map(</a:t>
            </a:r>
            <a:r>
              <a:rPr lang="en" altLang="zh-CN" sz="1800" b="1" dirty="0">
                <a:solidFill>
                  <a:srgbClr val="3333FF"/>
                </a:solidFill>
                <a:effectLst/>
                <a:latin typeface="CourierNewPS"/>
              </a:rPr>
              <a:t>D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, </a:t>
            </a:r>
            <a:r>
              <a:rPr lang="en" altLang="zh-CN" sz="1800" b="1" dirty="0">
                <a:solidFill>
                  <a:srgbClr val="687F33"/>
                </a:solidFill>
                <a:effectLst/>
                <a:latin typeface="CourierNewPS"/>
              </a:rPr>
              <a:t>CLK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, </a:t>
            </a:r>
            <a:r>
              <a:rPr lang="en" altLang="zh-CN" sz="1800" b="1" dirty="0">
                <a:solidFill>
                  <a:srgbClr val="687F33"/>
                </a:solidFill>
                <a:effectLst/>
                <a:latin typeface="CourierNewPS"/>
              </a:rPr>
              <a:t>RST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, </a:t>
            </a:r>
            <a:r>
              <a:rPr lang="en" altLang="zh-CN" sz="1800" b="1" dirty="0" err="1">
                <a:solidFill>
                  <a:srgbClr val="720C6B"/>
                </a:solidFill>
                <a:effectLst/>
                <a:latin typeface="CourierNewPS"/>
              </a:rPr>
              <a:t>dout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(0)); </a:t>
            </a:r>
            <a:endParaRPr lang="en" altLang="zh-CN" dirty="0">
              <a:effectLst/>
            </a:endParaRPr>
          </a:p>
          <a:p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DFF1: DFF_ASYNC port map(</a:t>
            </a:r>
            <a:r>
              <a:rPr lang="en" altLang="zh-CN" sz="1800" b="1" dirty="0" err="1">
                <a:solidFill>
                  <a:srgbClr val="720C6B"/>
                </a:solidFill>
                <a:effectLst/>
                <a:latin typeface="CourierNewPS"/>
              </a:rPr>
              <a:t>dout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(0), </a:t>
            </a:r>
            <a:r>
              <a:rPr lang="en" altLang="zh-CN" sz="1800" b="1" dirty="0">
                <a:solidFill>
                  <a:srgbClr val="687F33"/>
                </a:solidFill>
                <a:effectLst/>
                <a:latin typeface="CourierNewPS"/>
              </a:rPr>
              <a:t>CLK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, </a:t>
            </a:r>
            <a:r>
              <a:rPr lang="en" altLang="zh-CN" sz="1800" b="1" dirty="0">
                <a:solidFill>
                  <a:srgbClr val="687F33"/>
                </a:solidFill>
                <a:effectLst/>
                <a:latin typeface="CourierNewPS"/>
              </a:rPr>
              <a:t>RST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, </a:t>
            </a:r>
            <a:r>
              <a:rPr lang="en" altLang="zh-CN" sz="1800" b="1" dirty="0" err="1">
                <a:solidFill>
                  <a:srgbClr val="720C6B"/>
                </a:solidFill>
                <a:effectLst/>
                <a:latin typeface="CourierNewPS"/>
              </a:rPr>
              <a:t>dout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(1)); </a:t>
            </a:r>
            <a:endParaRPr lang="en" altLang="zh-CN" dirty="0">
              <a:effectLst/>
            </a:endParaRPr>
          </a:p>
          <a:p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DFF2: DFF_ASYNC port map(</a:t>
            </a:r>
            <a:r>
              <a:rPr lang="en" altLang="zh-CN" sz="1800" b="1" dirty="0" err="1">
                <a:solidFill>
                  <a:srgbClr val="720C6B"/>
                </a:solidFill>
                <a:effectLst/>
                <a:latin typeface="CourierNewPS"/>
              </a:rPr>
              <a:t>dout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(1), </a:t>
            </a:r>
            <a:r>
              <a:rPr lang="en" altLang="zh-CN" sz="1800" b="1" dirty="0">
                <a:solidFill>
                  <a:srgbClr val="687F33"/>
                </a:solidFill>
                <a:effectLst/>
                <a:latin typeface="CourierNewPS"/>
              </a:rPr>
              <a:t>CLK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, </a:t>
            </a:r>
            <a:r>
              <a:rPr lang="en" altLang="zh-CN" sz="1800" b="1" dirty="0">
                <a:solidFill>
                  <a:srgbClr val="687F33"/>
                </a:solidFill>
                <a:effectLst/>
                <a:latin typeface="CourierNewPS"/>
              </a:rPr>
              <a:t>RST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, </a:t>
            </a:r>
            <a:r>
              <a:rPr lang="en" altLang="zh-CN" sz="1800" b="1" dirty="0" err="1">
                <a:solidFill>
                  <a:srgbClr val="720C6B"/>
                </a:solidFill>
                <a:effectLst/>
                <a:latin typeface="CourierNewPS"/>
              </a:rPr>
              <a:t>dout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(2)); </a:t>
            </a:r>
            <a:endParaRPr lang="en" altLang="zh-CN" dirty="0">
              <a:effectLst/>
            </a:endParaRPr>
          </a:p>
          <a:p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DFF3: DFF_ASYNC port map(</a:t>
            </a:r>
            <a:r>
              <a:rPr lang="en" altLang="zh-CN" sz="1800" b="1" dirty="0" err="1">
                <a:solidFill>
                  <a:srgbClr val="720C6B"/>
                </a:solidFill>
                <a:effectLst/>
                <a:latin typeface="CourierNewPS"/>
              </a:rPr>
              <a:t>dout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(2), </a:t>
            </a:r>
            <a:r>
              <a:rPr lang="en" altLang="zh-CN" sz="1800" b="1" dirty="0">
                <a:solidFill>
                  <a:srgbClr val="687F33"/>
                </a:solidFill>
                <a:effectLst/>
                <a:latin typeface="CourierNewPS"/>
              </a:rPr>
              <a:t>CLK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, </a:t>
            </a:r>
            <a:r>
              <a:rPr lang="en" altLang="zh-CN" sz="1800" b="1" dirty="0">
                <a:solidFill>
                  <a:srgbClr val="687F33"/>
                </a:solidFill>
                <a:effectLst/>
                <a:latin typeface="CourierNewPS"/>
              </a:rPr>
              <a:t>RST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, </a:t>
            </a:r>
            <a:r>
              <a:rPr lang="en" altLang="zh-CN" sz="1800" b="1" dirty="0" err="1">
                <a:solidFill>
                  <a:srgbClr val="720C6B"/>
                </a:solidFill>
                <a:effectLst/>
                <a:latin typeface="CourierNewPS"/>
              </a:rPr>
              <a:t>dout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(3)); </a:t>
            </a:r>
            <a:endParaRPr lang="en" altLang="zh-CN" dirty="0">
              <a:effectLst/>
            </a:endParaRPr>
          </a:p>
          <a:p>
            <a:r>
              <a:rPr lang="en" altLang="zh-CN" sz="1800" b="1" dirty="0">
                <a:solidFill>
                  <a:srgbClr val="FF0000"/>
                </a:solidFill>
                <a:effectLst/>
                <a:latin typeface="CourierNewPS"/>
              </a:rPr>
              <a:t>Q 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&lt;= </a:t>
            </a:r>
            <a:r>
              <a:rPr lang="en" altLang="zh-CN" sz="1800" b="1" dirty="0" err="1">
                <a:solidFill>
                  <a:srgbClr val="720C6B"/>
                </a:solidFill>
                <a:effectLst/>
                <a:latin typeface="CourierNewPS"/>
              </a:rPr>
              <a:t>dout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;</a:t>
            </a:r>
            <a:b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</a:b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end SIPO_ASYNC_ARCH; </a:t>
            </a:r>
            <a:endParaRPr lang="en" altLang="zh-CN" dirty="0">
              <a:effectLst/>
            </a:endParaRPr>
          </a:p>
          <a:p>
            <a:endParaRPr lang="en" altLang="zh-CN" dirty="0">
              <a:effectLst/>
            </a:endParaRPr>
          </a:p>
          <a:p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0710DA-5749-F698-C39A-1D6988264A2D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AAB8A8-1428-8FFF-5693-04F41E6DB69A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1871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23BD6-447B-8451-18ED-F6C71F62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External Signals (I/O Pin)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450269-21C0-D510-EECB-9C08EB97EF2C}"/>
              </a:ext>
            </a:extLst>
          </p:cNvPr>
          <p:cNvSpPr txBox="1"/>
          <p:nvPr/>
        </p:nvSpPr>
        <p:spPr>
          <a:xfrm>
            <a:off x="691515" y="1508167"/>
            <a:ext cx="86753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•  An </a:t>
            </a:r>
            <a:r>
              <a:rPr lang="en" altLang="zh-CN" sz="1800" dirty="0">
                <a:solidFill>
                  <a:srgbClr val="720C6B"/>
                </a:solidFill>
                <a:effectLst/>
                <a:latin typeface="ArialMT"/>
              </a:rPr>
              <a:t>external signal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(or I/O pin) is a physical wire that can carry logic information.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• Many </a:t>
            </a:r>
            <a:r>
              <a:rPr lang="en" altLang="zh-CN" sz="1800" dirty="0">
                <a:solidFill>
                  <a:srgbClr val="720C6B"/>
                </a:solidFill>
                <a:effectLst/>
                <a:latin typeface="ArialMT"/>
              </a:rPr>
              <a:t>logic types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are eligible for external signals, e.g., </a:t>
            </a:r>
            <a:endParaRPr lang="en" altLang="zh-CN" dirty="0">
              <a:effectLst/>
            </a:endParaRPr>
          </a:p>
          <a:p>
            <a:r>
              <a:rPr lang="en" altLang="zh-CN" dirty="0">
                <a:solidFill>
                  <a:srgbClr val="333333"/>
                </a:solidFill>
                <a:latin typeface="ArialMT"/>
              </a:rPr>
              <a:t>      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– </a:t>
            </a:r>
            <a:r>
              <a:rPr lang="en" altLang="zh-C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bit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: can be logic ‘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1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’ or ‘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0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’ only </a:t>
            </a:r>
            <a:endParaRPr lang="en" altLang="zh-CN" dirty="0">
              <a:effectLst/>
            </a:endParaRPr>
          </a:p>
          <a:p>
            <a:r>
              <a:rPr lang="en" altLang="zh-CN" dirty="0">
                <a:solidFill>
                  <a:srgbClr val="333333"/>
                </a:solidFill>
                <a:latin typeface="ArialMT"/>
              </a:rPr>
              <a:t>      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– </a:t>
            </a:r>
            <a:r>
              <a:rPr lang="en" altLang="zh-CN" sz="18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std_logic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: can be logic ‘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U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’, ‘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X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’, ‘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0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’, ‘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1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’, ‘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Z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’, ‘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W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’, ‘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L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’, ‘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H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’, or ‘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-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’ </a:t>
            </a: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	• 9-valued standard logic (IEEE standard 1164)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	• E.g., </a:t>
            </a:r>
            <a:r>
              <a:rPr lang="en" altLang="zh-CN" sz="1800" dirty="0" err="1">
                <a:effectLst/>
                <a:latin typeface="CourierNewPSMT" panose="02070309020205020404" pitchFamily="49" charset="0"/>
              </a:rPr>
              <a:t>equals:out</a:t>
            </a:r>
            <a:r>
              <a:rPr lang="en" altLang="zh-CN" sz="1800" b="1" dirty="0" err="1">
                <a:solidFill>
                  <a:srgbClr val="720C6B"/>
                </a:solidFill>
                <a:effectLst/>
                <a:latin typeface="CourierNewPS"/>
              </a:rPr>
              <a:t>std_logic</a:t>
            </a:r>
            <a:r>
              <a:rPr lang="en" altLang="zh-CN" sz="1800" dirty="0">
                <a:effectLst/>
                <a:latin typeface="CourierNewPSMT" panose="02070309020205020404" pitchFamily="49" charset="0"/>
              </a:rPr>
              <a:t>; </a:t>
            </a:r>
            <a:endParaRPr lang="en" altLang="zh-CN" dirty="0">
              <a:effectLst/>
            </a:endParaRPr>
          </a:p>
          <a:p>
            <a:r>
              <a:rPr lang="en" altLang="zh-CN" dirty="0">
                <a:solidFill>
                  <a:srgbClr val="333333"/>
                </a:solidFill>
                <a:latin typeface="ArialMT"/>
              </a:rPr>
              <a:t>      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– </a:t>
            </a:r>
            <a:r>
              <a:rPr lang="en" altLang="zh-CN" sz="18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std_logic_vector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: a group of wires (i.e., a </a:t>
            </a:r>
            <a:r>
              <a:rPr lang="en" altLang="zh-CN" sz="1800" dirty="0">
                <a:solidFill>
                  <a:srgbClr val="720C6B"/>
                </a:solidFill>
                <a:effectLst/>
                <a:latin typeface="ArialMT"/>
              </a:rPr>
              <a:t>signal bus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) </a:t>
            </a:r>
          </a:p>
          <a:p>
            <a:r>
              <a:rPr lang="en" altLang="zh-CN" dirty="0">
                <a:solidFill>
                  <a:srgbClr val="333333"/>
                </a:solidFill>
                <a:latin typeface="ArialMT"/>
              </a:rPr>
              <a:t>	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• E.g.,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a, b: in </a:t>
            </a:r>
            <a:r>
              <a:rPr lang="en" altLang="zh-CN" sz="1800" b="1" dirty="0" err="1">
                <a:solidFill>
                  <a:srgbClr val="720C6B"/>
                </a:solidFill>
                <a:effectLst/>
                <a:latin typeface="CourierNewPS"/>
              </a:rPr>
              <a:t>std_logic_vector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(3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downto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0);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	        – Each of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a(3)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,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a(2)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,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a(1)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,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a(0)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is a </a:t>
            </a:r>
            <a:r>
              <a:rPr lang="en" altLang="zh-CN" sz="18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std_logic</a:t>
            </a:r>
            <a:r>
              <a:rPr lang="en" altLang="zh-C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signal. </a:t>
            </a: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• VHDL is </a:t>
            </a:r>
            <a:r>
              <a:rPr lang="en" altLang="zh-CN" sz="1800" dirty="0">
                <a:solidFill>
                  <a:srgbClr val="720C6B"/>
                </a:solidFill>
                <a:effectLst/>
                <a:latin typeface="ArialMT"/>
              </a:rPr>
              <a:t>strongly-typed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language.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       – Signals of different base types </a:t>
            </a:r>
            <a:r>
              <a:rPr lang="en" altLang="zh-CN" sz="1800" dirty="0">
                <a:solidFill>
                  <a:srgbClr val="FF0000"/>
                </a:solidFill>
                <a:effectLst/>
                <a:latin typeface="ArialMT"/>
              </a:rPr>
              <a:t>CANNOT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to assigned to each other without the use of type-conversion. 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DDE678-88B0-ACE2-06F8-289D25F13A98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F2C429-C274-8AA2-8853-1F8856CA18E1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3164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B1932-2F20-4952-8DFA-26F7ADF55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Resolved Logic Concept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4ED575-118B-A23C-209B-0AEC6D4981CD}"/>
              </a:ext>
            </a:extLst>
          </p:cNvPr>
          <p:cNvSpPr txBox="1"/>
          <p:nvPr/>
        </p:nvSpPr>
        <p:spPr>
          <a:xfrm>
            <a:off x="691515" y="1158240"/>
            <a:ext cx="867537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1800" dirty="0">
                <a:solidFill>
                  <a:srgbClr val="720C6B"/>
                </a:solidFill>
                <a:effectLst/>
                <a:latin typeface="ArialMT"/>
              </a:rPr>
              <a:t>Resolved Logic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(Multi-value Signal): Multiple outputs can be connected together to drive a signal. 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" altLang="zh-CN" dirty="0">
                <a:solidFill>
                  <a:srgbClr val="333333"/>
                </a:solidFill>
                <a:effectLst/>
                <a:latin typeface="ArialMT"/>
              </a:rPr>
              <a:t>The </a:t>
            </a:r>
            <a:r>
              <a:rPr lang="en" altLang="zh-CN" dirty="0">
                <a:solidFill>
                  <a:srgbClr val="720C6B"/>
                </a:solidFill>
                <a:effectLst/>
                <a:latin typeface="ArialMT"/>
              </a:rPr>
              <a:t>resolution function </a:t>
            </a:r>
            <a:r>
              <a:rPr lang="en" altLang="zh-CN" dirty="0">
                <a:solidFill>
                  <a:srgbClr val="333333"/>
                </a:solidFill>
                <a:effectLst/>
                <a:latin typeface="ArialMT"/>
              </a:rPr>
              <a:t>is used to determine how multiple values from different sources (drivers) for a signal will be reduced to one value.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sz="1800" dirty="0">
              <a:solidFill>
                <a:srgbClr val="333333"/>
              </a:solidFill>
              <a:effectLst/>
              <a:latin typeface="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dirty="0">
              <a:solidFill>
                <a:srgbClr val="333333"/>
              </a:solidFill>
              <a:latin typeface="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Single-value Signal Assignment: </a:t>
            </a: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	signal a, c: bit; </a:t>
            </a:r>
          </a:p>
          <a:p>
            <a:r>
              <a:rPr lang="en" altLang="zh-CN" dirty="0">
                <a:solidFill>
                  <a:srgbClr val="333333"/>
                </a:solidFill>
                <a:latin typeface="CourierNewPSMT" panose="02070309020205020404" pitchFamily="49" charset="0"/>
              </a:rPr>
              <a:t>	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c &lt;= a; </a:t>
            </a:r>
            <a:endParaRPr lang="en" altLang="zh-CN" dirty="0">
              <a:effectLst/>
            </a:endParaRPr>
          </a:p>
          <a:p>
            <a:endParaRPr lang="en" altLang="zh-CN" dirty="0">
              <a:solidFill>
                <a:srgbClr val="333333"/>
              </a:solidFill>
              <a:latin typeface="ArialMT"/>
            </a:endParaRPr>
          </a:p>
          <a:p>
            <a:endParaRPr lang="en" altLang="zh-CN" dirty="0">
              <a:solidFill>
                <a:srgbClr val="333333"/>
              </a:solidFill>
              <a:latin typeface="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Multi-value Signal Assignment: </a:t>
            </a:r>
          </a:p>
          <a:p>
            <a:pPr lvl="2"/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signal a, b, c: bit; </a:t>
            </a:r>
            <a:endParaRPr lang="en" altLang="zh-CN" dirty="0">
              <a:effectLst/>
            </a:endParaRPr>
          </a:p>
          <a:p>
            <a:pPr lvl="2"/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c &lt;= a; </a:t>
            </a:r>
            <a:endParaRPr lang="en" altLang="zh-CN" dirty="0">
              <a:effectLst/>
            </a:endParaRPr>
          </a:p>
          <a:p>
            <a:pPr lvl="2"/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c &lt;= b; </a:t>
            </a:r>
            <a:endParaRPr lang="en" altLang="zh-CN" dirty="0">
              <a:effectLst/>
            </a:endParaRPr>
          </a:p>
          <a:p>
            <a:pPr lvl="2"/>
            <a:endParaRPr lang="en" altLang="zh-CN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dirty="0">
              <a:effectLst/>
            </a:endParaRPr>
          </a:p>
          <a:p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9831E3-9348-ABA2-0265-993D0AB64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481943"/>
            <a:ext cx="2914218" cy="16006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52F838-38CE-F508-8BB2-10E25A305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983858"/>
            <a:ext cx="2981425" cy="252969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E1D93EB-3DE8-6B9C-82DE-2AC3AE58610A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38E15A-4239-D98D-58D2-D44C5A0C8BB9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7125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B1492-CFE0-5BA6-6BA5-8E4819A68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 err="1"/>
              <a:t>std_logic</a:t>
            </a:r>
            <a:r>
              <a:rPr kumimoji="1" lang="en" altLang="zh-CN" dirty="0"/>
              <a:t> vs. </a:t>
            </a:r>
            <a:r>
              <a:rPr kumimoji="1" lang="en" altLang="zh-CN" dirty="0" err="1"/>
              <a:t>std_ulogic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CE7199-58B6-91D9-D41B-E9F65FF5FD06}"/>
              </a:ext>
            </a:extLst>
          </p:cNvPr>
          <p:cNvSpPr txBox="1"/>
          <p:nvPr/>
        </p:nvSpPr>
        <p:spPr>
          <a:xfrm>
            <a:off x="691516" y="1448790"/>
            <a:ext cx="86753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sz="1800" dirty="0">
              <a:solidFill>
                <a:srgbClr val="333333"/>
              </a:solidFill>
              <a:effectLst/>
              <a:latin typeface="CourierNewPSMT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dirty="0">
              <a:solidFill>
                <a:srgbClr val="333333"/>
              </a:solidFill>
              <a:latin typeface="CourierNewPSMT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sz="1800" dirty="0">
              <a:solidFill>
                <a:srgbClr val="333333"/>
              </a:solidFill>
              <a:effectLst/>
              <a:latin typeface="CourierNewPSMT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dirty="0">
              <a:solidFill>
                <a:srgbClr val="333333"/>
              </a:solidFill>
              <a:latin typeface="CourierNewPSMT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sz="1800" dirty="0">
              <a:solidFill>
                <a:srgbClr val="333333"/>
              </a:solidFill>
              <a:effectLst/>
              <a:latin typeface="CourierNewPSMT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dirty="0">
              <a:solidFill>
                <a:srgbClr val="333333"/>
              </a:solidFill>
              <a:latin typeface="CourierNewPSMT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sz="1800" dirty="0">
              <a:solidFill>
                <a:srgbClr val="333333"/>
              </a:solidFill>
              <a:effectLst/>
              <a:latin typeface="CourierNewPSMT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dirty="0">
              <a:solidFill>
                <a:srgbClr val="333333"/>
              </a:solidFill>
              <a:latin typeface="CourierNewPSMT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sz="1800" dirty="0">
              <a:solidFill>
                <a:srgbClr val="333333"/>
              </a:solidFill>
              <a:effectLst/>
              <a:latin typeface="CourierNewPSMT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dirty="0">
              <a:solidFill>
                <a:srgbClr val="333333"/>
              </a:solidFill>
              <a:latin typeface="CourierNewPSMT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std_logic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: a type of </a:t>
            </a:r>
            <a:r>
              <a:rPr lang="en" altLang="zh-CN" sz="1800" dirty="0">
                <a:solidFill>
                  <a:srgbClr val="720C6B"/>
                </a:solidFill>
                <a:effectLst/>
                <a:latin typeface="ArialMT"/>
              </a:rPr>
              <a:t>resolved logic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, which means a signal can be driven by 2 inputs. </a:t>
            </a:r>
            <a:endParaRPr kumimoji="1" lang="en-US" altLang="zh-CN" sz="1800" dirty="0">
              <a:solidFill>
                <a:srgbClr val="333333"/>
              </a:solidFill>
              <a:effectLst/>
              <a:latin typeface="ArialMT"/>
            </a:endParaRPr>
          </a:p>
          <a:p>
            <a:endParaRPr kumimoji="1" lang="en-US" altLang="zh-CN" dirty="0">
              <a:solidFill>
                <a:srgbClr val="333333"/>
              </a:solidFill>
              <a:latin typeface="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std_</a:t>
            </a:r>
            <a:r>
              <a:rPr lang="en" altLang="zh-CN" sz="1800" b="1" dirty="0" err="1">
                <a:solidFill>
                  <a:srgbClr val="FF0000"/>
                </a:solidFill>
                <a:effectLst/>
                <a:latin typeface="CourierNewPS"/>
              </a:rPr>
              <a:t>u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logic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(“</a:t>
            </a:r>
            <a:r>
              <a:rPr lang="en" altLang="zh-CN" sz="1800" b="1" dirty="0">
                <a:solidFill>
                  <a:srgbClr val="FF0000"/>
                </a:solidFill>
                <a:effectLst/>
                <a:latin typeface="CourierNewPS"/>
              </a:rPr>
              <a:t>u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” means unresolved): a type of </a:t>
            </a:r>
            <a:r>
              <a:rPr lang="en" altLang="zh-CN" sz="1800" dirty="0">
                <a:solidFill>
                  <a:srgbClr val="720C6B"/>
                </a:solidFill>
                <a:effectLst/>
                <a:latin typeface="ArialMT"/>
              </a:rPr>
              <a:t>unresolved logic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, that means a signal </a:t>
            </a:r>
            <a:r>
              <a:rPr lang="en" altLang="zh-CN" sz="1800" dirty="0">
                <a:solidFill>
                  <a:srgbClr val="FF0000"/>
                </a:solidFill>
                <a:effectLst/>
                <a:latin typeface="ArialMT"/>
              </a:rPr>
              <a:t>CANNOT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be driven by 2 inputs. </a:t>
            </a:r>
            <a:endParaRPr lang="en" altLang="zh-CN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dirty="0">
              <a:effectLst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97B297-E8D2-D494-5E67-018BF36A5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487" y="1158240"/>
            <a:ext cx="2981425" cy="252969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7EC42A7-F9C5-2AE2-BF78-313B99E021D3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E7AB2A-9A6D-C12D-E1A6-3BD08B3935E2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571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91BE6-579F-89F6-7FF3-26A7DCF2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Modes of I/O Pins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E66504-636A-16D3-4EB1-11C34DB194E8}"/>
              </a:ext>
            </a:extLst>
          </p:cNvPr>
          <p:cNvSpPr txBox="1"/>
          <p:nvPr/>
        </p:nvSpPr>
        <p:spPr>
          <a:xfrm>
            <a:off x="691515" y="1719344"/>
            <a:ext cx="8675370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sz="2000" dirty="0">
                <a:solidFill>
                  <a:srgbClr val="720C6B"/>
                </a:solidFill>
                <a:effectLst/>
                <a:latin typeface="ArialMT"/>
              </a:rPr>
              <a:t>Modes of I/O pin </a:t>
            </a:r>
            <a:r>
              <a:rPr lang="en" altLang="zh-CN" sz="2000" dirty="0">
                <a:solidFill>
                  <a:srgbClr val="333333"/>
                </a:solidFill>
                <a:effectLst/>
                <a:latin typeface="ArialMT"/>
              </a:rPr>
              <a:t>must be explicitly specified in </a:t>
            </a:r>
            <a:r>
              <a:rPr lang="en" altLang="zh-CN" sz="2000" b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port </a:t>
            </a:r>
            <a:r>
              <a:rPr lang="en" altLang="zh-CN" sz="2000" dirty="0">
                <a:solidFill>
                  <a:srgbClr val="333333"/>
                </a:solidFill>
                <a:effectLst/>
                <a:latin typeface="ArialMT"/>
              </a:rPr>
              <a:t>of </a:t>
            </a:r>
            <a:r>
              <a:rPr lang="en" altLang="zh-CN" sz="2000" dirty="0">
                <a:solidFill>
                  <a:srgbClr val="1C4447"/>
                </a:solidFill>
                <a:effectLst/>
                <a:latin typeface="ArialMT"/>
              </a:rPr>
              <a:t>entity declaration</a:t>
            </a:r>
            <a:r>
              <a:rPr lang="en" altLang="zh-CN" sz="2000" dirty="0">
                <a:solidFill>
                  <a:srgbClr val="333333"/>
                </a:solidFill>
                <a:effectLst/>
                <a:latin typeface="ArialMT"/>
              </a:rPr>
              <a:t>: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     Example: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 entity eqcomp4 is</a:t>
            </a:r>
            <a:b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</a:b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 </a:t>
            </a:r>
            <a:r>
              <a:rPr lang="en" altLang="zh-CN" sz="1800" b="1" dirty="0">
                <a:solidFill>
                  <a:srgbClr val="333333"/>
                </a:solidFill>
                <a:effectLst/>
                <a:latin typeface="CourierNewPS"/>
              </a:rPr>
              <a:t>port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(a, b: 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in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std_logic_vector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(3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downto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0);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    equals: 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CourierNewPS"/>
              </a:rPr>
              <a:t>out 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std_logic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); </a:t>
            </a:r>
          </a:p>
          <a:p>
            <a:r>
              <a:rPr lang="en" altLang="zh-CN" dirty="0">
                <a:solidFill>
                  <a:srgbClr val="333333"/>
                </a:solidFill>
                <a:latin typeface="CourierNewPSMT" panose="02070309020205020404" pitchFamily="49" charset="0"/>
              </a:rPr>
              <a:t> 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end eqcomp4; </a:t>
            </a:r>
            <a:endParaRPr lang="en" altLang="zh-CN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sz="2000" dirty="0">
                <a:solidFill>
                  <a:srgbClr val="333333"/>
                </a:solidFill>
                <a:effectLst/>
                <a:latin typeface="ArialMT"/>
              </a:rPr>
              <a:t>There are </a:t>
            </a:r>
            <a:r>
              <a:rPr lang="en" altLang="zh-CN" sz="2000" dirty="0">
                <a:solidFill>
                  <a:srgbClr val="720C6B"/>
                </a:solidFill>
                <a:effectLst/>
                <a:latin typeface="ArialMT"/>
              </a:rPr>
              <a:t>4 available modes of I/O pins</a:t>
            </a:r>
            <a:r>
              <a:rPr lang="en" altLang="zh-CN" sz="2000" dirty="0">
                <a:solidFill>
                  <a:srgbClr val="333333"/>
                </a:solidFill>
                <a:effectLst/>
                <a:latin typeface="ArialMT"/>
              </a:rPr>
              <a:t>:</a:t>
            </a:r>
            <a:br>
              <a:rPr lang="en" altLang="zh-CN" sz="2000" dirty="0">
                <a:solidFill>
                  <a:srgbClr val="333333"/>
                </a:solidFill>
                <a:effectLst/>
                <a:latin typeface="ArialMT"/>
              </a:rPr>
            </a:br>
            <a:r>
              <a:rPr lang="en" altLang="zh-C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1) </a:t>
            </a:r>
            <a:r>
              <a:rPr lang="en" altLang="zh-CN" sz="18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in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ArialMT"/>
              </a:rPr>
              <a:t>:Dataflows</a:t>
            </a:r>
            <a:r>
              <a:rPr lang="en" altLang="zh-CN" sz="1800" b="1" dirty="0" err="1">
                <a:solidFill>
                  <a:srgbClr val="720C6B"/>
                </a:solidFill>
                <a:effectLst/>
                <a:latin typeface="Arial" panose="020B0604020202020204" pitchFamily="34" charset="0"/>
              </a:rPr>
              <a:t>in</a:t>
            </a:r>
            <a:r>
              <a:rPr lang="en" altLang="zh-CN" sz="1800" dirty="0" err="1">
                <a:solidFill>
                  <a:srgbClr val="333333"/>
                </a:solidFill>
                <a:effectLst/>
                <a:latin typeface="ArialMT"/>
              </a:rPr>
              <a:t>only</a:t>
            </a:r>
            <a:b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</a:br>
            <a:r>
              <a:rPr lang="en" altLang="zh-C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2) out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: Data flows 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Arial" panose="020B0604020202020204" pitchFamily="34" charset="0"/>
              </a:rPr>
              <a:t>out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only (cannot be read back by the entity) </a:t>
            </a:r>
            <a:endParaRPr lang="en" altLang="zh-CN" dirty="0"/>
          </a:p>
          <a:p>
            <a:r>
              <a:rPr lang="en" altLang="zh-C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     3) </a:t>
            </a:r>
            <a:r>
              <a:rPr lang="en" altLang="zh-CN" sz="1800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inout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: Data flows 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Arial" panose="020B0604020202020204" pitchFamily="34" charset="0"/>
              </a:rPr>
              <a:t>bi-directionally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(i.e., in or out) </a:t>
            </a:r>
            <a:endParaRPr lang="en" altLang="zh-CN" dirty="0">
              <a:effectLst/>
            </a:endParaRPr>
          </a:p>
          <a:p>
            <a:r>
              <a:rPr lang="en" altLang="zh-CN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    4) buffer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: Similar to 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Arial" panose="020B0604020202020204" pitchFamily="34" charset="0"/>
              </a:rPr>
              <a:t>out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but it can be </a:t>
            </a:r>
            <a:r>
              <a:rPr lang="en" altLang="zh-CN" sz="1800" b="1" dirty="0">
                <a:solidFill>
                  <a:srgbClr val="720C6B"/>
                </a:solidFill>
                <a:effectLst/>
                <a:latin typeface="Arial" panose="020B0604020202020204" pitchFamily="34" charset="0"/>
              </a:rPr>
              <a:t>read back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by the entity </a:t>
            </a:r>
            <a:endParaRPr lang="en" altLang="zh-CN" dirty="0">
              <a:effectLst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B22F4D-D733-76A5-3CB2-8401E2DC26BB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DA6027-144D-1727-6364-363265955F50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9632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453DC-D48F-E92A-F903-E203DB4E7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Architecture Body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3DAD7B8-50D1-26EB-F2A2-58E6AC363C79}"/>
              </a:ext>
            </a:extLst>
          </p:cNvPr>
          <p:cNvSpPr txBox="1"/>
          <p:nvPr/>
        </p:nvSpPr>
        <p:spPr>
          <a:xfrm>
            <a:off x="691515" y="1318161"/>
            <a:ext cx="8675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800" dirty="0">
                <a:solidFill>
                  <a:srgbClr val="212166"/>
                </a:solidFill>
                <a:effectLst/>
                <a:latin typeface="ArialMT"/>
              </a:rPr>
              <a:t>Architecture Body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: Defines the internal of the chip Example: the architecture body of the entity </a:t>
            </a:r>
            <a:r>
              <a:rPr lang="en" altLang="zh-CN" sz="1800" b="1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eqcomp4 </a:t>
            </a: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0E527-0BAB-CB78-B840-E775948A998A}"/>
              </a:ext>
            </a:extLst>
          </p:cNvPr>
          <p:cNvSpPr txBox="1"/>
          <p:nvPr/>
        </p:nvSpPr>
        <p:spPr>
          <a:xfrm>
            <a:off x="691515" y="2006470"/>
            <a:ext cx="60774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architecture </a:t>
            </a:r>
            <a:r>
              <a:rPr lang="en" altLang="zh-CN" sz="1800" b="1" i="1" dirty="0">
                <a:solidFill>
                  <a:srgbClr val="2B2B89"/>
                </a:solidFill>
                <a:effectLst/>
                <a:latin typeface="CourierNewPS"/>
              </a:rPr>
              <a:t>arch_eqcomp4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of </a:t>
            </a:r>
            <a:r>
              <a:rPr lang="en" altLang="zh-CN" sz="1800" b="1" i="1" dirty="0">
                <a:solidFill>
                  <a:srgbClr val="333333"/>
                </a:solidFill>
                <a:effectLst/>
                <a:latin typeface="CourierNewPS"/>
              </a:rPr>
              <a:t>eqcomp4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is </a:t>
            </a:r>
            <a:r>
              <a:rPr lang="en" altLang="zh-CN" sz="1800" b="1" dirty="0">
                <a:solidFill>
                  <a:srgbClr val="FF0000"/>
                </a:solidFill>
                <a:effectLst/>
                <a:latin typeface="CourierNewPS"/>
              </a:rPr>
              <a:t>begin </a:t>
            </a:r>
            <a:endParaRPr lang="en" altLang="zh-CN" dirty="0">
              <a:effectLst/>
            </a:endParaRPr>
          </a:p>
          <a:p>
            <a:r>
              <a:rPr lang="en" altLang="zh-CN" sz="1800" b="1" dirty="0">
                <a:solidFill>
                  <a:srgbClr val="3A8991"/>
                </a:solidFill>
                <a:effectLst/>
                <a:latin typeface="CourierNewPS"/>
              </a:rPr>
              <a:t>   equals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&lt;= '1' when (</a:t>
            </a:r>
            <a:r>
              <a:rPr lang="en" altLang="zh-CN" sz="1800" b="1" dirty="0">
                <a:solidFill>
                  <a:srgbClr val="3A8991"/>
                </a:solidFill>
                <a:effectLst/>
                <a:latin typeface="CourierNewPS"/>
              </a:rPr>
              <a:t>a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= </a:t>
            </a:r>
            <a:r>
              <a:rPr lang="en" altLang="zh-CN" sz="1800" b="1" dirty="0">
                <a:solidFill>
                  <a:srgbClr val="3A8991"/>
                </a:solidFill>
                <a:effectLst/>
                <a:latin typeface="CourierNewPS"/>
              </a:rPr>
              <a:t>b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) else '0’;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  -- “comment line” </a:t>
            </a:r>
          </a:p>
          <a:p>
            <a:r>
              <a:rPr lang="en" altLang="zh-CN" sz="1800" b="1" dirty="0">
                <a:solidFill>
                  <a:srgbClr val="FF0000"/>
                </a:solidFill>
                <a:effectLst/>
                <a:latin typeface="CourierNewPS"/>
              </a:rPr>
              <a:t>end </a:t>
            </a:r>
            <a:r>
              <a:rPr lang="en" altLang="zh-CN" sz="1800" b="1" i="1" dirty="0">
                <a:solidFill>
                  <a:srgbClr val="2B2B89"/>
                </a:solidFill>
                <a:effectLst/>
                <a:latin typeface="CourierNewPS"/>
              </a:rPr>
              <a:t>arch_eqcomp4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; </a:t>
            </a:r>
            <a:endParaRPr lang="en" altLang="zh-CN" dirty="0">
              <a:effectLst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EBE1C0-EBDC-7633-319F-15985BD24818}"/>
              </a:ext>
            </a:extLst>
          </p:cNvPr>
          <p:cNvSpPr txBox="1"/>
          <p:nvPr/>
        </p:nvSpPr>
        <p:spPr>
          <a:xfrm>
            <a:off x="691515" y="3886200"/>
            <a:ext cx="86753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800" dirty="0">
                <a:solidFill>
                  <a:srgbClr val="2B2B89"/>
                </a:solidFill>
                <a:effectLst/>
                <a:latin typeface="ArialMT"/>
              </a:rPr>
              <a:t>– </a:t>
            </a:r>
            <a:r>
              <a:rPr lang="en" altLang="zh-CN" sz="1800" b="1" dirty="0">
                <a:solidFill>
                  <a:srgbClr val="2B2B89"/>
                </a:solidFill>
                <a:effectLst/>
                <a:latin typeface="Arial" panose="020B0604020202020204" pitchFamily="34" charset="0"/>
              </a:rPr>
              <a:t>arch_eqcomp4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: the architecture identifier (entered by the user)</a:t>
            </a:r>
            <a:b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</a:br>
            <a:r>
              <a:rPr lang="en" altLang="zh-CN" sz="1800" dirty="0">
                <a:solidFill>
                  <a:srgbClr val="3A8991"/>
                </a:solidFill>
                <a:effectLst/>
                <a:latin typeface="ArialMT"/>
              </a:rPr>
              <a:t>– </a:t>
            </a:r>
            <a:r>
              <a:rPr lang="en" altLang="zh-CN" sz="1800" b="1" dirty="0">
                <a:solidFill>
                  <a:srgbClr val="3A8991"/>
                </a:solidFill>
                <a:effectLst/>
                <a:latin typeface="Arial" panose="020B0604020202020204" pitchFamily="34" charset="0"/>
              </a:rPr>
              <a:t>equals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, </a:t>
            </a:r>
            <a:r>
              <a:rPr lang="en" altLang="zh-CN" sz="1800" b="1" dirty="0">
                <a:solidFill>
                  <a:srgbClr val="3A8991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, </a:t>
            </a:r>
            <a:r>
              <a:rPr lang="en" altLang="zh-CN" sz="1800" b="1" dirty="0">
                <a:solidFill>
                  <a:srgbClr val="3A8991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: I/O pins designed by the user in the entity declaration </a:t>
            </a:r>
          </a:p>
          <a:p>
            <a:r>
              <a:rPr lang="en" altLang="zh-CN" sz="1800" dirty="0">
                <a:solidFill>
                  <a:srgbClr val="FF0000"/>
                </a:solidFill>
                <a:effectLst/>
                <a:latin typeface="ArialMT"/>
              </a:rPr>
              <a:t>– </a:t>
            </a:r>
            <a:r>
              <a:rPr lang="en" altLang="zh-CN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begin ... end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: define the internal operation</a:t>
            </a:r>
            <a:b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</a:b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– equals &lt;= '1' when (a = b) else '0’;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   • &lt;=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here means “signal assignment” not “less than or equal”. </a:t>
            </a:r>
          </a:p>
          <a:p>
            <a:r>
              <a:rPr lang="en" altLang="zh-CN" dirty="0">
                <a:solidFill>
                  <a:srgbClr val="333333"/>
                </a:solidFill>
                <a:latin typeface="ArialMT"/>
              </a:rPr>
              <a:t>      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• </a:t>
            </a:r>
            <a:r>
              <a:rPr lang="en" altLang="zh-CN" sz="1800" dirty="0">
                <a:solidFill>
                  <a:srgbClr val="009999"/>
                </a:solidFill>
                <a:effectLst/>
                <a:latin typeface="CourierNewPSMT" panose="02070309020205020404" pitchFamily="49" charset="0"/>
              </a:rPr>
              <a:t>when-else 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is a concurrent design construction. </a:t>
            </a:r>
            <a:endParaRPr lang="en" altLang="zh-CN" dirty="0">
              <a:effectLst/>
            </a:endParaRPr>
          </a:p>
          <a:p>
            <a:r>
              <a:rPr lang="en" altLang="zh-CN" sz="1800" dirty="0">
                <a:solidFill>
                  <a:srgbClr val="333333"/>
                </a:solidFill>
                <a:effectLst/>
                <a:latin typeface="CourierNewPSMT" panose="02070309020205020404" pitchFamily="49" charset="0"/>
              </a:rPr>
              <a:t>– </a:t>
            </a:r>
            <a:r>
              <a:rPr lang="en" altLang="zh-CN" sz="1800" b="1" dirty="0">
                <a:solidFill>
                  <a:srgbClr val="333333"/>
                </a:solidFill>
                <a:effectLst/>
                <a:latin typeface="CourierNewPS"/>
              </a:rPr>
              <a:t>--</a:t>
            </a:r>
            <a: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  <a:t>: comment on a line</a:t>
            </a:r>
            <a:br>
              <a:rPr lang="en" altLang="zh-CN" sz="1800" dirty="0">
                <a:solidFill>
                  <a:srgbClr val="333333"/>
                </a:solidFill>
                <a:effectLst/>
                <a:latin typeface="ArialMT"/>
              </a:rPr>
            </a:br>
            <a:endParaRPr lang="en" altLang="zh-CN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4D8AB0D-FD35-BFE8-D529-928AEBA8CB1D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E962665-C66E-15D6-6EFC-F0D83B121FF5}"/>
              </a:ext>
            </a:extLst>
          </p:cNvPr>
          <p:cNvSpPr/>
          <p:nvPr/>
        </p:nvSpPr>
        <p:spPr>
          <a:xfrm>
            <a:off x="4833257" y="7053943"/>
            <a:ext cx="3888456" cy="427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1393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4284</Words>
  <Application>Microsoft Macintosh PowerPoint</Application>
  <PresentationFormat>自定义</PresentationFormat>
  <Paragraphs>495</Paragraphs>
  <Slides>40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4" baseType="lpstr">
      <vt:lpstr>黑体</vt:lpstr>
      <vt:lpstr>ArialMT</vt:lpstr>
      <vt:lpstr>CourierNewPS</vt:lpstr>
      <vt:lpstr>PalatinoLinotype</vt:lpstr>
      <vt:lpstr>Arial</vt:lpstr>
      <vt:lpstr>Calibri</vt:lpstr>
      <vt:lpstr>Calibri Light</vt:lpstr>
      <vt:lpstr>CourierNewPSMT</vt:lpstr>
      <vt:lpstr>Garamond</vt:lpstr>
      <vt:lpstr>Palatino Linotype</vt:lpstr>
      <vt:lpstr>Tahoma</vt:lpstr>
      <vt:lpstr>Wingdings</vt:lpstr>
      <vt:lpstr>Office 主题</vt:lpstr>
      <vt:lpstr>Custom Design</vt:lpstr>
      <vt:lpstr>PowerPoint 演示文稿</vt:lpstr>
      <vt:lpstr>Basic Structure of a VHDL Module</vt:lpstr>
      <vt:lpstr>Example: 4-bit Comparator in VHDL</vt:lpstr>
      <vt:lpstr>Identifiers</vt:lpstr>
      <vt:lpstr>External Signals (I/O Pin)</vt:lpstr>
      <vt:lpstr>Resolved Logic Concept</vt:lpstr>
      <vt:lpstr>std_logic vs. std_ulogic</vt:lpstr>
      <vt:lpstr>Modes of I/O Pins</vt:lpstr>
      <vt:lpstr>Architecture Body</vt:lpstr>
      <vt:lpstr>Built-in Operators</vt:lpstr>
      <vt:lpstr>Internal Signal</vt:lpstr>
      <vt:lpstr>Signal Object</vt:lpstr>
      <vt:lpstr>Constant Object</vt:lpstr>
      <vt:lpstr>Data Flow (Concurrent Statements)</vt:lpstr>
      <vt:lpstr>Structural Design (use “port map”)</vt:lpstr>
      <vt:lpstr>Step 1: Create Entities</vt:lpstr>
      <vt:lpstr>Step 2: Create Components</vt:lpstr>
      <vt:lpstr>Step 3: Connect Components</vt:lpstr>
      <vt:lpstr>Structural vs. Data Flow</vt:lpstr>
      <vt:lpstr>Behavioral Design (use “process”)</vt:lpstr>
      <vt:lpstr>Behavioral Design Example</vt:lpstr>
      <vt:lpstr>Concurrent vs. Sequential Statements</vt:lpstr>
      <vt:lpstr>Concurrent with Sequential</vt:lpstr>
      <vt:lpstr>Design Constructions</vt:lpstr>
      <vt:lpstr>Concurrent 1) when-else</vt:lpstr>
      <vt:lpstr>Concurrent 2) with-select-when</vt:lpstr>
      <vt:lpstr>when-else vs. with-select-when</vt:lpstr>
      <vt:lpstr>Design Constructions</vt:lpstr>
      <vt:lpstr>Sequential 1) if-then-else</vt:lpstr>
      <vt:lpstr>Sequential 2) case-when</vt:lpstr>
      <vt:lpstr>Sequential 3) loop (1/2)</vt:lpstr>
      <vt:lpstr>Sequential 3) loop (2/2)</vt:lpstr>
      <vt:lpstr>Variable Object</vt:lpstr>
      <vt:lpstr>Signal vs. Variable Assignment</vt:lpstr>
      <vt:lpstr>Combinational Circuit</vt:lpstr>
      <vt:lpstr>D Latch in VHDL</vt:lpstr>
      <vt:lpstr>D Flip-flop with Async. Reset in VHDL</vt:lpstr>
      <vt:lpstr>D Flip-flop with Sync. Reset in VHDL</vt:lpstr>
      <vt:lpstr>Seq. Circuit Example: Shift Register</vt:lpstr>
      <vt:lpstr>SIPO Shift Register in VHDL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张华安</dc:creator>
  <cp:lastModifiedBy>Microsoft Office User</cp:lastModifiedBy>
  <cp:revision>92</cp:revision>
  <cp:lastPrinted>2018-09-06T09:20:05Z</cp:lastPrinted>
  <dcterms:created xsi:type="dcterms:W3CDTF">2015-08-26T09:07:06Z</dcterms:created>
  <dcterms:modified xsi:type="dcterms:W3CDTF">2024-03-17T12:09:41Z</dcterms:modified>
</cp:coreProperties>
</file>