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96" r:id="rId1"/>
  </p:sldMasterIdLst>
  <p:notesMasterIdLst>
    <p:notesMasterId r:id="rId25"/>
  </p:notesMasterIdLst>
  <p:sldIdLst>
    <p:sldId id="295" r:id="rId2"/>
    <p:sldId id="258" r:id="rId3"/>
    <p:sldId id="264" r:id="rId4"/>
    <p:sldId id="269" r:id="rId5"/>
    <p:sldId id="270" r:id="rId6"/>
    <p:sldId id="273" r:id="rId7"/>
    <p:sldId id="275" r:id="rId8"/>
    <p:sldId id="276" r:id="rId9"/>
    <p:sldId id="297" r:id="rId10"/>
    <p:sldId id="301" r:id="rId11"/>
    <p:sldId id="299" r:id="rId12"/>
    <p:sldId id="300" r:id="rId13"/>
    <p:sldId id="281" r:id="rId14"/>
    <p:sldId id="278" r:id="rId15"/>
    <p:sldId id="285" r:id="rId16"/>
    <p:sldId id="283" r:id="rId17"/>
    <p:sldId id="284" r:id="rId18"/>
    <p:sldId id="305" r:id="rId19"/>
    <p:sldId id="304" r:id="rId20"/>
    <p:sldId id="292" r:id="rId21"/>
    <p:sldId id="293" r:id="rId22"/>
    <p:sldId id="303" r:id="rId23"/>
    <p:sldId id="302" r:id="rId24"/>
  </p:sldIdLst>
  <p:sldSz cx="9144000" cy="6858000" type="screen4x3"/>
  <p:notesSz cx="6858000" cy="9144000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375E"/>
    <a:srgbClr val="1F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6" autoAdjust="0"/>
    <p:restoredTop sz="94675"/>
  </p:normalViewPr>
  <p:slideViewPr>
    <p:cSldViewPr>
      <p:cViewPr varScale="1">
        <p:scale>
          <a:sx n="108" d="100"/>
          <a:sy n="108" d="100"/>
        </p:scale>
        <p:origin x="1722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AE5F92-84F3-453A-A2D0-DF016B3E2CD2}" type="datetimeFigureOut">
              <a:rPr lang="zh-CN" altLang="en-US" smtClean="0"/>
              <a:t>2017/6/5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1D8317-3E66-4CBC-B0CB-E0D7DB0EAD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1600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4688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945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19834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79832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50988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26512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2492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2376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79855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97548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732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05921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91786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18376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76584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235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15954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4983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1277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3785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20457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5156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048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3579312"/>
      </p:ext>
    </p:extLst>
  </p:cSld>
  <p:clrMapOvr>
    <a:masterClrMapping/>
  </p:clrMapOvr>
  <p:transition spd="med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1034095"/>
      </p:ext>
    </p:extLst>
  </p:cSld>
  <p:clrMapOvr>
    <a:masterClrMapping/>
  </p:clrMapOvr>
  <p:transition spd="med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210725"/>
      </p:ext>
    </p:extLst>
  </p:cSld>
  <p:clrMapOvr>
    <a:masterClrMapping/>
  </p:clrMapOvr>
  <p:transition spd="med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3076871"/>
      </p:ext>
    </p:extLst>
  </p:cSld>
  <p:clrMapOvr>
    <a:masterClrMapping/>
  </p:clrMapOvr>
  <p:transition spd="med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7180819"/>
      </p:ext>
    </p:extLst>
  </p:cSld>
  <p:clrMapOvr>
    <a:masterClrMapping/>
  </p:clrMapOvr>
  <p:transition spd="med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488126"/>
      </p:ext>
    </p:extLst>
  </p:cSld>
  <p:clrMapOvr>
    <a:masterClrMapping/>
  </p:clrMapOvr>
  <p:transition spd="med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0913465"/>
      </p:ext>
    </p:extLst>
  </p:cSld>
  <p:clrMapOvr>
    <a:masterClrMapping/>
  </p:clrMapOvr>
  <p:transition spd="med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823311"/>
      </p:ext>
    </p:extLst>
  </p:cSld>
  <p:clrMapOvr>
    <a:masterClrMapping/>
  </p:clrMapOvr>
  <p:transition spd="med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5910561"/>
      </p:ext>
    </p:extLst>
  </p:cSld>
  <p:clrMapOvr>
    <a:masterClrMapping/>
  </p:clrMapOvr>
  <p:transition spd="med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5135740"/>
      </p:ext>
    </p:extLst>
  </p:cSld>
  <p:clrMapOvr>
    <a:masterClrMapping/>
  </p:clrMapOvr>
  <p:transition spd="med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946504"/>
      </p:ext>
    </p:extLst>
  </p:cSld>
  <p:clrMapOvr>
    <a:masterClrMapping/>
  </p:clrMapOvr>
  <p:transition spd="med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083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 spd="med">
    <p:push dir="u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-32543" y="-23019"/>
            <a:ext cx="9192115" cy="6964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1723438" y="1556267"/>
            <a:ext cx="65875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CTS-</a:t>
            </a:r>
            <a:r>
              <a:rPr lang="en-US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SS求解GFDL</a:t>
            </a:r>
            <a:r>
              <a:rPr 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CM模式CNOP及其在</a:t>
            </a:r>
            <a:endParaRPr 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ENSO事件最快增长初始误差中的应用</a:t>
            </a:r>
            <a:endParaRPr lang="zh-CN" altLang="en-US" sz="6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9" name="直接连接符 178"/>
          <p:cNvCxnSpPr>
            <a:cxnSpLocks/>
          </p:cNvCxnSpPr>
          <p:nvPr/>
        </p:nvCxnSpPr>
        <p:spPr>
          <a:xfrm>
            <a:off x="755576" y="1538504"/>
            <a:ext cx="7524264" cy="9281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/>
          <p:cNvSpPr txBox="1"/>
          <p:nvPr/>
        </p:nvSpPr>
        <p:spPr>
          <a:xfrm>
            <a:off x="3733895" y="3015243"/>
            <a:ext cx="2055371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答辩人   ： 彭程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指导老师：袁时金教授</a:t>
            </a:r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答辩时间：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2017-6-8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303939" y="1231628"/>
            <a:ext cx="864096" cy="16295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021592" y="5445224"/>
            <a:ext cx="144016" cy="74294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691680" y="5445224"/>
            <a:ext cx="144016" cy="74294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519744" y="5445224"/>
            <a:ext cx="144016" cy="74294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856636" y="5445224"/>
            <a:ext cx="144016" cy="74294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347808" y="5445224"/>
            <a:ext cx="144016" cy="74294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8"/>
          <p:cNvSpPr/>
          <p:nvPr/>
        </p:nvSpPr>
        <p:spPr>
          <a:xfrm flipH="1">
            <a:off x="2212011" y="5935724"/>
            <a:ext cx="813593" cy="244403"/>
          </a:xfrm>
          <a:custGeom>
            <a:avLst/>
            <a:gdLst>
              <a:gd name="connsiteX0" fmla="*/ 0 w 718716"/>
              <a:gd name="connsiteY0" fmla="*/ 0 h 244403"/>
              <a:gd name="connsiteX1" fmla="*/ 718716 w 718716"/>
              <a:gd name="connsiteY1" fmla="*/ 0 h 244403"/>
              <a:gd name="connsiteX2" fmla="*/ 718716 w 718716"/>
              <a:gd name="connsiteY2" fmla="*/ 244403 h 244403"/>
              <a:gd name="connsiteX3" fmla="*/ 0 w 718716"/>
              <a:gd name="connsiteY3" fmla="*/ 244403 h 244403"/>
              <a:gd name="connsiteX4" fmla="*/ 0 w 718716"/>
              <a:gd name="connsiteY4" fmla="*/ 0 h 244403"/>
              <a:gd name="connsiteX0" fmla="*/ 0 w 765250"/>
              <a:gd name="connsiteY0" fmla="*/ 0 h 244403"/>
              <a:gd name="connsiteX1" fmla="*/ 718716 w 765250"/>
              <a:gd name="connsiteY1" fmla="*/ 0 h 244403"/>
              <a:gd name="connsiteX2" fmla="*/ 718716 w 765250"/>
              <a:gd name="connsiteY2" fmla="*/ 244403 h 244403"/>
              <a:gd name="connsiteX3" fmla="*/ 0 w 765250"/>
              <a:gd name="connsiteY3" fmla="*/ 244403 h 244403"/>
              <a:gd name="connsiteX4" fmla="*/ 0 w 765250"/>
              <a:gd name="connsiteY4" fmla="*/ 0 h 244403"/>
              <a:gd name="connsiteX0" fmla="*/ 0 w 783864"/>
              <a:gd name="connsiteY0" fmla="*/ 0 h 244403"/>
              <a:gd name="connsiteX1" fmla="*/ 718716 w 783864"/>
              <a:gd name="connsiteY1" fmla="*/ 0 h 244403"/>
              <a:gd name="connsiteX2" fmla="*/ 718716 w 783864"/>
              <a:gd name="connsiteY2" fmla="*/ 244403 h 244403"/>
              <a:gd name="connsiteX3" fmla="*/ 0 w 783864"/>
              <a:gd name="connsiteY3" fmla="*/ 244403 h 244403"/>
              <a:gd name="connsiteX4" fmla="*/ 0 w 783864"/>
              <a:gd name="connsiteY4" fmla="*/ 0 h 244403"/>
              <a:gd name="connsiteX0" fmla="*/ 0 w 798122"/>
              <a:gd name="connsiteY0" fmla="*/ 0 h 244403"/>
              <a:gd name="connsiteX1" fmla="*/ 718716 w 798122"/>
              <a:gd name="connsiteY1" fmla="*/ 0 h 244403"/>
              <a:gd name="connsiteX2" fmla="*/ 718716 w 798122"/>
              <a:gd name="connsiteY2" fmla="*/ 244403 h 244403"/>
              <a:gd name="connsiteX3" fmla="*/ 0 w 798122"/>
              <a:gd name="connsiteY3" fmla="*/ 244403 h 244403"/>
              <a:gd name="connsiteX4" fmla="*/ 0 w 798122"/>
              <a:gd name="connsiteY4" fmla="*/ 0 h 244403"/>
              <a:gd name="connsiteX0" fmla="*/ 0 w 800169"/>
              <a:gd name="connsiteY0" fmla="*/ 0 h 244403"/>
              <a:gd name="connsiteX1" fmla="*/ 718716 w 800169"/>
              <a:gd name="connsiteY1" fmla="*/ 0 h 244403"/>
              <a:gd name="connsiteX2" fmla="*/ 718716 w 800169"/>
              <a:gd name="connsiteY2" fmla="*/ 244403 h 244403"/>
              <a:gd name="connsiteX3" fmla="*/ 0 w 800169"/>
              <a:gd name="connsiteY3" fmla="*/ 244403 h 244403"/>
              <a:gd name="connsiteX4" fmla="*/ 0 w 800169"/>
              <a:gd name="connsiteY4" fmla="*/ 0 h 244403"/>
              <a:gd name="connsiteX0" fmla="*/ 0 w 806646"/>
              <a:gd name="connsiteY0" fmla="*/ 0 h 244403"/>
              <a:gd name="connsiteX1" fmla="*/ 718716 w 806646"/>
              <a:gd name="connsiteY1" fmla="*/ 0 h 244403"/>
              <a:gd name="connsiteX2" fmla="*/ 718716 w 806646"/>
              <a:gd name="connsiteY2" fmla="*/ 244403 h 244403"/>
              <a:gd name="connsiteX3" fmla="*/ 0 w 806646"/>
              <a:gd name="connsiteY3" fmla="*/ 244403 h 244403"/>
              <a:gd name="connsiteX4" fmla="*/ 0 w 806646"/>
              <a:gd name="connsiteY4" fmla="*/ 0 h 244403"/>
              <a:gd name="connsiteX0" fmla="*/ 0 w 813593"/>
              <a:gd name="connsiteY0" fmla="*/ 0 h 244403"/>
              <a:gd name="connsiteX1" fmla="*/ 718716 w 813593"/>
              <a:gd name="connsiteY1" fmla="*/ 0 h 244403"/>
              <a:gd name="connsiteX2" fmla="*/ 718716 w 813593"/>
              <a:gd name="connsiteY2" fmla="*/ 244403 h 244403"/>
              <a:gd name="connsiteX3" fmla="*/ 0 w 813593"/>
              <a:gd name="connsiteY3" fmla="*/ 244403 h 244403"/>
              <a:gd name="connsiteX4" fmla="*/ 0 w 813593"/>
              <a:gd name="connsiteY4" fmla="*/ 0 h 244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3593" h="244403">
                <a:moveTo>
                  <a:pt x="0" y="0"/>
                </a:moveTo>
                <a:lnTo>
                  <a:pt x="718716" y="0"/>
                </a:lnTo>
                <a:cubicBezTo>
                  <a:pt x="823418" y="4687"/>
                  <a:pt x="865299" y="232737"/>
                  <a:pt x="718716" y="244403"/>
                </a:cubicBezTo>
                <a:lnTo>
                  <a:pt x="0" y="244403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8"/>
          <p:cNvSpPr/>
          <p:nvPr/>
        </p:nvSpPr>
        <p:spPr>
          <a:xfrm flipH="1">
            <a:off x="2294610" y="5967315"/>
            <a:ext cx="730994" cy="177912"/>
          </a:xfrm>
          <a:custGeom>
            <a:avLst/>
            <a:gdLst>
              <a:gd name="connsiteX0" fmla="*/ 0 w 718716"/>
              <a:gd name="connsiteY0" fmla="*/ 0 h 244403"/>
              <a:gd name="connsiteX1" fmla="*/ 718716 w 718716"/>
              <a:gd name="connsiteY1" fmla="*/ 0 h 244403"/>
              <a:gd name="connsiteX2" fmla="*/ 718716 w 718716"/>
              <a:gd name="connsiteY2" fmla="*/ 244403 h 244403"/>
              <a:gd name="connsiteX3" fmla="*/ 0 w 718716"/>
              <a:gd name="connsiteY3" fmla="*/ 244403 h 244403"/>
              <a:gd name="connsiteX4" fmla="*/ 0 w 718716"/>
              <a:gd name="connsiteY4" fmla="*/ 0 h 244403"/>
              <a:gd name="connsiteX0" fmla="*/ 0 w 765250"/>
              <a:gd name="connsiteY0" fmla="*/ 0 h 244403"/>
              <a:gd name="connsiteX1" fmla="*/ 718716 w 765250"/>
              <a:gd name="connsiteY1" fmla="*/ 0 h 244403"/>
              <a:gd name="connsiteX2" fmla="*/ 718716 w 765250"/>
              <a:gd name="connsiteY2" fmla="*/ 244403 h 244403"/>
              <a:gd name="connsiteX3" fmla="*/ 0 w 765250"/>
              <a:gd name="connsiteY3" fmla="*/ 244403 h 244403"/>
              <a:gd name="connsiteX4" fmla="*/ 0 w 765250"/>
              <a:gd name="connsiteY4" fmla="*/ 0 h 244403"/>
              <a:gd name="connsiteX0" fmla="*/ 0 w 783864"/>
              <a:gd name="connsiteY0" fmla="*/ 0 h 244403"/>
              <a:gd name="connsiteX1" fmla="*/ 718716 w 783864"/>
              <a:gd name="connsiteY1" fmla="*/ 0 h 244403"/>
              <a:gd name="connsiteX2" fmla="*/ 718716 w 783864"/>
              <a:gd name="connsiteY2" fmla="*/ 244403 h 244403"/>
              <a:gd name="connsiteX3" fmla="*/ 0 w 783864"/>
              <a:gd name="connsiteY3" fmla="*/ 244403 h 244403"/>
              <a:gd name="connsiteX4" fmla="*/ 0 w 783864"/>
              <a:gd name="connsiteY4" fmla="*/ 0 h 244403"/>
              <a:gd name="connsiteX0" fmla="*/ 0 w 798122"/>
              <a:gd name="connsiteY0" fmla="*/ 0 h 244403"/>
              <a:gd name="connsiteX1" fmla="*/ 718716 w 798122"/>
              <a:gd name="connsiteY1" fmla="*/ 0 h 244403"/>
              <a:gd name="connsiteX2" fmla="*/ 718716 w 798122"/>
              <a:gd name="connsiteY2" fmla="*/ 244403 h 244403"/>
              <a:gd name="connsiteX3" fmla="*/ 0 w 798122"/>
              <a:gd name="connsiteY3" fmla="*/ 244403 h 244403"/>
              <a:gd name="connsiteX4" fmla="*/ 0 w 798122"/>
              <a:gd name="connsiteY4" fmla="*/ 0 h 244403"/>
              <a:gd name="connsiteX0" fmla="*/ 0 w 800169"/>
              <a:gd name="connsiteY0" fmla="*/ 0 h 244403"/>
              <a:gd name="connsiteX1" fmla="*/ 718716 w 800169"/>
              <a:gd name="connsiteY1" fmla="*/ 0 h 244403"/>
              <a:gd name="connsiteX2" fmla="*/ 718716 w 800169"/>
              <a:gd name="connsiteY2" fmla="*/ 244403 h 244403"/>
              <a:gd name="connsiteX3" fmla="*/ 0 w 800169"/>
              <a:gd name="connsiteY3" fmla="*/ 244403 h 244403"/>
              <a:gd name="connsiteX4" fmla="*/ 0 w 800169"/>
              <a:gd name="connsiteY4" fmla="*/ 0 h 244403"/>
              <a:gd name="connsiteX0" fmla="*/ 0 w 806646"/>
              <a:gd name="connsiteY0" fmla="*/ 0 h 244403"/>
              <a:gd name="connsiteX1" fmla="*/ 718716 w 806646"/>
              <a:gd name="connsiteY1" fmla="*/ 0 h 244403"/>
              <a:gd name="connsiteX2" fmla="*/ 718716 w 806646"/>
              <a:gd name="connsiteY2" fmla="*/ 244403 h 244403"/>
              <a:gd name="connsiteX3" fmla="*/ 0 w 806646"/>
              <a:gd name="connsiteY3" fmla="*/ 244403 h 244403"/>
              <a:gd name="connsiteX4" fmla="*/ 0 w 806646"/>
              <a:gd name="connsiteY4" fmla="*/ 0 h 244403"/>
              <a:gd name="connsiteX0" fmla="*/ 0 w 813593"/>
              <a:gd name="connsiteY0" fmla="*/ 0 h 244403"/>
              <a:gd name="connsiteX1" fmla="*/ 718716 w 813593"/>
              <a:gd name="connsiteY1" fmla="*/ 0 h 244403"/>
              <a:gd name="connsiteX2" fmla="*/ 718716 w 813593"/>
              <a:gd name="connsiteY2" fmla="*/ 244403 h 244403"/>
              <a:gd name="connsiteX3" fmla="*/ 0 w 813593"/>
              <a:gd name="connsiteY3" fmla="*/ 244403 h 244403"/>
              <a:gd name="connsiteX4" fmla="*/ 0 w 813593"/>
              <a:gd name="connsiteY4" fmla="*/ 0 h 244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3593" h="244403">
                <a:moveTo>
                  <a:pt x="0" y="0"/>
                </a:moveTo>
                <a:lnTo>
                  <a:pt x="718716" y="0"/>
                </a:lnTo>
                <a:cubicBezTo>
                  <a:pt x="823418" y="4687"/>
                  <a:pt x="865299" y="232737"/>
                  <a:pt x="718716" y="244403"/>
                </a:cubicBezTo>
                <a:lnTo>
                  <a:pt x="0" y="24440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直角三角形 33"/>
          <p:cNvSpPr/>
          <p:nvPr/>
        </p:nvSpPr>
        <p:spPr>
          <a:xfrm flipH="1">
            <a:off x="2402572" y="5981275"/>
            <a:ext cx="623032" cy="163952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图文框 38"/>
          <p:cNvSpPr/>
          <p:nvPr/>
        </p:nvSpPr>
        <p:spPr>
          <a:xfrm>
            <a:off x="3419872" y="5717357"/>
            <a:ext cx="662033" cy="457091"/>
          </a:xfrm>
          <a:prstGeom prst="frame">
            <a:avLst>
              <a:gd name="adj1" fmla="val 1116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0" name="组合 39"/>
          <p:cNvGrpSpPr/>
          <p:nvPr/>
        </p:nvGrpSpPr>
        <p:grpSpPr>
          <a:xfrm flipH="1">
            <a:off x="3563888" y="5811555"/>
            <a:ext cx="269827" cy="172809"/>
            <a:chOff x="3959346" y="3777396"/>
            <a:chExt cx="352182" cy="225553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41" name="椭圆 40"/>
            <p:cNvSpPr/>
            <p:nvPr/>
          </p:nvSpPr>
          <p:spPr>
            <a:xfrm>
              <a:off x="3974996" y="3929624"/>
              <a:ext cx="72008" cy="7200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任意多边形 41"/>
            <p:cNvSpPr/>
            <p:nvPr/>
          </p:nvSpPr>
          <p:spPr>
            <a:xfrm>
              <a:off x="4004401" y="3828446"/>
              <a:ext cx="307127" cy="174503"/>
            </a:xfrm>
            <a:custGeom>
              <a:avLst/>
              <a:gdLst>
                <a:gd name="connsiteX0" fmla="*/ 13960 w 307127"/>
                <a:gd name="connsiteY0" fmla="*/ 104702 h 174503"/>
                <a:gd name="connsiteX1" fmla="*/ 307127 w 307127"/>
                <a:gd name="connsiteY1" fmla="*/ 0 h 174503"/>
                <a:gd name="connsiteX2" fmla="*/ 0 w 307127"/>
                <a:gd name="connsiteY2" fmla="*/ 174503 h 174503"/>
                <a:gd name="connsiteX3" fmla="*/ 13960 w 307127"/>
                <a:gd name="connsiteY3" fmla="*/ 104702 h 174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7127" h="174503">
                  <a:moveTo>
                    <a:pt x="13960" y="104702"/>
                  </a:moveTo>
                  <a:lnTo>
                    <a:pt x="307127" y="0"/>
                  </a:lnTo>
                  <a:lnTo>
                    <a:pt x="0" y="174503"/>
                  </a:lnTo>
                  <a:lnTo>
                    <a:pt x="13960" y="10470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任意多边形 42"/>
            <p:cNvSpPr/>
            <p:nvPr/>
          </p:nvSpPr>
          <p:spPr>
            <a:xfrm rot="19476170">
              <a:off x="3959346" y="3777396"/>
              <a:ext cx="245117" cy="152308"/>
            </a:xfrm>
            <a:custGeom>
              <a:avLst/>
              <a:gdLst>
                <a:gd name="connsiteX0" fmla="*/ 13960 w 307127"/>
                <a:gd name="connsiteY0" fmla="*/ 104702 h 174503"/>
                <a:gd name="connsiteX1" fmla="*/ 307127 w 307127"/>
                <a:gd name="connsiteY1" fmla="*/ 0 h 174503"/>
                <a:gd name="connsiteX2" fmla="*/ 0 w 307127"/>
                <a:gd name="connsiteY2" fmla="*/ 174503 h 174503"/>
                <a:gd name="connsiteX3" fmla="*/ 13960 w 307127"/>
                <a:gd name="connsiteY3" fmla="*/ 104702 h 174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7127" h="174503">
                  <a:moveTo>
                    <a:pt x="13960" y="104702"/>
                  </a:moveTo>
                  <a:lnTo>
                    <a:pt x="307127" y="0"/>
                  </a:lnTo>
                  <a:lnTo>
                    <a:pt x="0" y="174503"/>
                  </a:lnTo>
                  <a:lnTo>
                    <a:pt x="13960" y="10470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4" name="矩形 43"/>
          <p:cNvSpPr/>
          <p:nvPr/>
        </p:nvSpPr>
        <p:spPr>
          <a:xfrm>
            <a:off x="8591971" y="4124152"/>
            <a:ext cx="144016" cy="63808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8756927" y="4089098"/>
            <a:ext cx="144016" cy="74294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8598529" y="4050784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8590488" y="4779204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8410867" y="4130284"/>
            <a:ext cx="144016" cy="63808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8417425" y="4056916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8409384" y="4785336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7740352" y="4755580"/>
            <a:ext cx="635671" cy="724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7740352" y="4660900"/>
            <a:ext cx="635671" cy="724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 rot="16200000" flipH="1">
            <a:off x="8126444" y="4081933"/>
            <a:ext cx="72008" cy="612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scene3d>
            <a:camera prst="orthographicFront">
              <a:rot lat="0" lon="0" rev="30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" y="4869160"/>
            <a:ext cx="9192114" cy="1512168"/>
            <a:chOff x="1" y="4005064"/>
            <a:chExt cx="9374634" cy="1512168"/>
          </a:xfrm>
        </p:grpSpPr>
        <p:sp>
          <p:nvSpPr>
            <p:cNvPr id="3" name="矩形 2"/>
            <p:cNvSpPr/>
            <p:nvPr/>
          </p:nvSpPr>
          <p:spPr>
            <a:xfrm>
              <a:off x="1" y="5360074"/>
              <a:ext cx="4355976" cy="15715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4236298" y="4005064"/>
              <a:ext cx="191686" cy="151216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4305868" y="4005064"/>
              <a:ext cx="5018659" cy="15715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4355976" y="5360074"/>
              <a:ext cx="5018659" cy="15715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5" name="矩形 54"/>
          <p:cNvSpPr/>
          <p:nvPr/>
        </p:nvSpPr>
        <p:spPr>
          <a:xfrm>
            <a:off x="5580112" y="5472856"/>
            <a:ext cx="144016" cy="74294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5415156" y="5472856"/>
            <a:ext cx="144016" cy="74294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 38"/>
          <p:cNvSpPr/>
          <p:nvPr/>
        </p:nvSpPr>
        <p:spPr>
          <a:xfrm flipH="1">
            <a:off x="4446272" y="5681241"/>
            <a:ext cx="813593" cy="244403"/>
          </a:xfrm>
          <a:custGeom>
            <a:avLst/>
            <a:gdLst>
              <a:gd name="connsiteX0" fmla="*/ 0 w 718716"/>
              <a:gd name="connsiteY0" fmla="*/ 0 h 244403"/>
              <a:gd name="connsiteX1" fmla="*/ 718716 w 718716"/>
              <a:gd name="connsiteY1" fmla="*/ 0 h 244403"/>
              <a:gd name="connsiteX2" fmla="*/ 718716 w 718716"/>
              <a:gd name="connsiteY2" fmla="*/ 244403 h 244403"/>
              <a:gd name="connsiteX3" fmla="*/ 0 w 718716"/>
              <a:gd name="connsiteY3" fmla="*/ 244403 h 244403"/>
              <a:gd name="connsiteX4" fmla="*/ 0 w 718716"/>
              <a:gd name="connsiteY4" fmla="*/ 0 h 244403"/>
              <a:gd name="connsiteX0" fmla="*/ 0 w 765250"/>
              <a:gd name="connsiteY0" fmla="*/ 0 h 244403"/>
              <a:gd name="connsiteX1" fmla="*/ 718716 w 765250"/>
              <a:gd name="connsiteY1" fmla="*/ 0 h 244403"/>
              <a:gd name="connsiteX2" fmla="*/ 718716 w 765250"/>
              <a:gd name="connsiteY2" fmla="*/ 244403 h 244403"/>
              <a:gd name="connsiteX3" fmla="*/ 0 w 765250"/>
              <a:gd name="connsiteY3" fmla="*/ 244403 h 244403"/>
              <a:gd name="connsiteX4" fmla="*/ 0 w 765250"/>
              <a:gd name="connsiteY4" fmla="*/ 0 h 244403"/>
              <a:gd name="connsiteX0" fmla="*/ 0 w 783864"/>
              <a:gd name="connsiteY0" fmla="*/ 0 h 244403"/>
              <a:gd name="connsiteX1" fmla="*/ 718716 w 783864"/>
              <a:gd name="connsiteY1" fmla="*/ 0 h 244403"/>
              <a:gd name="connsiteX2" fmla="*/ 718716 w 783864"/>
              <a:gd name="connsiteY2" fmla="*/ 244403 h 244403"/>
              <a:gd name="connsiteX3" fmla="*/ 0 w 783864"/>
              <a:gd name="connsiteY3" fmla="*/ 244403 h 244403"/>
              <a:gd name="connsiteX4" fmla="*/ 0 w 783864"/>
              <a:gd name="connsiteY4" fmla="*/ 0 h 244403"/>
              <a:gd name="connsiteX0" fmla="*/ 0 w 798122"/>
              <a:gd name="connsiteY0" fmla="*/ 0 h 244403"/>
              <a:gd name="connsiteX1" fmla="*/ 718716 w 798122"/>
              <a:gd name="connsiteY1" fmla="*/ 0 h 244403"/>
              <a:gd name="connsiteX2" fmla="*/ 718716 w 798122"/>
              <a:gd name="connsiteY2" fmla="*/ 244403 h 244403"/>
              <a:gd name="connsiteX3" fmla="*/ 0 w 798122"/>
              <a:gd name="connsiteY3" fmla="*/ 244403 h 244403"/>
              <a:gd name="connsiteX4" fmla="*/ 0 w 798122"/>
              <a:gd name="connsiteY4" fmla="*/ 0 h 244403"/>
              <a:gd name="connsiteX0" fmla="*/ 0 w 800169"/>
              <a:gd name="connsiteY0" fmla="*/ 0 h 244403"/>
              <a:gd name="connsiteX1" fmla="*/ 718716 w 800169"/>
              <a:gd name="connsiteY1" fmla="*/ 0 h 244403"/>
              <a:gd name="connsiteX2" fmla="*/ 718716 w 800169"/>
              <a:gd name="connsiteY2" fmla="*/ 244403 h 244403"/>
              <a:gd name="connsiteX3" fmla="*/ 0 w 800169"/>
              <a:gd name="connsiteY3" fmla="*/ 244403 h 244403"/>
              <a:gd name="connsiteX4" fmla="*/ 0 w 800169"/>
              <a:gd name="connsiteY4" fmla="*/ 0 h 244403"/>
              <a:gd name="connsiteX0" fmla="*/ 0 w 806646"/>
              <a:gd name="connsiteY0" fmla="*/ 0 h 244403"/>
              <a:gd name="connsiteX1" fmla="*/ 718716 w 806646"/>
              <a:gd name="connsiteY1" fmla="*/ 0 h 244403"/>
              <a:gd name="connsiteX2" fmla="*/ 718716 w 806646"/>
              <a:gd name="connsiteY2" fmla="*/ 244403 h 244403"/>
              <a:gd name="connsiteX3" fmla="*/ 0 w 806646"/>
              <a:gd name="connsiteY3" fmla="*/ 244403 h 244403"/>
              <a:gd name="connsiteX4" fmla="*/ 0 w 806646"/>
              <a:gd name="connsiteY4" fmla="*/ 0 h 244403"/>
              <a:gd name="connsiteX0" fmla="*/ 0 w 813593"/>
              <a:gd name="connsiteY0" fmla="*/ 0 h 244403"/>
              <a:gd name="connsiteX1" fmla="*/ 718716 w 813593"/>
              <a:gd name="connsiteY1" fmla="*/ 0 h 244403"/>
              <a:gd name="connsiteX2" fmla="*/ 718716 w 813593"/>
              <a:gd name="connsiteY2" fmla="*/ 244403 h 244403"/>
              <a:gd name="connsiteX3" fmla="*/ 0 w 813593"/>
              <a:gd name="connsiteY3" fmla="*/ 244403 h 244403"/>
              <a:gd name="connsiteX4" fmla="*/ 0 w 813593"/>
              <a:gd name="connsiteY4" fmla="*/ 0 h 244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3593" h="244403">
                <a:moveTo>
                  <a:pt x="0" y="0"/>
                </a:moveTo>
                <a:lnTo>
                  <a:pt x="718716" y="0"/>
                </a:lnTo>
                <a:cubicBezTo>
                  <a:pt x="823418" y="4687"/>
                  <a:pt x="865299" y="232737"/>
                  <a:pt x="718716" y="244403"/>
                </a:cubicBezTo>
                <a:lnTo>
                  <a:pt x="0" y="244403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矩形 38"/>
          <p:cNvSpPr/>
          <p:nvPr/>
        </p:nvSpPr>
        <p:spPr>
          <a:xfrm flipH="1">
            <a:off x="4528871" y="5712832"/>
            <a:ext cx="730994" cy="177912"/>
          </a:xfrm>
          <a:custGeom>
            <a:avLst/>
            <a:gdLst>
              <a:gd name="connsiteX0" fmla="*/ 0 w 718716"/>
              <a:gd name="connsiteY0" fmla="*/ 0 h 244403"/>
              <a:gd name="connsiteX1" fmla="*/ 718716 w 718716"/>
              <a:gd name="connsiteY1" fmla="*/ 0 h 244403"/>
              <a:gd name="connsiteX2" fmla="*/ 718716 w 718716"/>
              <a:gd name="connsiteY2" fmla="*/ 244403 h 244403"/>
              <a:gd name="connsiteX3" fmla="*/ 0 w 718716"/>
              <a:gd name="connsiteY3" fmla="*/ 244403 h 244403"/>
              <a:gd name="connsiteX4" fmla="*/ 0 w 718716"/>
              <a:gd name="connsiteY4" fmla="*/ 0 h 244403"/>
              <a:gd name="connsiteX0" fmla="*/ 0 w 765250"/>
              <a:gd name="connsiteY0" fmla="*/ 0 h 244403"/>
              <a:gd name="connsiteX1" fmla="*/ 718716 w 765250"/>
              <a:gd name="connsiteY1" fmla="*/ 0 h 244403"/>
              <a:gd name="connsiteX2" fmla="*/ 718716 w 765250"/>
              <a:gd name="connsiteY2" fmla="*/ 244403 h 244403"/>
              <a:gd name="connsiteX3" fmla="*/ 0 w 765250"/>
              <a:gd name="connsiteY3" fmla="*/ 244403 h 244403"/>
              <a:gd name="connsiteX4" fmla="*/ 0 w 765250"/>
              <a:gd name="connsiteY4" fmla="*/ 0 h 244403"/>
              <a:gd name="connsiteX0" fmla="*/ 0 w 783864"/>
              <a:gd name="connsiteY0" fmla="*/ 0 h 244403"/>
              <a:gd name="connsiteX1" fmla="*/ 718716 w 783864"/>
              <a:gd name="connsiteY1" fmla="*/ 0 h 244403"/>
              <a:gd name="connsiteX2" fmla="*/ 718716 w 783864"/>
              <a:gd name="connsiteY2" fmla="*/ 244403 h 244403"/>
              <a:gd name="connsiteX3" fmla="*/ 0 w 783864"/>
              <a:gd name="connsiteY3" fmla="*/ 244403 h 244403"/>
              <a:gd name="connsiteX4" fmla="*/ 0 w 783864"/>
              <a:gd name="connsiteY4" fmla="*/ 0 h 244403"/>
              <a:gd name="connsiteX0" fmla="*/ 0 w 798122"/>
              <a:gd name="connsiteY0" fmla="*/ 0 h 244403"/>
              <a:gd name="connsiteX1" fmla="*/ 718716 w 798122"/>
              <a:gd name="connsiteY1" fmla="*/ 0 h 244403"/>
              <a:gd name="connsiteX2" fmla="*/ 718716 w 798122"/>
              <a:gd name="connsiteY2" fmla="*/ 244403 h 244403"/>
              <a:gd name="connsiteX3" fmla="*/ 0 w 798122"/>
              <a:gd name="connsiteY3" fmla="*/ 244403 h 244403"/>
              <a:gd name="connsiteX4" fmla="*/ 0 w 798122"/>
              <a:gd name="connsiteY4" fmla="*/ 0 h 244403"/>
              <a:gd name="connsiteX0" fmla="*/ 0 w 800169"/>
              <a:gd name="connsiteY0" fmla="*/ 0 h 244403"/>
              <a:gd name="connsiteX1" fmla="*/ 718716 w 800169"/>
              <a:gd name="connsiteY1" fmla="*/ 0 h 244403"/>
              <a:gd name="connsiteX2" fmla="*/ 718716 w 800169"/>
              <a:gd name="connsiteY2" fmla="*/ 244403 h 244403"/>
              <a:gd name="connsiteX3" fmla="*/ 0 w 800169"/>
              <a:gd name="connsiteY3" fmla="*/ 244403 h 244403"/>
              <a:gd name="connsiteX4" fmla="*/ 0 w 800169"/>
              <a:gd name="connsiteY4" fmla="*/ 0 h 244403"/>
              <a:gd name="connsiteX0" fmla="*/ 0 w 806646"/>
              <a:gd name="connsiteY0" fmla="*/ 0 h 244403"/>
              <a:gd name="connsiteX1" fmla="*/ 718716 w 806646"/>
              <a:gd name="connsiteY1" fmla="*/ 0 h 244403"/>
              <a:gd name="connsiteX2" fmla="*/ 718716 w 806646"/>
              <a:gd name="connsiteY2" fmla="*/ 244403 h 244403"/>
              <a:gd name="connsiteX3" fmla="*/ 0 w 806646"/>
              <a:gd name="connsiteY3" fmla="*/ 244403 h 244403"/>
              <a:gd name="connsiteX4" fmla="*/ 0 w 806646"/>
              <a:gd name="connsiteY4" fmla="*/ 0 h 244403"/>
              <a:gd name="connsiteX0" fmla="*/ 0 w 813593"/>
              <a:gd name="connsiteY0" fmla="*/ 0 h 244403"/>
              <a:gd name="connsiteX1" fmla="*/ 718716 w 813593"/>
              <a:gd name="connsiteY1" fmla="*/ 0 h 244403"/>
              <a:gd name="connsiteX2" fmla="*/ 718716 w 813593"/>
              <a:gd name="connsiteY2" fmla="*/ 244403 h 244403"/>
              <a:gd name="connsiteX3" fmla="*/ 0 w 813593"/>
              <a:gd name="connsiteY3" fmla="*/ 244403 h 244403"/>
              <a:gd name="connsiteX4" fmla="*/ 0 w 813593"/>
              <a:gd name="connsiteY4" fmla="*/ 0 h 244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3593" h="244403">
                <a:moveTo>
                  <a:pt x="0" y="0"/>
                </a:moveTo>
                <a:lnTo>
                  <a:pt x="718716" y="0"/>
                </a:lnTo>
                <a:cubicBezTo>
                  <a:pt x="823418" y="4687"/>
                  <a:pt x="865299" y="232737"/>
                  <a:pt x="718716" y="244403"/>
                </a:cubicBezTo>
                <a:lnTo>
                  <a:pt x="0" y="24440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直角三角形 58"/>
          <p:cNvSpPr/>
          <p:nvPr/>
        </p:nvSpPr>
        <p:spPr>
          <a:xfrm flipH="1">
            <a:off x="4636833" y="5726792"/>
            <a:ext cx="623032" cy="163952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38"/>
          <p:cNvSpPr/>
          <p:nvPr/>
        </p:nvSpPr>
        <p:spPr>
          <a:xfrm flipH="1">
            <a:off x="4446272" y="5948333"/>
            <a:ext cx="813593" cy="244403"/>
          </a:xfrm>
          <a:custGeom>
            <a:avLst/>
            <a:gdLst>
              <a:gd name="connsiteX0" fmla="*/ 0 w 718716"/>
              <a:gd name="connsiteY0" fmla="*/ 0 h 244403"/>
              <a:gd name="connsiteX1" fmla="*/ 718716 w 718716"/>
              <a:gd name="connsiteY1" fmla="*/ 0 h 244403"/>
              <a:gd name="connsiteX2" fmla="*/ 718716 w 718716"/>
              <a:gd name="connsiteY2" fmla="*/ 244403 h 244403"/>
              <a:gd name="connsiteX3" fmla="*/ 0 w 718716"/>
              <a:gd name="connsiteY3" fmla="*/ 244403 h 244403"/>
              <a:gd name="connsiteX4" fmla="*/ 0 w 718716"/>
              <a:gd name="connsiteY4" fmla="*/ 0 h 244403"/>
              <a:gd name="connsiteX0" fmla="*/ 0 w 765250"/>
              <a:gd name="connsiteY0" fmla="*/ 0 h 244403"/>
              <a:gd name="connsiteX1" fmla="*/ 718716 w 765250"/>
              <a:gd name="connsiteY1" fmla="*/ 0 h 244403"/>
              <a:gd name="connsiteX2" fmla="*/ 718716 w 765250"/>
              <a:gd name="connsiteY2" fmla="*/ 244403 h 244403"/>
              <a:gd name="connsiteX3" fmla="*/ 0 w 765250"/>
              <a:gd name="connsiteY3" fmla="*/ 244403 h 244403"/>
              <a:gd name="connsiteX4" fmla="*/ 0 w 765250"/>
              <a:gd name="connsiteY4" fmla="*/ 0 h 244403"/>
              <a:gd name="connsiteX0" fmla="*/ 0 w 783864"/>
              <a:gd name="connsiteY0" fmla="*/ 0 h 244403"/>
              <a:gd name="connsiteX1" fmla="*/ 718716 w 783864"/>
              <a:gd name="connsiteY1" fmla="*/ 0 h 244403"/>
              <a:gd name="connsiteX2" fmla="*/ 718716 w 783864"/>
              <a:gd name="connsiteY2" fmla="*/ 244403 h 244403"/>
              <a:gd name="connsiteX3" fmla="*/ 0 w 783864"/>
              <a:gd name="connsiteY3" fmla="*/ 244403 h 244403"/>
              <a:gd name="connsiteX4" fmla="*/ 0 w 783864"/>
              <a:gd name="connsiteY4" fmla="*/ 0 h 244403"/>
              <a:gd name="connsiteX0" fmla="*/ 0 w 798122"/>
              <a:gd name="connsiteY0" fmla="*/ 0 h 244403"/>
              <a:gd name="connsiteX1" fmla="*/ 718716 w 798122"/>
              <a:gd name="connsiteY1" fmla="*/ 0 h 244403"/>
              <a:gd name="connsiteX2" fmla="*/ 718716 w 798122"/>
              <a:gd name="connsiteY2" fmla="*/ 244403 h 244403"/>
              <a:gd name="connsiteX3" fmla="*/ 0 w 798122"/>
              <a:gd name="connsiteY3" fmla="*/ 244403 h 244403"/>
              <a:gd name="connsiteX4" fmla="*/ 0 w 798122"/>
              <a:gd name="connsiteY4" fmla="*/ 0 h 244403"/>
              <a:gd name="connsiteX0" fmla="*/ 0 w 800169"/>
              <a:gd name="connsiteY0" fmla="*/ 0 h 244403"/>
              <a:gd name="connsiteX1" fmla="*/ 718716 w 800169"/>
              <a:gd name="connsiteY1" fmla="*/ 0 h 244403"/>
              <a:gd name="connsiteX2" fmla="*/ 718716 w 800169"/>
              <a:gd name="connsiteY2" fmla="*/ 244403 h 244403"/>
              <a:gd name="connsiteX3" fmla="*/ 0 w 800169"/>
              <a:gd name="connsiteY3" fmla="*/ 244403 h 244403"/>
              <a:gd name="connsiteX4" fmla="*/ 0 w 800169"/>
              <a:gd name="connsiteY4" fmla="*/ 0 h 244403"/>
              <a:gd name="connsiteX0" fmla="*/ 0 w 806646"/>
              <a:gd name="connsiteY0" fmla="*/ 0 h 244403"/>
              <a:gd name="connsiteX1" fmla="*/ 718716 w 806646"/>
              <a:gd name="connsiteY1" fmla="*/ 0 h 244403"/>
              <a:gd name="connsiteX2" fmla="*/ 718716 w 806646"/>
              <a:gd name="connsiteY2" fmla="*/ 244403 h 244403"/>
              <a:gd name="connsiteX3" fmla="*/ 0 w 806646"/>
              <a:gd name="connsiteY3" fmla="*/ 244403 h 244403"/>
              <a:gd name="connsiteX4" fmla="*/ 0 w 806646"/>
              <a:gd name="connsiteY4" fmla="*/ 0 h 244403"/>
              <a:gd name="connsiteX0" fmla="*/ 0 w 813593"/>
              <a:gd name="connsiteY0" fmla="*/ 0 h 244403"/>
              <a:gd name="connsiteX1" fmla="*/ 718716 w 813593"/>
              <a:gd name="connsiteY1" fmla="*/ 0 h 244403"/>
              <a:gd name="connsiteX2" fmla="*/ 718716 w 813593"/>
              <a:gd name="connsiteY2" fmla="*/ 244403 h 244403"/>
              <a:gd name="connsiteX3" fmla="*/ 0 w 813593"/>
              <a:gd name="connsiteY3" fmla="*/ 244403 h 244403"/>
              <a:gd name="connsiteX4" fmla="*/ 0 w 813593"/>
              <a:gd name="connsiteY4" fmla="*/ 0 h 244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3593" h="244403">
                <a:moveTo>
                  <a:pt x="0" y="0"/>
                </a:moveTo>
                <a:lnTo>
                  <a:pt x="718716" y="0"/>
                </a:lnTo>
                <a:cubicBezTo>
                  <a:pt x="823418" y="4687"/>
                  <a:pt x="865299" y="232737"/>
                  <a:pt x="718716" y="244403"/>
                </a:cubicBezTo>
                <a:lnTo>
                  <a:pt x="0" y="244403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38"/>
          <p:cNvSpPr/>
          <p:nvPr/>
        </p:nvSpPr>
        <p:spPr>
          <a:xfrm flipH="1">
            <a:off x="4528871" y="5979924"/>
            <a:ext cx="730994" cy="177912"/>
          </a:xfrm>
          <a:custGeom>
            <a:avLst/>
            <a:gdLst>
              <a:gd name="connsiteX0" fmla="*/ 0 w 718716"/>
              <a:gd name="connsiteY0" fmla="*/ 0 h 244403"/>
              <a:gd name="connsiteX1" fmla="*/ 718716 w 718716"/>
              <a:gd name="connsiteY1" fmla="*/ 0 h 244403"/>
              <a:gd name="connsiteX2" fmla="*/ 718716 w 718716"/>
              <a:gd name="connsiteY2" fmla="*/ 244403 h 244403"/>
              <a:gd name="connsiteX3" fmla="*/ 0 w 718716"/>
              <a:gd name="connsiteY3" fmla="*/ 244403 h 244403"/>
              <a:gd name="connsiteX4" fmla="*/ 0 w 718716"/>
              <a:gd name="connsiteY4" fmla="*/ 0 h 244403"/>
              <a:gd name="connsiteX0" fmla="*/ 0 w 765250"/>
              <a:gd name="connsiteY0" fmla="*/ 0 h 244403"/>
              <a:gd name="connsiteX1" fmla="*/ 718716 w 765250"/>
              <a:gd name="connsiteY1" fmla="*/ 0 h 244403"/>
              <a:gd name="connsiteX2" fmla="*/ 718716 w 765250"/>
              <a:gd name="connsiteY2" fmla="*/ 244403 h 244403"/>
              <a:gd name="connsiteX3" fmla="*/ 0 w 765250"/>
              <a:gd name="connsiteY3" fmla="*/ 244403 h 244403"/>
              <a:gd name="connsiteX4" fmla="*/ 0 w 765250"/>
              <a:gd name="connsiteY4" fmla="*/ 0 h 244403"/>
              <a:gd name="connsiteX0" fmla="*/ 0 w 783864"/>
              <a:gd name="connsiteY0" fmla="*/ 0 h 244403"/>
              <a:gd name="connsiteX1" fmla="*/ 718716 w 783864"/>
              <a:gd name="connsiteY1" fmla="*/ 0 h 244403"/>
              <a:gd name="connsiteX2" fmla="*/ 718716 w 783864"/>
              <a:gd name="connsiteY2" fmla="*/ 244403 h 244403"/>
              <a:gd name="connsiteX3" fmla="*/ 0 w 783864"/>
              <a:gd name="connsiteY3" fmla="*/ 244403 h 244403"/>
              <a:gd name="connsiteX4" fmla="*/ 0 w 783864"/>
              <a:gd name="connsiteY4" fmla="*/ 0 h 244403"/>
              <a:gd name="connsiteX0" fmla="*/ 0 w 798122"/>
              <a:gd name="connsiteY0" fmla="*/ 0 h 244403"/>
              <a:gd name="connsiteX1" fmla="*/ 718716 w 798122"/>
              <a:gd name="connsiteY1" fmla="*/ 0 h 244403"/>
              <a:gd name="connsiteX2" fmla="*/ 718716 w 798122"/>
              <a:gd name="connsiteY2" fmla="*/ 244403 h 244403"/>
              <a:gd name="connsiteX3" fmla="*/ 0 w 798122"/>
              <a:gd name="connsiteY3" fmla="*/ 244403 h 244403"/>
              <a:gd name="connsiteX4" fmla="*/ 0 w 798122"/>
              <a:gd name="connsiteY4" fmla="*/ 0 h 244403"/>
              <a:gd name="connsiteX0" fmla="*/ 0 w 800169"/>
              <a:gd name="connsiteY0" fmla="*/ 0 h 244403"/>
              <a:gd name="connsiteX1" fmla="*/ 718716 w 800169"/>
              <a:gd name="connsiteY1" fmla="*/ 0 h 244403"/>
              <a:gd name="connsiteX2" fmla="*/ 718716 w 800169"/>
              <a:gd name="connsiteY2" fmla="*/ 244403 h 244403"/>
              <a:gd name="connsiteX3" fmla="*/ 0 w 800169"/>
              <a:gd name="connsiteY3" fmla="*/ 244403 h 244403"/>
              <a:gd name="connsiteX4" fmla="*/ 0 w 800169"/>
              <a:gd name="connsiteY4" fmla="*/ 0 h 244403"/>
              <a:gd name="connsiteX0" fmla="*/ 0 w 806646"/>
              <a:gd name="connsiteY0" fmla="*/ 0 h 244403"/>
              <a:gd name="connsiteX1" fmla="*/ 718716 w 806646"/>
              <a:gd name="connsiteY1" fmla="*/ 0 h 244403"/>
              <a:gd name="connsiteX2" fmla="*/ 718716 w 806646"/>
              <a:gd name="connsiteY2" fmla="*/ 244403 h 244403"/>
              <a:gd name="connsiteX3" fmla="*/ 0 w 806646"/>
              <a:gd name="connsiteY3" fmla="*/ 244403 h 244403"/>
              <a:gd name="connsiteX4" fmla="*/ 0 w 806646"/>
              <a:gd name="connsiteY4" fmla="*/ 0 h 244403"/>
              <a:gd name="connsiteX0" fmla="*/ 0 w 813593"/>
              <a:gd name="connsiteY0" fmla="*/ 0 h 244403"/>
              <a:gd name="connsiteX1" fmla="*/ 718716 w 813593"/>
              <a:gd name="connsiteY1" fmla="*/ 0 h 244403"/>
              <a:gd name="connsiteX2" fmla="*/ 718716 w 813593"/>
              <a:gd name="connsiteY2" fmla="*/ 244403 h 244403"/>
              <a:gd name="connsiteX3" fmla="*/ 0 w 813593"/>
              <a:gd name="connsiteY3" fmla="*/ 244403 h 244403"/>
              <a:gd name="connsiteX4" fmla="*/ 0 w 813593"/>
              <a:gd name="connsiteY4" fmla="*/ 0 h 244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3593" h="244403">
                <a:moveTo>
                  <a:pt x="0" y="0"/>
                </a:moveTo>
                <a:lnTo>
                  <a:pt x="718716" y="0"/>
                </a:lnTo>
                <a:cubicBezTo>
                  <a:pt x="823418" y="4687"/>
                  <a:pt x="865299" y="232737"/>
                  <a:pt x="718716" y="244403"/>
                </a:cubicBezTo>
                <a:lnTo>
                  <a:pt x="0" y="24440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直角三角形 61"/>
          <p:cNvSpPr/>
          <p:nvPr/>
        </p:nvSpPr>
        <p:spPr>
          <a:xfrm flipH="1">
            <a:off x="4636833" y="5993884"/>
            <a:ext cx="623032" cy="163952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6647755" y="5479125"/>
            <a:ext cx="144016" cy="63808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6812711" y="5444071"/>
            <a:ext cx="144016" cy="74294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6641836" y="5405757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6646272" y="6134177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6466651" y="5485257"/>
            <a:ext cx="144016" cy="63808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6460732" y="5411889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6465168" y="6140309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5796136" y="6110553"/>
            <a:ext cx="635671" cy="724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5796136" y="6015873"/>
            <a:ext cx="635671" cy="724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矩形 79"/>
          <p:cNvSpPr/>
          <p:nvPr/>
        </p:nvSpPr>
        <p:spPr>
          <a:xfrm rot="10800000" flipH="1">
            <a:off x="7190576" y="5642960"/>
            <a:ext cx="72008" cy="612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scene3d>
            <a:camera prst="orthographicFront">
              <a:rot lat="0" lon="0" rev="30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7568060" y="5454942"/>
            <a:ext cx="144016" cy="74294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7742560" y="5450680"/>
            <a:ext cx="144016" cy="74294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8081660" y="5559796"/>
            <a:ext cx="72008" cy="6352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8171240" y="5559796"/>
            <a:ext cx="72008" cy="6352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7919497" y="5487936"/>
            <a:ext cx="144016" cy="63808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7913578" y="5421548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7918014" y="6142988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8279840" y="5449794"/>
            <a:ext cx="144016" cy="74294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9015556" y="5483160"/>
            <a:ext cx="144016" cy="63808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9009637" y="5409792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9014073" y="6138212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8834452" y="5489292"/>
            <a:ext cx="144016" cy="63808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8828533" y="5415924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8832969" y="6144344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 rot="5400000">
            <a:off x="8146189" y="5558246"/>
            <a:ext cx="957609" cy="336093"/>
            <a:chOff x="5533567" y="5687705"/>
            <a:chExt cx="813593" cy="244403"/>
          </a:xfrm>
        </p:grpSpPr>
        <p:sp>
          <p:nvSpPr>
            <p:cNvPr id="109" name="矩形 38"/>
            <p:cNvSpPr/>
            <p:nvPr/>
          </p:nvSpPr>
          <p:spPr>
            <a:xfrm flipH="1">
              <a:off x="5533567" y="5687705"/>
              <a:ext cx="813593" cy="244403"/>
            </a:xfrm>
            <a:custGeom>
              <a:avLst/>
              <a:gdLst>
                <a:gd name="connsiteX0" fmla="*/ 0 w 718716"/>
                <a:gd name="connsiteY0" fmla="*/ 0 h 244403"/>
                <a:gd name="connsiteX1" fmla="*/ 718716 w 718716"/>
                <a:gd name="connsiteY1" fmla="*/ 0 h 244403"/>
                <a:gd name="connsiteX2" fmla="*/ 718716 w 718716"/>
                <a:gd name="connsiteY2" fmla="*/ 244403 h 244403"/>
                <a:gd name="connsiteX3" fmla="*/ 0 w 718716"/>
                <a:gd name="connsiteY3" fmla="*/ 244403 h 244403"/>
                <a:gd name="connsiteX4" fmla="*/ 0 w 718716"/>
                <a:gd name="connsiteY4" fmla="*/ 0 h 244403"/>
                <a:gd name="connsiteX0" fmla="*/ 0 w 765250"/>
                <a:gd name="connsiteY0" fmla="*/ 0 h 244403"/>
                <a:gd name="connsiteX1" fmla="*/ 718716 w 765250"/>
                <a:gd name="connsiteY1" fmla="*/ 0 h 244403"/>
                <a:gd name="connsiteX2" fmla="*/ 718716 w 765250"/>
                <a:gd name="connsiteY2" fmla="*/ 244403 h 244403"/>
                <a:gd name="connsiteX3" fmla="*/ 0 w 765250"/>
                <a:gd name="connsiteY3" fmla="*/ 244403 h 244403"/>
                <a:gd name="connsiteX4" fmla="*/ 0 w 765250"/>
                <a:gd name="connsiteY4" fmla="*/ 0 h 244403"/>
                <a:gd name="connsiteX0" fmla="*/ 0 w 783864"/>
                <a:gd name="connsiteY0" fmla="*/ 0 h 244403"/>
                <a:gd name="connsiteX1" fmla="*/ 718716 w 783864"/>
                <a:gd name="connsiteY1" fmla="*/ 0 h 244403"/>
                <a:gd name="connsiteX2" fmla="*/ 718716 w 783864"/>
                <a:gd name="connsiteY2" fmla="*/ 244403 h 244403"/>
                <a:gd name="connsiteX3" fmla="*/ 0 w 783864"/>
                <a:gd name="connsiteY3" fmla="*/ 244403 h 244403"/>
                <a:gd name="connsiteX4" fmla="*/ 0 w 783864"/>
                <a:gd name="connsiteY4" fmla="*/ 0 h 244403"/>
                <a:gd name="connsiteX0" fmla="*/ 0 w 798122"/>
                <a:gd name="connsiteY0" fmla="*/ 0 h 244403"/>
                <a:gd name="connsiteX1" fmla="*/ 718716 w 798122"/>
                <a:gd name="connsiteY1" fmla="*/ 0 h 244403"/>
                <a:gd name="connsiteX2" fmla="*/ 718716 w 798122"/>
                <a:gd name="connsiteY2" fmla="*/ 244403 h 244403"/>
                <a:gd name="connsiteX3" fmla="*/ 0 w 798122"/>
                <a:gd name="connsiteY3" fmla="*/ 244403 h 244403"/>
                <a:gd name="connsiteX4" fmla="*/ 0 w 798122"/>
                <a:gd name="connsiteY4" fmla="*/ 0 h 244403"/>
                <a:gd name="connsiteX0" fmla="*/ 0 w 800169"/>
                <a:gd name="connsiteY0" fmla="*/ 0 h 244403"/>
                <a:gd name="connsiteX1" fmla="*/ 718716 w 800169"/>
                <a:gd name="connsiteY1" fmla="*/ 0 h 244403"/>
                <a:gd name="connsiteX2" fmla="*/ 718716 w 800169"/>
                <a:gd name="connsiteY2" fmla="*/ 244403 h 244403"/>
                <a:gd name="connsiteX3" fmla="*/ 0 w 800169"/>
                <a:gd name="connsiteY3" fmla="*/ 244403 h 244403"/>
                <a:gd name="connsiteX4" fmla="*/ 0 w 800169"/>
                <a:gd name="connsiteY4" fmla="*/ 0 h 244403"/>
                <a:gd name="connsiteX0" fmla="*/ 0 w 806646"/>
                <a:gd name="connsiteY0" fmla="*/ 0 h 244403"/>
                <a:gd name="connsiteX1" fmla="*/ 718716 w 806646"/>
                <a:gd name="connsiteY1" fmla="*/ 0 h 244403"/>
                <a:gd name="connsiteX2" fmla="*/ 718716 w 806646"/>
                <a:gd name="connsiteY2" fmla="*/ 244403 h 244403"/>
                <a:gd name="connsiteX3" fmla="*/ 0 w 806646"/>
                <a:gd name="connsiteY3" fmla="*/ 244403 h 244403"/>
                <a:gd name="connsiteX4" fmla="*/ 0 w 806646"/>
                <a:gd name="connsiteY4" fmla="*/ 0 h 244403"/>
                <a:gd name="connsiteX0" fmla="*/ 0 w 813593"/>
                <a:gd name="connsiteY0" fmla="*/ 0 h 244403"/>
                <a:gd name="connsiteX1" fmla="*/ 718716 w 813593"/>
                <a:gd name="connsiteY1" fmla="*/ 0 h 244403"/>
                <a:gd name="connsiteX2" fmla="*/ 718716 w 813593"/>
                <a:gd name="connsiteY2" fmla="*/ 244403 h 244403"/>
                <a:gd name="connsiteX3" fmla="*/ 0 w 813593"/>
                <a:gd name="connsiteY3" fmla="*/ 244403 h 244403"/>
                <a:gd name="connsiteX4" fmla="*/ 0 w 813593"/>
                <a:gd name="connsiteY4" fmla="*/ 0 h 244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3593" h="244403">
                  <a:moveTo>
                    <a:pt x="0" y="0"/>
                  </a:moveTo>
                  <a:lnTo>
                    <a:pt x="718716" y="0"/>
                  </a:lnTo>
                  <a:cubicBezTo>
                    <a:pt x="823418" y="4687"/>
                    <a:pt x="865299" y="232737"/>
                    <a:pt x="718716" y="244403"/>
                  </a:cubicBezTo>
                  <a:lnTo>
                    <a:pt x="0" y="2444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0" name="矩形 38"/>
            <p:cNvSpPr/>
            <p:nvPr/>
          </p:nvSpPr>
          <p:spPr>
            <a:xfrm flipH="1">
              <a:off x="5616166" y="5719296"/>
              <a:ext cx="730994" cy="177912"/>
            </a:xfrm>
            <a:custGeom>
              <a:avLst/>
              <a:gdLst>
                <a:gd name="connsiteX0" fmla="*/ 0 w 718716"/>
                <a:gd name="connsiteY0" fmla="*/ 0 h 244403"/>
                <a:gd name="connsiteX1" fmla="*/ 718716 w 718716"/>
                <a:gd name="connsiteY1" fmla="*/ 0 h 244403"/>
                <a:gd name="connsiteX2" fmla="*/ 718716 w 718716"/>
                <a:gd name="connsiteY2" fmla="*/ 244403 h 244403"/>
                <a:gd name="connsiteX3" fmla="*/ 0 w 718716"/>
                <a:gd name="connsiteY3" fmla="*/ 244403 h 244403"/>
                <a:gd name="connsiteX4" fmla="*/ 0 w 718716"/>
                <a:gd name="connsiteY4" fmla="*/ 0 h 244403"/>
                <a:gd name="connsiteX0" fmla="*/ 0 w 765250"/>
                <a:gd name="connsiteY0" fmla="*/ 0 h 244403"/>
                <a:gd name="connsiteX1" fmla="*/ 718716 w 765250"/>
                <a:gd name="connsiteY1" fmla="*/ 0 h 244403"/>
                <a:gd name="connsiteX2" fmla="*/ 718716 w 765250"/>
                <a:gd name="connsiteY2" fmla="*/ 244403 h 244403"/>
                <a:gd name="connsiteX3" fmla="*/ 0 w 765250"/>
                <a:gd name="connsiteY3" fmla="*/ 244403 h 244403"/>
                <a:gd name="connsiteX4" fmla="*/ 0 w 765250"/>
                <a:gd name="connsiteY4" fmla="*/ 0 h 244403"/>
                <a:gd name="connsiteX0" fmla="*/ 0 w 783864"/>
                <a:gd name="connsiteY0" fmla="*/ 0 h 244403"/>
                <a:gd name="connsiteX1" fmla="*/ 718716 w 783864"/>
                <a:gd name="connsiteY1" fmla="*/ 0 h 244403"/>
                <a:gd name="connsiteX2" fmla="*/ 718716 w 783864"/>
                <a:gd name="connsiteY2" fmla="*/ 244403 h 244403"/>
                <a:gd name="connsiteX3" fmla="*/ 0 w 783864"/>
                <a:gd name="connsiteY3" fmla="*/ 244403 h 244403"/>
                <a:gd name="connsiteX4" fmla="*/ 0 w 783864"/>
                <a:gd name="connsiteY4" fmla="*/ 0 h 244403"/>
                <a:gd name="connsiteX0" fmla="*/ 0 w 798122"/>
                <a:gd name="connsiteY0" fmla="*/ 0 h 244403"/>
                <a:gd name="connsiteX1" fmla="*/ 718716 w 798122"/>
                <a:gd name="connsiteY1" fmla="*/ 0 h 244403"/>
                <a:gd name="connsiteX2" fmla="*/ 718716 w 798122"/>
                <a:gd name="connsiteY2" fmla="*/ 244403 h 244403"/>
                <a:gd name="connsiteX3" fmla="*/ 0 w 798122"/>
                <a:gd name="connsiteY3" fmla="*/ 244403 h 244403"/>
                <a:gd name="connsiteX4" fmla="*/ 0 w 798122"/>
                <a:gd name="connsiteY4" fmla="*/ 0 h 244403"/>
                <a:gd name="connsiteX0" fmla="*/ 0 w 800169"/>
                <a:gd name="connsiteY0" fmla="*/ 0 h 244403"/>
                <a:gd name="connsiteX1" fmla="*/ 718716 w 800169"/>
                <a:gd name="connsiteY1" fmla="*/ 0 h 244403"/>
                <a:gd name="connsiteX2" fmla="*/ 718716 w 800169"/>
                <a:gd name="connsiteY2" fmla="*/ 244403 h 244403"/>
                <a:gd name="connsiteX3" fmla="*/ 0 w 800169"/>
                <a:gd name="connsiteY3" fmla="*/ 244403 h 244403"/>
                <a:gd name="connsiteX4" fmla="*/ 0 w 800169"/>
                <a:gd name="connsiteY4" fmla="*/ 0 h 244403"/>
                <a:gd name="connsiteX0" fmla="*/ 0 w 806646"/>
                <a:gd name="connsiteY0" fmla="*/ 0 h 244403"/>
                <a:gd name="connsiteX1" fmla="*/ 718716 w 806646"/>
                <a:gd name="connsiteY1" fmla="*/ 0 h 244403"/>
                <a:gd name="connsiteX2" fmla="*/ 718716 w 806646"/>
                <a:gd name="connsiteY2" fmla="*/ 244403 h 244403"/>
                <a:gd name="connsiteX3" fmla="*/ 0 w 806646"/>
                <a:gd name="connsiteY3" fmla="*/ 244403 h 244403"/>
                <a:gd name="connsiteX4" fmla="*/ 0 w 806646"/>
                <a:gd name="connsiteY4" fmla="*/ 0 h 244403"/>
                <a:gd name="connsiteX0" fmla="*/ 0 w 813593"/>
                <a:gd name="connsiteY0" fmla="*/ 0 h 244403"/>
                <a:gd name="connsiteX1" fmla="*/ 718716 w 813593"/>
                <a:gd name="connsiteY1" fmla="*/ 0 h 244403"/>
                <a:gd name="connsiteX2" fmla="*/ 718716 w 813593"/>
                <a:gd name="connsiteY2" fmla="*/ 244403 h 244403"/>
                <a:gd name="connsiteX3" fmla="*/ 0 w 813593"/>
                <a:gd name="connsiteY3" fmla="*/ 244403 h 244403"/>
                <a:gd name="connsiteX4" fmla="*/ 0 w 813593"/>
                <a:gd name="connsiteY4" fmla="*/ 0 h 244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3593" h="244403">
                  <a:moveTo>
                    <a:pt x="0" y="0"/>
                  </a:moveTo>
                  <a:lnTo>
                    <a:pt x="718716" y="0"/>
                  </a:lnTo>
                  <a:cubicBezTo>
                    <a:pt x="823418" y="4687"/>
                    <a:pt x="865299" y="232737"/>
                    <a:pt x="718716" y="244403"/>
                  </a:cubicBezTo>
                  <a:lnTo>
                    <a:pt x="0" y="2444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1" name="直角三角形 110"/>
            <p:cNvSpPr/>
            <p:nvPr/>
          </p:nvSpPr>
          <p:spPr>
            <a:xfrm flipH="1">
              <a:off x="5724128" y="5733256"/>
              <a:ext cx="623032" cy="163952"/>
            </a:xfrm>
            <a:prstGeom prst="rt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16" name="直接连接符 115">
            <a:extLst>
              <a:ext uri="{FF2B5EF4-FFF2-40B4-BE49-F238E27FC236}">
                <a16:creationId xmlns:a16="http://schemas.microsoft.com/office/drawing/2014/main" id="{935B4380-C8CD-4AEE-BFB0-D8B729F00EFC}"/>
              </a:ext>
            </a:extLst>
          </p:cNvPr>
          <p:cNvCxnSpPr>
            <a:cxnSpLocks/>
          </p:cNvCxnSpPr>
          <p:nvPr/>
        </p:nvCxnSpPr>
        <p:spPr>
          <a:xfrm flipV="1">
            <a:off x="755576" y="2537340"/>
            <a:ext cx="7524264" cy="2552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Freeform 325">
            <a:extLst>
              <a:ext uri="{FF2B5EF4-FFF2-40B4-BE49-F238E27FC236}">
                <a16:creationId xmlns:a16="http://schemas.microsoft.com/office/drawing/2014/main" id="{68C0778E-22E1-4C0C-A17B-06709E6DAB2F}"/>
              </a:ext>
            </a:extLst>
          </p:cNvPr>
          <p:cNvSpPr>
            <a:spLocks noEditPoints="1"/>
          </p:cNvSpPr>
          <p:nvPr/>
        </p:nvSpPr>
        <p:spPr bwMode="auto">
          <a:xfrm>
            <a:off x="3450437" y="3458982"/>
            <a:ext cx="314193" cy="192085"/>
          </a:xfrm>
          <a:custGeom>
            <a:avLst/>
            <a:gdLst>
              <a:gd name="T0" fmla="*/ 201 w 259"/>
              <a:gd name="T1" fmla="*/ 84 h 157"/>
              <a:gd name="T2" fmla="*/ 182 w 259"/>
              <a:gd name="T3" fmla="*/ 70 h 157"/>
              <a:gd name="T4" fmla="*/ 161 w 259"/>
              <a:gd name="T5" fmla="*/ 60 h 157"/>
              <a:gd name="T6" fmla="*/ 134 w 259"/>
              <a:gd name="T7" fmla="*/ 56 h 157"/>
              <a:gd name="T8" fmla="*/ 120 w 259"/>
              <a:gd name="T9" fmla="*/ 57 h 157"/>
              <a:gd name="T10" fmla="*/ 94 w 259"/>
              <a:gd name="T11" fmla="*/ 65 h 157"/>
              <a:gd name="T12" fmla="*/ 65 w 259"/>
              <a:gd name="T13" fmla="*/ 81 h 157"/>
              <a:gd name="T14" fmla="*/ 38 w 259"/>
              <a:gd name="T15" fmla="*/ 75 h 157"/>
              <a:gd name="T16" fmla="*/ 38 w 259"/>
              <a:gd name="T17" fmla="*/ 101 h 157"/>
              <a:gd name="T18" fmla="*/ 43 w 259"/>
              <a:gd name="T19" fmla="*/ 107 h 157"/>
              <a:gd name="T20" fmla="*/ 43 w 259"/>
              <a:gd name="T21" fmla="*/ 109 h 157"/>
              <a:gd name="T22" fmla="*/ 42 w 259"/>
              <a:gd name="T23" fmla="*/ 114 h 157"/>
              <a:gd name="T24" fmla="*/ 38 w 259"/>
              <a:gd name="T25" fmla="*/ 117 h 157"/>
              <a:gd name="T26" fmla="*/ 25 w 259"/>
              <a:gd name="T27" fmla="*/ 146 h 157"/>
              <a:gd name="T28" fmla="*/ 31 w 259"/>
              <a:gd name="T29" fmla="*/ 117 h 157"/>
              <a:gd name="T30" fmla="*/ 26 w 259"/>
              <a:gd name="T31" fmla="*/ 109 h 157"/>
              <a:gd name="T32" fmla="*/ 27 w 259"/>
              <a:gd name="T33" fmla="*/ 105 h 157"/>
              <a:gd name="T34" fmla="*/ 31 w 259"/>
              <a:gd name="T35" fmla="*/ 73 h 157"/>
              <a:gd name="T36" fmla="*/ 135 w 259"/>
              <a:gd name="T37" fmla="*/ 0 h 157"/>
              <a:gd name="T38" fmla="*/ 201 w 259"/>
              <a:gd name="T39" fmla="*/ 84 h 157"/>
              <a:gd name="T40" fmla="*/ 133 w 259"/>
              <a:gd name="T41" fmla="*/ 70 h 157"/>
              <a:gd name="T42" fmla="*/ 159 w 259"/>
              <a:gd name="T43" fmla="*/ 74 h 157"/>
              <a:gd name="T44" fmla="*/ 177 w 259"/>
              <a:gd name="T45" fmla="*/ 81 h 157"/>
              <a:gd name="T46" fmla="*/ 194 w 259"/>
              <a:gd name="T47" fmla="*/ 91 h 157"/>
              <a:gd name="T48" fmla="*/ 194 w 259"/>
              <a:gd name="T49" fmla="*/ 140 h 157"/>
              <a:gd name="T50" fmla="*/ 177 w 259"/>
              <a:gd name="T51" fmla="*/ 149 h 157"/>
              <a:gd name="T52" fmla="*/ 156 w 259"/>
              <a:gd name="T53" fmla="*/ 155 h 157"/>
              <a:gd name="T54" fmla="*/ 129 w 259"/>
              <a:gd name="T55" fmla="*/ 157 h 157"/>
              <a:gd name="T56" fmla="*/ 114 w 259"/>
              <a:gd name="T57" fmla="*/ 156 h 157"/>
              <a:gd name="T58" fmla="*/ 94 w 259"/>
              <a:gd name="T59" fmla="*/ 152 h 157"/>
              <a:gd name="T60" fmla="*/ 75 w 259"/>
              <a:gd name="T61" fmla="*/ 143 h 157"/>
              <a:gd name="T62" fmla="*/ 73 w 259"/>
              <a:gd name="T63" fmla="*/ 91 h 157"/>
              <a:gd name="T64" fmla="*/ 77 w 259"/>
              <a:gd name="T65" fmla="*/ 87 h 157"/>
              <a:gd name="T66" fmla="*/ 96 w 259"/>
              <a:gd name="T67" fmla="*/ 77 h 157"/>
              <a:gd name="T68" fmla="*/ 118 w 259"/>
              <a:gd name="T69" fmla="*/ 71 h 157"/>
              <a:gd name="T70" fmla="*/ 133 w 259"/>
              <a:gd name="T71" fmla="*/ 70 h 157"/>
              <a:gd name="T72" fmla="*/ 131 w 259"/>
              <a:gd name="T73" fmla="*/ 148 h 157"/>
              <a:gd name="T74" fmla="*/ 166 w 259"/>
              <a:gd name="T75" fmla="*/ 144 h 157"/>
              <a:gd name="T76" fmla="*/ 179 w 259"/>
              <a:gd name="T77" fmla="*/ 138 h 157"/>
              <a:gd name="T78" fmla="*/ 181 w 259"/>
              <a:gd name="T79" fmla="*/ 135 h 157"/>
              <a:gd name="T80" fmla="*/ 177 w 259"/>
              <a:gd name="T81" fmla="*/ 131 h 157"/>
              <a:gd name="T82" fmla="*/ 151 w 259"/>
              <a:gd name="T83" fmla="*/ 125 h 157"/>
              <a:gd name="T84" fmla="*/ 131 w 259"/>
              <a:gd name="T85" fmla="*/ 123 h 157"/>
              <a:gd name="T86" fmla="*/ 96 w 259"/>
              <a:gd name="T87" fmla="*/ 127 h 157"/>
              <a:gd name="T88" fmla="*/ 83 w 259"/>
              <a:gd name="T89" fmla="*/ 133 h 157"/>
              <a:gd name="T90" fmla="*/ 82 w 259"/>
              <a:gd name="T91" fmla="*/ 135 h 157"/>
              <a:gd name="T92" fmla="*/ 86 w 259"/>
              <a:gd name="T93" fmla="*/ 140 h 157"/>
              <a:gd name="T94" fmla="*/ 112 w 259"/>
              <a:gd name="T95" fmla="*/ 147 h 157"/>
              <a:gd name="T96" fmla="*/ 131 w 259"/>
              <a:gd name="T97" fmla="*/ 148 h 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59" h="157">
                <a:moveTo>
                  <a:pt x="201" y="84"/>
                </a:moveTo>
                <a:lnTo>
                  <a:pt x="201" y="84"/>
                </a:lnTo>
                <a:lnTo>
                  <a:pt x="196" y="81"/>
                </a:lnTo>
                <a:lnTo>
                  <a:pt x="182" y="70"/>
                </a:lnTo>
                <a:lnTo>
                  <a:pt x="172" y="65"/>
                </a:lnTo>
                <a:lnTo>
                  <a:pt x="161" y="60"/>
                </a:lnTo>
                <a:lnTo>
                  <a:pt x="148" y="57"/>
                </a:lnTo>
                <a:lnTo>
                  <a:pt x="134" y="56"/>
                </a:lnTo>
                <a:lnTo>
                  <a:pt x="134" y="56"/>
                </a:lnTo>
                <a:lnTo>
                  <a:pt x="120" y="57"/>
                </a:lnTo>
                <a:lnTo>
                  <a:pt x="107" y="60"/>
                </a:lnTo>
                <a:lnTo>
                  <a:pt x="94" y="65"/>
                </a:lnTo>
                <a:lnTo>
                  <a:pt x="82" y="70"/>
                </a:lnTo>
                <a:lnTo>
                  <a:pt x="65" y="81"/>
                </a:lnTo>
                <a:lnTo>
                  <a:pt x="59" y="84"/>
                </a:lnTo>
                <a:lnTo>
                  <a:pt x="38" y="75"/>
                </a:lnTo>
                <a:lnTo>
                  <a:pt x="38" y="101"/>
                </a:lnTo>
                <a:lnTo>
                  <a:pt x="38" y="101"/>
                </a:lnTo>
                <a:lnTo>
                  <a:pt x="42" y="104"/>
                </a:lnTo>
                <a:lnTo>
                  <a:pt x="43" y="107"/>
                </a:lnTo>
                <a:lnTo>
                  <a:pt x="43" y="109"/>
                </a:lnTo>
                <a:lnTo>
                  <a:pt x="43" y="109"/>
                </a:lnTo>
                <a:lnTo>
                  <a:pt x="43" y="112"/>
                </a:lnTo>
                <a:lnTo>
                  <a:pt x="42" y="114"/>
                </a:lnTo>
                <a:lnTo>
                  <a:pt x="39" y="116"/>
                </a:lnTo>
                <a:lnTo>
                  <a:pt x="38" y="117"/>
                </a:lnTo>
                <a:lnTo>
                  <a:pt x="43" y="146"/>
                </a:lnTo>
                <a:lnTo>
                  <a:pt x="25" y="146"/>
                </a:lnTo>
                <a:lnTo>
                  <a:pt x="31" y="117"/>
                </a:lnTo>
                <a:lnTo>
                  <a:pt x="31" y="117"/>
                </a:lnTo>
                <a:lnTo>
                  <a:pt x="27" y="114"/>
                </a:lnTo>
                <a:lnTo>
                  <a:pt x="26" y="109"/>
                </a:lnTo>
                <a:lnTo>
                  <a:pt x="26" y="109"/>
                </a:lnTo>
                <a:lnTo>
                  <a:pt x="27" y="105"/>
                </a:lnTo>
                <a:lnTo>
                  <a:pt x="31" y="101"/>
                </a:lnTo>
                <a:lnTo>
                  <a:pt x="31" y="73"/>
                </a:lnTo>
                <a:lnTo>
                  <a:pt x="0" y="60"/>
                </a:lnTo>
                <a:lnTo>
                  <a:pt x="135" y="0"/>
                </a:lnTo>
                <a:lnTo>
                  <a:pt x="259" y="61"/>
                </a:lnTo>
                <a:lnTo>
                  <a:pt x="201" y="84"/>
                </a:lnTo>
                <a:close/>
                <a:moveTo>
                  <a:pt x="133" y="70"/>
                </a:moveTo>
                <a:lnTo>
                  <a:pt x="133" y="70"/>
                </a:lnTo>
                <a:lnTo>
                  <a:pt x="146" y="71"/>
                </a:lnTo>
                <a:lnTo>
                  <a:pt x="159" y="74"/>
                </a:lnTo>
                <a:lnTo>
                  <a:pt x="169" y="77"/>
                </a:lnTo>
                <a:lnTo>
                  <a:pt x="177" y="81"/>
                </a:lnTo>
                <a:lnTo>
                  <a:pt x="188" y="87"/>
                </a:lnTo>
                <a:lnTo>
                  <a:pt x="194" y="91"/>
                </a:lnTo>
                <a:lnTo>
                  <a:pt x="194" y="140"/>
                </a:lnTo>
                <a:lnTo>
                  <a:pt x="194" y="140"/>
                </a:lnTo>
                <a:lnTo>
                  <a:pt x="188" y="143"/>
                </a:lnTo>
                <a:lnTo>
                  <a:pt x="177" y="149"/>
                </a:lnTo>
                <a:lnTo>
                  <a:pt x="168" y="152"/>
                </a:lnTo>
                <a:lnTo>
                  <a:pt x="156" y="155"/>
                </a:lnTo>
                <a:lnTo>
                  <a:pt x="144" y="156"/>
                </a:lnTo>
                <a:lnTo>
                  <a:pt x="129" y="157"/>
                </a:lnTo>
                <a:lnTo>
                  <a:pt x="129" y="157"/>
                </a:lnTo>
                <a:lnTo>
                  <a:pt x="114" y="156"/>
                </a:lnTo>
                <a:lnTo>
                  <a:pt x="103" y="155"/>
                </a:lnTo>
                <a:lnTo>
                  <a:pt x="94" y="152"/>
                </a:lnTo>
                <a:lnTo>
                  <a:pt x="86" y="149"/>
                </a:lnTo>
                <a:lnTo>
                  <a:pt x="75" y="143"/>
                </a:lnTo>
                <a:lnTo>
                  <a:pt x="73" y="140"/>
                </a:lnTo>
                <a:lnTo>
                  <a:pt x="73" y="91"/>
                </a:lnTo>
                <a:lnTo>
                  <a:pt x="73" y="91"/>
                </a:lnTo>
                <a:lnTo>
                  <a:pt x="77" y="87"/>
                </a:lnTo>
                <a:lnTo>
                  <a:pt x="88" y="81"/>
                </a:lnTo>
                <a:lnTo>
                  <a:pt x="96" y="77"/>
                </a:lnTo>
                <a:lnTo>
                  <a:pt x="107" y="74"/>
                </a:lnTo>
                <a:lnTo>
                  <a:pt x="118" y="71"/>
                </a:lnTo>
                <a:lnTo>
                  <a:pt x="133" y="70"/>
                </a:lnTo>
                <a:lnTo>
                  <a:pt x="133" y="70"/>
                </a:lnTo>
                <a:close/>
                <a:moveTo>
                  <a:pt x="131" y="148"/>
                </a:moveTo>
                <a:lnTo>
                  <a:pt x="131" y="148"/>
                </a:lnTo>
                <a:lnTo>
                  <a:pt x="151" y="147"/>
                </a:lnTo>
                <a:lnTo>
                  <a:pt x="166" y="144"/>
                </a:lnTo>
                <a:lnTo>
                  <a:pt x="177" y="140"/>
                </a:lnTo>
                <a:lnTo>
                  <a:pt x="179" y="138"/>
                </a:lnTo>
                <a:lnTo>
                  <a:pt x="181" y="135"/>
                </a:lnTo>
                <a:lnTo>
                  <a:pt x="181" y="135"/>
                </a:lnTo>
                <a:lnTo>
                  <a:pt x="179" y="133"/>
                </a:lnTo>
                <a:lnTo>
                  <a:pt x="177" y="131"/>
                </a:lnTo>
                <a:lnTo>
                  <a:pt x="166" y="127"/>
                </a:lnTo>
                <a:lnTo>
                  <a:pt x="151" y="125"/>
                </a:lnTo>
                <a:lnTo>
                  <a:pt x="131" y="123"/>
                </a:lnTo>
                <a:lnTo>
                  <a:pt x="131" y="123"/>
                </a:lnTo>
                <a:lnTo>
                  <a:pt x="112" y="125"/>
                </a:lnTo>
                <a:lnTo>
                  <a:pt x="96" y="127"/>
                </a:lnTo>
                <a:lnTo>
                  <a:pt x="86" y="131"/>
                </a:lnTo>
                <a:lnTo>
                  <a:pt x="83" y="133"/>
                </a:lnTo>
                <a:lnTo>
                  <a:pt x="82" y="135"/>
                </a:lnTo>
                <a:lnTo>
                  <a:pt x="82" y="135"/>
                </a:lnTo>
                <a:lnTo>
                  <a:pt x="83" y="138"/>
                </a:lnTo>
                <a:lnTo>
                  <a:pt x="86" y="140"/>
                </a:lnTo>
                <a:lnTo>
                  <a:pt x="96" y="144"/>
                </a:lnTo>
                <a:lnTo>
                  <a:pt x="112" y="147"/>
                </a:lnTo>
                <a:lnTo>
                  <a:pt x="131" y="148"/>
                </a:lnTo>
                <a:lnTo>
                  <a:pt x="131" y="148"/>
                </a:lnTo>
                <a:close/>
              </a:path>
            </a:pathLst>
          </a:custGeom>
          <a:solidFill>
            <a:srgbClr val="6D7B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Freeform 312">
            <a:extLst>
              <a:ext uri="{FF2B5EF4-FFF2-40B4-BE49-F238E27FC236}">
                <a16:creationId xmlns:a16="http://schemas.microsoft.com/office/drawing/2014/main" id="{2A1B9DA8-986D-41A5-BF6C-668C33AF0106}"/>
              </a:ext>
            </a:extLst>
          </p:cNvPr>
          <p:cNvSpPr>
            <a:spLocks noEditPoints="1"/>
          </p:cNvSpPr>
          <p:nvPr/>
        </p:nvSpPr>
        <p:spPr bwMode="auto">
          <a:xfrm>
            <a:off x="3493282" y="3764570"/>
            <a:ext cx="245267" cy="203249"/>
          </a:xfrm>
          <a:custGeom>
            <a:avLst/>
            <a:gdLst>
              <a:gd name="T0" fmla="*/ 21 w 260"/>
              <a:gd name="T1" fmla="*/ 260 h 260"/>
              <a:gd name="T2" fmla="*/ 5 w 260"/>
              <a:gd name="T3" fmla="*/ 248 h 260"/>
              <a:gd name="T4" fmla="*/ 0 w 260"/>
              <a:gd name="T5" fmla="*/ 115 h 260"/>
              <a:gd name="T6" fmla="*/ 15 w 260"/>
              <a:gd name="T7" fmla="*/ 219 h 260"/>
              <a:gd name="T8" fmla="*/ 26 w 260"/>
              <a:gd name="T9" fmla="*/ 237 h 260"/>
              <a:gd name="T10" fmla="*/ 47 w 260"/>
              <a:gd name="T11" fmla="*/ 245 h 260"/>
              <a:gd name="T12" fmla="*/ 225 w 260"/>
              <a:gd name="T13" fmla="*/ 242 h 260"/>
              <a:gd name="T14" fmla="*/ 242 w 260"/>
              <a:gd name="T15" fmla="*/ 229 h 260"/>
              <a:gd name="T16" fmla="*/ 244 w 260"/>
              <a:gd name="T17" fmla="*/ 115 h 260"/>
              <a:gd name="T18" fmla="*/ 260 w 260"/>
              <a:gd name="T19" fmla="*/ 239 h 260"/>
              <a:gd name="T20" fmla="*/ 248 w 260"/>
              <a:gd name="T21" fmla="*/ 256 h 260"/>
              <a:gd name="T22" fmla="*/ 234 w 260"/>
              <a:gd name="T23" fmla="*/ 260 h 260"/>
              <a:gd name="T24" fmla="*/ 145 w 260"/>
              <a:gd name="T25" fmla="*/ 115 h 260"/>
              <a:gd name="T26" fmla="*/ 218 w 260"/>
              <a:gd name="T27" fmla="*/ 115 h 260"/>
              <a:gd name="T28" fmla="*/ 187 w 260"/>
              <a:gd name="T29" fmla="*/ 229 h 260"/>
              <a:gd name="T30" fmla="*/ 114 w 260"/>
              <a:gd name="T31" fmla="*/ 229 h 260"/>
              <a:gd name="T32" fmla="*/ 41 w 260"/>
              <a:gd name="T33" fmla="*/ 229 h 260"/>
              <a:gd name="T34" fmla="*/ 73 w 260"/>
              <a:gd name="T35" fmla="*/ 115 h 260"/>
              <a:gd name="T36" fmla="*/ 218 w 260"/>
              <a:gd name="T37" fmla="*/ 193 h 260"/>
              <a:gd name="T38" fmla="*/ 218 w 260"/>
              <a:gd name="T39" fmla="*/ 187 h 260"/>
              <a:gd name="T40" fmla="*/ 187 w 260"/>
              <a:gd name="T41" fmla="*/ 151 h 260"/>
              <a:gd name="T42" fmla="*/ 187 w 260"/>
              <a:gd name="T43" fmla="*/ 151 h 260"/>
              <a:gd name="T44" fmla="*/ 151 w 260"/>
              <a:gd name="T45" fmla="*/ 193 h 260"/>
              <a:gd name="T46" fmla="*/ 182 w 260"/>
              <a:gd name="T47" fmla="*/ 156 h 260"/>
              <a:gd name="T48" fmla="*/ 182 w 260"/>
              <a:gd name="T49" fmla="*/ 151 h 260"/>
              <a:gd name="T50" fmla="*/ 114 w 260"/>
              <a:gd name="T51" fmla="*/ 224 h 260"/>
              <a:gd name="T52" fmla="*/ 114 w 260"/>
              <a:gd name="T53" fmla="*/ 224 h 260"/>
              <a:gd name="T54" fmla="*/ 114 w 260"/>
              <a:gd name="T55" fmla="*/ 156 h 260"/>
              <a:gd name="T56" fmla="*/ 145 w 260"/>
              <a:gd name="T57" fmla="*/ 120 h 260"/>
              <a:gd name="T58" fmla="*/ 109 w 260"/>
              <a:gd name="T59" fmla="*/ 224 h 260"/>
              <a:gd name="T60" fmla="*/ 78 w 260"/>
              <a:gd name="T61" fmla="*/ 187 h 260"/>
              <a:gd name="T62" fmla="*/ 78 w 260"/>
              <a:gd name="T63" fmla="*/ 187 h 260"/>
              <a:gd name="T64" fmla="*/ 78 w 260"/>
              <a:gd name="T65" fmla="*/ 120 h 260"/>
              <a:gd name="T66" fmla="*/ 73 w 260"/>
              <a:gd name="T67" fmla="*/ 193 h 260"/>
              <a:gd name="T68" fmla="*/ 73 w 260"/>
              <a:gd name="T69" fmla="*/ 187 h 260"/>
              <a:gd name="T70" fmla="*/ 41 w 260"/>
              <a:gd name="T71" fmla="*/ 151 h 260"/>
              <a:gd name="T72" fmla="*/ 41 w 260"/>
              <a:gd name="T73" fmla="*/ 151 h 260"/>
              <a:gd name="T74" fmla="*/ 2 w 260"/>
              <a:gd name="T75" fmla="*/ 37 h 260"/>
              <a:gd name="T76" fmla="*/ 15 w 260"/>
              <a:gd name="T77" fmla="*/ 24 h 260"/>
              <a:gd name="T78" fmla="*/ 36 w 260"/>
              <a:gd name="T79" fmla="*/ 73 h 260"/>
              <a:gd name="T80" fmla="*/ 182 w 260"/>
              <a:gd name="T81" fmla="*/ 21 h 260"/>
              <a:gd name="T82" fmla="*/ 223 w 260"/>
              <a:gd name="T83" fmla="*/ 21 h 260"/>
              <a:gd name="T84" fmla="*/ 244 w 260"/>
              <a:gd name="T85" fmla="*/ 24 h 260"/>
              <a:gd name="T86" fmla="*/ 259 w 260"/>
              <a:gd name="T87" fmla="*/ 37 h 260"/>
              <a:gd name="T88" fmla="*/ 260 w 260"/>
              <a:gd name="T89" fmla="*/ 104 h 260"/>
              <a:gd name="T90" fmla="*/ 187 w 260"/>
              <a:gd name="T91" fmla="*/ 16 h 260"/>
              <a:gd name="T92" fmla="*/ 203 w 260"/>
              <a:gd name="T93" fmla="*/ 0 h 260"/>
              <a:gd name="T94" fmla="*/ 217 w 260"/>
              <a:gd name="T95" fmla="*/ 9 h 260"/>
              <a:gd name="T96" fmla="*/ 187 w 260"/>
              <a:gd name="T97" fmla="*/ 68 h 260"/>
              <a:gd name="T98" fmla="*/ 41 w 260"/>
              <a:gd name="T99" fmla="*/ 16 h 260"/>
              <a:gd name="T100" fmla="*/ 52 w 260"/>
              <a:gd name="T101" fmla="*/ 2 h 260"/>
              <a:gd name="T102" fmla="*/ 69 w 260"/>
              <a:gd name="T103" fmla="*/ 4 h 260"/>
              <a:gd name="T104" fmla="*/ 73 w 260"/>
              <a:gd name="T105" fmla="*/ 68 h 260"/>
              <a:gd name="T106" fmla="*/ 41 w 260"/>
              <a:gd name="T107" fmla="*/ 16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60" h="260">
                <a:moveTo>
                  <a:pt x="234" y="260"/>
                </a:moveTo>
                <a:lnTo>
                  <a:pt x="26" y="260"/>
                </a:lnTo>
                <a:lnTo>
                  <a:pt x="26" y="260"/>
                </a:lnTo>
                <a:lnTo>
                  <a:pt x="21" y="260"/>
                </a:lnTo>
                <a:lnTo>
                  <a:pt x="15" y="258"/>
                </a:lnTo>
                <a:lnTo>
                  <a:pt x="12" y="256"/>
                </a:lnTo>
                <a:lnTo>
                  <a:pt x="8" y="252"/>
                </a:lnTo>
                <a:lnTo>
                  <a:pt x="5" y="248"/>
                </a:lnTo>
                <a:lnTo>
                  <a:pt x="2" y="245"/>
                </a:lnTo>
                <a:lnTo>
                  <a:pt x="1" y="239"/>
                </a:lnTo>
                <a:lnTo>
                  <a:pt x="0" y="234"/>
                </a:lnTo>
                <a:lnTo>
                  <a:pt x="0" y="115"/>
                </a:lnTo>
                <a:lnTo>
                  <a:pt x="17" y="115"/>
                </a:lnTo>
                <a:lnTo>
                  <a:pt x="17" y="115"/>
                </a:lnTo>
                <a:lnTo>
                  <a:pt x="15" y="219"/>
                </a:lnTo>
                <a:lnTo>
                  <a:pt x="15" y="219"/>
                </a:lnTo>
                <a:lnTo>
                  <a:pt x="17" y="224"/>
                </a:lnTo>
                <a:lnTo>
                  <a:pt x="18" y="229"/>
                </a:lnTo>
                <a:lnTo>
                  <a:pt x="22" y="233"/>
                </a:lnTo>
                <a:lnTo>
                  <a:pt x="26" y="237"/>
                </a:lnTo>
                <a:lnTo>
                  <a:pt x="31" y="241"/>
                </a:lnTo>
                <a:lnTo>
                  <a:pt x="36" y="242"/>
                </a:lnTo>
                <a:lnTo>
                  <a:pt x="41" y="245"/>
                </a:lnTo>
                <a:lnTo>
                  <a:pt x="47" y="245"/>
                </a:lnTo>
                <a:lnTo>
                  <a:pt x="213" y="245"/>
                </a:lnTo>
                <a:lnTo>
                  <a:pt x="213" y="245"/>
                </a:lnTo>
                <a:lnTo>
                  <a:pt x="218" y="245"/>
                </a:lnTo>
                <a:lnTo>
                  <a:pt x="225" y="242"/>
                </a:lnTo>
                <a:lnTo>
                  <a:pt x="230" y="241"/>
                </a:lnTo>
                <a:lnTo>
                  <a:pt x="234" y="237"/>
                </a:lnTo>
                <a:lnTo>
                  <a:pt x="239" y="233"/>
                </a:lnTo>
                <a:lnTo>
                  <a:pt x="242" y="229"/>
                </a:lnTo>
                <a:lnTo>
                  <a:pt x="244" y="224"/>
                </a:lnTo>
                <a:lnTo>
                  <a:pt x="244" y="219"/>
                </a:lnTo>
                <a:lnTo>
                  <a:pt x="244" y="219"/>
                </a:lnTo>
                <a:lnTo>
                  <a:pt x="244" y="115"/>
                </a:lnTo>
                <a:lnTo>
                  <a:pt x="260" y="115"/>
                </a:lnTo>
                <a:lnTo>
                  <a:pt x="260" y="234"/>
                </a:lnTo>
                <a:lnTo>
                  <a:pt x="260" y="234"/>
                </a:lnTo>
                <a:lnTo>
                  <a:pt x="260" y="239"/>
                </a:lnTo>
                <a:lnTo>
                  <a:pt x="259" y="245"/>
                </a:lnTo>
                <a:lnTo>
                  <a:pt x="256" y="248"/>
                </a:lnTo>
                <a:lnTo>
                  <a:pt x="252" y="252"/>
                </a:lnTo>
                <a:lnTo>
                  <a:pt x="248" y="256"/>
                </a:lnTo>
                <a:lnTo>
                  <a:pt x="244" y="258"/>
                </a:lnTo>
                <a:lnTo>
                  <a:pt x="239" y="260"/>
                </a:lnTo>
                <a:lnTo>
                  <a:pt x="234" y="260"/>
                </a:lnTo>
                <a:lnTo>
                  <a:pt x="234" y="260"/>
                </a:lnTo>
                <a:close/>
                <a:moveTo>
                  <a:pt x="78" y="115"/>
                </a:moveTo>
                <a:lnTo>
                  <a:pt x="109" y="115"/>
                </a:lnTo>
                <a:lnTo>
                  <a:pt x="114" y="115"/>
                </a:lnTo>
                <a:lnTo>
                  <a:pt x="145" y="115"/>
                </a:lnTo>
                <a:lnTo>
                  <a:pt x="151" y="115"/>
                </a:lnTo>
                <a:lnTo>
                  <a:pt x="182" y="115"/>
                </a:lnTo>
                <a:lnTo>
                  <a:pt x="187" y="115"/>
                </a:lnTo>
                <a:lnTo>
                  <a:pt x="218" y="115"/>
                </a:lnTo>
                <a:lnTo>
                  <a:pt x="223" y="115"/>
                </a:lnTo>
                <a:lnTo>
                  <a:pt x="223" y="229"/>
                </a:lnTo>
                <a:lnTo>
                  <a:pt x="218" y="229"/>
                </a:lnTo>
                <a:lnTo>
                  <a:pt x="187" y="229"/>
                </a:lnTo>
                <a:lnTo>
                  <a:pt x="182" y="229"/>
                </a:lnTo>
                <a:lnTo>
                  <a:pt x="151" y="229"/>
                </a:lnTo>
                <a:lnTo>
                  <a:pt x="145" y="229"/>
                </a:lnTo>
                <a:lnTo>
                  <a:pt x="114" y="229"/>
                </a:lnTo>
                <a:lnTo>
                  <a:pt x="109" y="229"/>
                </a:lnTo>
                <a:lnTo>
                  <a:pt x="78" y="229"/>
                </a:lnTo>
                <a:lnTo>
                  <a:pt x="73" y="229"/>
                </a:lnTo>
                <a:lnTo>
                  <a:pt x="41" y="229"/>
                </a:lnTo>
                <a:lnTo>
                  <a:pt x="36" y="229"/>
                </a:lnTo>
                <a:lnTo>
                  <a:pt x="36" y="115"/>
                </a:lnTo>
                <a:lnTo>
                  <a:pt x="41" y="115"/>
                </a:lnTo>
                <a:lnTo>
                  <a:pt x="73" y="115"/>
                </a:lnTo>
                <a:lnTo>
                  <a:pt x="78" y="115"/>
                </a:lnTo>
                <a:close/>
                <a:moveTo>
                  <a:pt x="187" y="224"/>
                </a:moveTo>
                <a:lnTo>
                  <a:pt x="218" y="224"/>
                </a:lnTo>
                <a:lnTo>
                  <a:pt x="218" y="193"/>
                </a:lnTo>
                <a:lnTo>
                  <a:pt x="187" y="193"/>
                </a:lnTo>
                <a:lnTo>
                  <a:pt x="187" y="224"/>
                </a:lnTo>
                <a:close/>
                <a:moveTo>
                  <a:pt x="187" y="187"/>
                </a:moveTo>
                <a:lnTo>
                  <a:pt x="218" y="187"/>
                </a:lnTo>
                <a:lnTo>
                  <a:pt x="218" y="156"/>
                </a:lnTo>
                <a:lnTo>
                  <a:pt x="187" y="156"/>
                </a:lnTo>
                <a:lnTo>
                  <a:pt x="187" y="187"/>
                </a:lnTo>
                <a:close/>
                <a:moveTo>
                  <a:pt x="187" y="151"/>
                </a:moveTo>
                <a:lnTo>
                  <a:pt x="218" y="151"/>
                </a:lnTo>
                <a:lnTo>
                  <a:pt x="218" y="120"/>
                </a:lnTo>
                <a:lnTo>
                  <a:pt x="187" y="120"/>
                </a:lnTo>
                <a:lnTo>
                  <a:pt x="187" y="151"/>
                </a:lnTo>
                <a:close/>
                <a:moveTo>
                  <a:pt x="151" y="224"/>
                </a:moveTo>
                <a:lnTo>
                  <a:pt x="182" y="224"/>
                </a:lnTo>
                <a:lnTo>
                  <a:pt x="182" y="193"/>
                </a:lnTo>
                <a:lnTo>
                  <a:pt x="151" y="193"/>
                </a:lnTo>
                <a:lnTo>
                  <a:pt x="151" y="224"/>
                </a:lnTo>
                <a:close/>
                <a:moveTo>
                  <a:pt x="151" y="187"/>
                </a:moveTo>
                <a:lnTo>
                  <a:pt x="182" y="187"/>
                </a:lnTo>
                <a:lnTo>
                  <a:pt x="182" y="156"/>
                </a:lnTo>
                <a:lnTo>
                  <a:pt x="151" y="156"/>
                </a:lnTo>
                <a:lnTo>
                  <a:pt x="151" y="187"/>
                </a:lnTo>
                <a:close/>
                <a:moveTo>
                  <a:pt x="151" y="151"/>
                </a:moveTo>
                <a:lnTo>
                  <a:pt x="182" y="151"/>
                </a:lnTo>
                <a:lnTo>
                  <a:pt x="182" y="120"/>
                </a:lnTo>
                <a:lnTo>
                  <a:pt x="151" y="120"/>
                </a:lnTo>
                <a:lnTo>
                  <a:pt x="151" y="151"/>
                </a:lnTo>
                <a:close/>
                <a:moveTo>
                  <a:pt x="114" y="224"/>
                </a:moveTo>
                <a:lnTo>
                  <a:pt x="145" y="224"/>
                </a:lnTo>
                <a:lnTo>
                  <a:pt x="145" y="193"/>
                </a:lnTo>
                <a:lnTo>
                  <a:pt x="114" y="193"/>
                </a:lnTo>
                <a:lnTo>
                  <a:pt x="114" y="224"/>
                </a:lnTo>
                <a:close/>
                <a:moveTo>
                  <a:pt x="114" y="187"/>
                </a:moveTo>
                <a:lnTo>
                  <a:pt x="145" y="187"/>
                </a:lnTo>
                <a:lnTo>
                  <a:pt x="145" y="156"/>
                </a:lnTo>
                <a:lnTo>
                  <a:pt x="114" y="156"/>
                </a:lnTo>
                <a:lnTo>
                  <a:pt x="114" y="187"/>
                </a:lnTo>
                <a:close/>
                <a:moveTo>
                  <a:pt x="114" y="151"/>
                </a:moveTo>
                <a:lnTo>
                  <a:pt x="145" y="151"/>
                </a:lnTo>
                <a:lnTo>
                  <a:pt x="145" y="120"/>
                </a:lnTo>
                <a:lnTo>
                  <a:pt x="114" y="120"/>
                </a:lnTo>
                <a:lnTo>
                  <a:pt x="114" y="151"/>
                </a:lnTo>
                <a:close/>
                <a:moveTo>
                  <a:pt x="78" y="224"/>
                </a:moveTo>
                <a:lnTo>
                  <a:pt x="109" y="224"/>
                </a:lnTo>
                <a:lnTo>
                  <a:pt x="109" y="193"/>
                </a:lnTo>
                <a:lnTo>
                  <a:pt x="78" y="193"/>
                </a:lnTo>
                <a:lnTo>
                  <a:pt x="78" y="224"/>
                </a:lnTo>
                <a:close/>
                <a:moveTo>
                  <a:pt x="78" y="187"/>
                </a:moveTo>
                <a:lnTo>
                  <a:pt x="109" y="187"/>
                </a:lnTo>
                <a:lnTo>
                  <a:pt x="109" y="156"/>
                </a:lnTo>
                <a:lnTo>
                  <a:pt x="78" y="156"/>
                </a:lnTo>
                <a:lnTo>
                  <a:pt x="78" y="187"/>
                </a:lnTo>
                <a:close/>
                <a:moveTo>
                  <a:pt x="78" y="151"/>
                </a:moveTo>
                <a:lnTo>
                  <a:pt x="109" y="151"/>
                </a:lnTo>
                <a:lnTo>
                  <a:pt x="109" y="120"/>
                </a:lnTo>
                <a:lnTo>
                  <a:pt x="78" y="120"/>
                </a:lnTo>
                <a:lnTo>
                  <a:pt x="78" y="151"/>
                </a:lnTo>
                <a:close/>
                <a:moveTo>
                  <a:pt x="41" y="224"/>
                </a:moveTo>
                <a:lnTo>
                  <a:pt x="73" y="224"/>
                </a:lnTo>
                <a:lnTo>
                  <a:pt x="73" y="193"/>
                </a:lnTo>
                <a:lnTo>
                  <a:pt x="41" y="193"/>
                </a:lnTo>
                <a:lnTo>
                  <a:pt x="41" y="224"/>
                </a:lnTo>
                <a:close/>
                <a:moveTo>
                  <a:pt x="41" y="187"/>
                </a:moveTo>
                <a:lnTo>
                  <a:pt x="73" y="187"/>
                </a:lnTo>
                <a:lnTo>
                  <a:pt x="73" y="156"/>
                </a:lnTo>
                <a:lnTo>
                  <a:pt x="41" y="156"/>
                </a:lnTo>
                <a:lnTo>
                  <a:pt x="41" y="187"/>
                </a:lnTo>
                <a:close/>
                <a:moveTo>
                  <a:pt x="41" y="151"/>
                </a:moveTo>
                <a:lnTo>
                  <a:pt x="73" y="151"/>
                </a:lnTo>
                <a:lnTo>
                  <a:pt x="73" y="120"/>
                </a:lnTo>
                <a:lnTo>
                  <a:pt x="41" y="120"/>
                </a:lnTo>
                <a:lnTo>
                  <a:pt x="41" y="151"/>
                </a:lnTo>
                <a:close/>
                <a:moveTo>
                  <a:pt x="0" y="47"/>
                </a:moveTo>
                <a:lnTo>
                  <a:pt x="0" y="47"/>
                </a:lnTo>
                <a:lnTo>
                  <a:pt x="1" y="42"/>
                </a:lnTo>
                <a:lnTo>
                  <a:pt x="2" y="37"/>
                </a:lnTo>
                <a:lnTo>
                  <a:pt x="5" y="33"/>
                </a:lnTo>
                <a:lnTo>
                  <a:pt x="8" y="29"/>
                </a:lnTo>
                <a:lnTo>
                  <a:pt x="12" y="25"/>
                </a:lnTo>
                <a:lnTo>
                  <a:pt x="15" y="24"/>
                </a:lnTo>
                <a:lnTo>
                  <a:pt x="21" y="21"/>
                </a:lnTo>
                <a:lnTo>
                  <a:pt x="26" y="21"/>
                </a:lnTo>
                <a:lnTo>
                  <a:pt x="36" y="21"/>
                </a:lnTo>
                <a:lnTo>
                  <a:pt x="36" y="73"/>
                </a:lnTo>
                <a:lnTo>
                  <a:pt x="36" y="73"/>
                </a:lnTo>
                <a:lnTo>
                  <a:pt x="78" y="73"/>
                </a:lnTo>
                <a:lnTo>
                  <a:pt x="78" y="21"/>
                </a:lnTo>
                <a:lnTo>
                  <a:pt x="182" y="21"/>
                </a:lnTo>
                <a:lnTo>
                  <a:pt x="182" y="73"/>
                </a:lnTo>
                <a:lnTo>
                  <a:pt x="182" y="73"/>
                </a:lnTo>
                <a:lnTo>
                  <a:pt x="223" y="73"/>
                </a:lnTo>
                <a:lnTo>
                  <a:pt x="223" y="21"/>
                </a:lnTo>
                <a:lnTo>
                  <a:pt x="234" y="21"/>
                </a:lnTo>
                <a:lnTo>
                  <a:pt x="234" y="21"/>
                </a:lnTo>
                <a:lnTo>
                  <a:pt x="239" y="21"/>
                </a:lnTo>
                <a:lnTo>
                  <a:pt x="244" y="24"/>
                </a:lnTo>
                <a:lnTo>
                  <a:pt x="248" y="25"/>
                </a:lnTo>
                <a:lnTo>
                  <a:pt x="252" y="29"/>
                </a:lnTo>
                <a:lnTo>
                  <a:pt x="256" y="33"/>
                </a:lnTo>
                <a:lnTo>
                  <a:pt x="259" y="37"/>
                </a:lnTo>
                <a:lnTo>
                  <a:pt x="260" y="42"/>
                </a:lnTo>
                <a:lnTo>
                  <a:pt x="260" y="47"/>
                </a:lnTo>
                <a:lnTo>
                  <a:pt x="260" y="104"/>
                </a:lnTo>
                <a:lnTo>
                  <a:pt x="260" y="104"/>
                </a:lnTo>
                <a:lnTo>
                  <a:pt x="0" y="104"/>
                </a:lnTo>
                <a:lnTo>
                  <a:pt x="0" y="47"/>
                </a:lnTo>
                <a:close/>
                <a:moveTo>
                  <a:pt x="187" y="16"/>
                </a:moveTo>
                <a:lnTo>
                  <a:pt x="187" y="16"/>
                </a:lnTo>
                <a:lnTo>
                  <a:pt x="188" y="9"/>
                </a:lnTo>
                <a:lnTo>
                  <a:pt x="192" y="4"/>
                </a:lnTo>
                <a:lnTo>
                  <a:pt x="197" y="2"/>
                </a:lnTo>
                <a:lnTo>
                  <a:pt x="203" y="0"/>
                </a:lnTo>
                <a:lnTo>
                  <a:pt x="203" y="0"/>
                </a:lnTo>
                <a:lnTo>
                  <a:pt x="209" y="2"/>
                </a:lnTo>
                <a:lnTo>
                  <a:pt x="214" y="4"/>
                </a:lnTo>
                <a:lnTo>
                  <a:pt x="217" y="9"/>
                </a:lnTo>
                <a:lnTo>
                  <a:pt x="218" y="16"/>
                </a:lnTo>
                <a:lnTo>
                  <a:pt x="218" y="68"/>
                </a:lnTo>
                <a:lnTo>
                  <a:pt x="218" y="68"/>
                </a:lnTo>
                <a:lnTo>
                  <a:pt x="187" y="68"/>
                </a:lnTo>
                <a:lnTo>
                  <a:pt x="187" y="68"/>
                </a:lnTo>
                <a:lnTo>
                  <a:pt x="187" y="16"/>
                </a:lnTo>
                <a:lnTo>
                  <a:pt x="187" y="16"/>
                </a:lnTo>
                <a:close/>
                <a:moveTo>
                  <a:pt x="41" y="16"/>
                </a:moveTo>
                <a:lnTo>
                  <a:pt x="41" y="16"/>
                </a:lnTo>
                <a:lnTo>
                  <a:pt x="43" y="9"/>
                </a:lnTo>
                <a:lnTo>
                  <a:pt x="47" y="4"/>
                </a:lnTo>
                <a:lnTo>
                  <a:pt x="52" y="2"/>
                </a:lnTo>
                <a:lnTo>
                  <a:pt x="57" y="0"/>
                </a:lnTo>
                <a:lnTo>
                  <a:pt x="57" y="0"/>
                </a:lnTo>
                <a:lnTo>
                  <a:pt x="64" y="2"/>
                </a:lnTo>
                <a:lnTo>
                  <a:pt x="69" y="4"/>
                </a:lnTo>
                <a:lnTo>
                  <a:pt x="71" y="9"/>
                </a:lnTo>
                <a:lnTo>
                  <a:pt x="73" y="16"/>
                </a:lnTo>
                <a:lnTo>
                  <a:pt x="73" y="68"/>
                </a:lnTo>
                <a:lnTo>
                  <a:pt x="73" y="68"/>
                </a:lnTo>
                <a:lnTo>
                  <a:pt x="41" y="68"/>
                </a:lnTo>
                <a:lnTo>
                  <a:pt x="41" y="68"/>
                </a:lnTo>
                <a:lnTo>
                  <a:pt x="41" y="16"/>
                </a:lnTo>
                <a:lnTo>
                  <a:pt x="41" y="16"/>
                </a:lnTo>
                <a:close/>
              </a:path>
            </a:pathLst>
          </a:custGeom>
          <a:solidFill>
            <a:srgbClr val="6D7B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Freeform 121">
            <a:extLst>
              <a:ext uri="{FF2B5EF4-FFF2-40B4-BE49-F238E27FC236}">
                <a16:creationId xmlns:a16="http://schemas.microsoft.com/office/drawing/2014/main" id="{B93A3FCA-7723-41E1-B0FD-8E2D1F9214AF}"/>
              </a:ext>
            </a:extLst>
          </p:cNvPr>
          <p:cNvSpPr>
            <a:spLocks noEditPoints="1"/>
          </p:cNvSpPr>
          <p:nvPr/>
        </p:nvSpPr>
        <p:spPr bwMode="auto">
          <a:xfrm>
            <a:off x="3501289" y="3141564"/>
            <a:ext cx="229254" cy="197902"/>
          </a:xfrm>
          <a:custGeom>
            <a:avLst/>
            <a:gdLst>
              <a:gd name="T0" fmla="*/ 254 w 259"/>
              <a:gd name="T1" fmla="*/ 67 h 260"/>
              <a:gd name="T2" fmla="*/ 235 w 259"/>
              <a:gd name="T3" fmla="*/ 85 h 260"/>
              <a:gd name="T4" fmla="*/ 173 w 259"/>
              <a:gd name="T5" fmla="*/ 24 h 260"/>
              <a:gd name="T6" fmla="*/ 193 w 259"/>
              <a:gd name="T7" fmla="*/ 5 h 260"/>
              <a:gd name="T8" fmla="*/ 193 w 259"/>
              <a:gd name="T9" fmla="*/ 5 h 260"/>
              <a:gd name="T10" fmla="*/ 198 w 259"/>
              <a:gd name="T11" fmla="*/ 1 h 260"/>
              <a:gd name="T12" fmla="*/ 204 w 259"/>
              <a:gd name="T13" fmla="*/ 0 h 260"/>
              <a:gd name="T14" fmla="*/ 211 w 259"/>
              <a:gd name="T15" fmla="*/ 1 h 260"/>
              <a:gd name="T16" fmla="*/ 216 w 259"/>
              <a:gd name="T17" fmla="*/ 5 h 260"/>
              <a:gd name="T18" fmla="*/ 255 w 259"/>
              <a:gd name="T19" fmla="*/ 44 h 260"/>
              <a:gd name="T20" fmla="*/ 255 w 259"/>
              <a:gd name="T21" fmla="*/ 44 h 260"/>
              <a:gd name="T22" fmla="*/ 259 w 259"/>
              <a:gd name="T23" fmla="*/ 49 h 260"/>
              <a:gd name="T24" fmla="*/ 259 w 259"/>
              <a:gd name="T25" fmla="*/ 56 h 260"/>
              <a:gd name="T26" fmla="*/ 258 w 259"/>
              <a:gd name="T27" fmla="*/ 62 h 260"/>
              <a:gd name="T28" fmla="*/ 254 w 259"/>
              <a:gd name="T29" fmla="*/ 67 h 260"/>
              <a:gd name="T30" fmla="*/ 254 w 259"/>
              <a:gd name="T31" fmla="*/ 67 h 260"/>
              <a:gd name="T32" fmla="*/ 92 w 259"/>
              <a:gd name="T33" fmla="*/ 228 h 260"/>
              <a:gd name="T34" fmla="*/ 31 w 259"/>
              <a:gd name="T35" fmla="*/ 166 h 260"/>
              <a:gd name="T36" fmla="*/ 168 w 259"/>
              <a:gd name="T37" fmla="*/ 30 h 260"/>
              <a:gd name="T38" fmla="*/ 229 w 259"/>
              <a:gd name="T39" fmla="*/ 92 h 260"/>
              <a:gd name="T40" fmla="*/ 92 w 259"/>
              <a:gd name="T41" fmla="*/ 228 h 260"/>
              <a:gd name="T42" fmla="*/ 0 w 259"/>
              <a:gd name="T43" fmla="*/ 260 h 260"/>
              <a:gd name="T44" fmla="*/ 25 w 259"/>
              <a:gd name="T45" fmla="*/ 172 h 260"/>
              <a:gd name="T46" fmla="*/ 86 w 259"/>
              <a:gd name="T47" fmla="*/ 235 h 260"/>
              <a:gd name="T48" fmla="*/ 0 w 259"/>
              <a:gd name="T49" fmla="*/ 26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59" h="260">
                <a:moveTo>
                  <a:pt x="254" y="67"/>
                </a:moveTo>
                <a:lnTo>
                  <a:pt x="235" y="85"/>
                </a:lnTo>
                <a:lnTo>
                  <a:pt x="173" y="24"/>
                </a:lnTo>
                <a:lnTo>
                  <a:pt x="193" y="5"/>
                </a:lnTo>
                <a:lnTo>
                  <a:pt x="193" y="5"/>
                </a:lnTo>
                <a:lnTo>
                  <a:pt x="198" y="1"/>
                </a:lnTo>
                <a:lnTo>
                  <a:pt x="204" y="0"/>
                </a:lnTo>
                <a:lnTo>
                  <a:pt x="211" y="1"/>
                </a:lnTo>
                <a:lnTo>
                  <a:pt x="216" y="5"/>
                </a:lnTo>
                <a:lnTo>
                  <a:pt x="255" y="44"/>
                </a:lnTo>
                <a:lnTo>
                  <a:pt x="255" y="44"/>
                </a:lnTo>
                <a:lnTo>
                  <a:pt x="259" y="49"/>
                </a:lnTo>
                <a:lnTo>
                  <a:pt x="259" y="56"/>
                </a:lnTo>
                <a:lnTo>
                  <a:pt x="258" y="62"/>
                </a:lnTo>
                <a:lnTo>
                  <a:pt x="254" y="67"/>
                </a:lnTo>
                <a:lnTo>
                  <a:pt x="254" y="67"/>
                </a:lnTo>
                <a:close/>
                <a:moveTo>
                  <a:pt x="92" y="228"/>
                </a:moveTo>
                <a:lnTo>
                  <a:pt x="31" y="166"/>
                </a:lnTo>
                <a:lnTo>
                  <a:pt x="168" y="30"/>
                </a:lnTo>
                <a:lnTo>
                  <a:pt x="229" y="92"/>
                </a:lnTo>
                <a:lnTo>
                  <a:pt x="92" y="228"/>
                </a:lnTo>
                <a:close/>
                <a:moveTo>
                  <a:pt x="0" y="260"/>
                </a:moveTo>
                <a:lnTo>
                  <a:pt x="25" y="172"/>
                </a:lnTo>
                <a:lnTo>
                  <a:pt x="86" y="235"/>
                </a:lnTo>
                <a:lnTo>
                  <a:pt x="0" y="260"/>
                </a:lnTo>
                <a:close/>
              </a:path>
            </a:pathLst>
          </a:custGeom>
          <a:solidFill>
            <a:srgbClr val="6D7B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593410"/>
            <a:ext cx="896649" cy="896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662385"/>
      </p:ext>
    </p:extLst>
  </p:cSld>
  <p:clrMapOvr>
    <a:masterClrMapping/>
  </p:clrMapOvr>
  <p:transition spd="med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-36512" y="-27384"/>
            <a:ext cx="9192115" cy="6964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6" name="肘形连接符 5"/>
          <p:cNvCxnSpPr/>
          <p:nvPr/>
        </p:nvCxnSpPr>
        <p:spPr>
          <a:xfrm>
            <a:off x="971600" y="404664"/>
            <a:ext cx="7200800" cy="216024"/>
          </a:xfrm>
          <a:prstGeom prst="bentConnector3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837541" y="33265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解决方案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971600" y="27432"/>
            <a:ext cx="2541537" cy="332656"/>
          </a:xfrm>
          <a:prstGeom prst="roundRect">
            <a:avLst>
              <a:gd name="adj" fmla="val 469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实验难点与解决方案</a:t>
            </a:r>
          </a:p>
        </p:txBody>
      </p:sp>
      <p:grpSp>
        <p:nvGrpSpPr>
          <p:cNvPr id="7" name="组合 6"/>
          <p:cNvGrpSpPr/>
          <p:nvPr/>
        </p:nvGrpSpPr>
        <p:grpSpPr>
          <a:xfrm rot="1612617">
            <a:off x="8178802" y="44619"/>
            <a:ext cx="141497" cy="1576388"/>
            <a:chOff x="4464560" y="1504216"/>
            <a:chExt cx="340608" cy="3644968"/>
          </a:xfrm>
        </p:grpSpPr>
        <p:sp>
          <p:nvSpPr>
            <p:cNvPr id="3" name="矩形 2"/>
            <p:cNvSpPr/>
            <p:nvPr/>
          </p:nvSpPr>
          <p:spPr>
            <a:xfrm>
              <a:off x="4568617" y="1719815"/>
              <a:ext cx="144016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4464560" y="1719815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733160" y="1719096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4464560" y="1504216"/>
              <a:ext cx="340608" cy="19126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4470272" y="4390232"/>
              <a:ext cx="325752" cy="758952"/>
            </a:xfrm>
            <a:custGeom>
              <a:avLst/>
              <a:gdLst>
                <a:gd name="connsiteX0" fmla="*/ 0 w 292608"/>
                <a:gd name="connsiteY0" fmla="*/ 0 h 749808"/>
                <a:gd name="connsiteX1" fmla="*/ 146304 w 292608"/>
                <a:gd name="connsiteY1" fmla="*/ 749808 h 749808"/>
                <a:gd name="connsiteX2" fmla="*/ 292608 w 292608"/>
                <a:gd name="connsiteY2" fmla="*/ 36576 h 749808"/>
                <a:gd name="connsiteX3" fmla="*/ 0 w 292608"/>
                <a:gd name="connsiteY3" fmla="*/ 0 h 749808"/>
                <a:gd name="connsiteX0" fmla="*/ 0 w 301752"/>
                <a:gd name="connsiteY0" fmla="*/ 9144 h 758952"/>
                <a:gd name="connsiteX1" fmla="*/ 146304 w 301752"/>
                <a:gd name="connsiteY1" fmla="*/ 758952 h 758952"/>
                <a:gd name="connsiteX2" fmla="*/ 301752 w 301752"/>
                <a:gd name="connsiteY2" fmla="*/ 0 h 758952"/>
                <a:gd name="connsiteX3" fmla="*/ 0 w 301752"/>
                <a:gd name="connsiteY3" fmla="*/ 9144 h 758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1752" h="758952">
                  <a:moveTo>
                    <a:pt x="0" y="9144"/>
                  </a:moveTo>
                  <a:lnTo>
                    <a:pt x="146304" y="758952"/>
                  </a:lnTo>
                  <a:lnTo>
                    <a:pt x="301752" y="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8460432" y="-137160"/>
            <a:ext cx="801630" cy="794512"/>
          </a:xfrm>
          <a:custGeom>
            <a:avLst/>
            <a:gdLst>
              <a:gd name="connsiteX0" fmla="*/ 420624 w 777240"/>
              <a:gd name="connsiteY0" fmla="*/ 9144 h 850392"/>
              <a:gd name="connsiteX1" fmla="*/ 0 w 777240"/>
              <a:gd name="connsiteY1" fmla="*/ 841248 h 850392"/>
              <a:gd name="connsiteX2" fmla="*/ 777240 w 777240"/>
              <a:gd name="connsiteY2" fmla="*/ 850392 h 850392"/>
              <a:gd name="connsiteX3" fmla="*/ 777240 w 777240"/>
              <a:gd name="connsiteY3" fmla="*/ 0 h 850392"/>
              <a:gd name="connsiteX4" fmla="*/ 420624 w 777240"/>
              <a:gd name="connsiteY4" fmla="*/ 9144 h 850392"/>
              <a:gd name="connsiteX0" fmla="*/ 393192 w 749808"/>
              <a:gd name="connsiteY0" fmla="*/ 9144 h 850392"/>
              <a:gd name="connsiteX1" fmla="*/ 0 w 749808"/>
              <a:gd name="connsiteY1" fmla="*/ 786384 h 850392"/>
              <a:gd name="connsiteX2" fmla="*/ 749808 w 749808"/>
              <a:gd name="connsiteY2" fmla="*/ 850392 h 850392"/>
              <a:gd name="connsiteX3" fmla="*/ 749808 w 749808"/>
              <a:gd name="connsiteY3" fmla="*/ 0 h 850392"/>
              <a:gd name="connsiteX4" fmla="*/ 393192 w 749808"/>
              <a:gd name="connsiteY4" fmla="*/ 9144 h 850392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822960"/>
              <a:gd name="connsiteX1" fmla="*/ 0 w 749808"/>
              <a:gd name="connsiteY1" fmla="*/ 786384 h 822960"/>
              <a:gd name="connsiteX2" fmla="*/ 740664 w 749808"/>
              <a:gd name="connsiteY2" fmla="*/ 822960 h 822960"/>
              <a:gd name="connsiteX3" fmla="*/ 749808 w 749808"/>
              <a:gd name="connsiteY3" fmla="*/ 0 h 822960"/>
              <a:gd name="connsiteX4" fmla="*/ 393192 w 749808"/>
              <a:gd name="connsiteY4" fmla="*/ 9144 h 822960"/>
              <a:gd name="connsiteX0" fmla="*/ 393192 w 786384"/>
              <a:gd name="connsiteY0" fmla="*/ 9144 h 786384"/>
              <a:gd name="connsiteX1" fmla="*/ 0 w 786384"/>
              <a:gd name="connsiteY1" fmla="*/ 786384 h 786384"/>
              <a:gd name="connsiteX2" fmla="*/ 786384 w 786384"/>
              <a:gd name="connsiteY2" fmla="*/ 758952 h 786384"/>
              <a:gd name="connsiteX3" fmla="*/ 749808 w 786384"/>
              <a:gd name="connsiteY3" fmla="*/ 0 h 786384"/>
              <a:gd name="connsiteX4" fmla="*/ 393192 w 786384"/>
              <a:gd name="connsiteY4" fmla="*/ 9144 h 786384"/>
              <a:gd name="connsiteX0" fmla="*/ 393192 w 795528"/>
              <a:gd name="connsiteY0" fmla="*/ 9144 h 786384"/>
              <a:gd name="connsiteX1" fmla="*/ 0 w 795528"/>
              <a:gd name="connsiteY1" fmla="*/ 786384 h 786384"/>
              <a:gd name="connsiteX2" fmla="*/ 795528 w 795528"/>
              <a:gd name="connsiteY2" fmla="*/ 786384 h 786384"/>
              <a:gd name="connsiteX3" fmla="*/ 749808 w 795528"/>
              <a:gd name="connsiteY3" fmla="*/ 0 h 786384"/>
              <a:gd name="connsiteX4" fmla="*/ 393192 w 795528"/>
              <a:gd name="connsiteY4" fmla="*/ 9144 h 786384"/>
              <a:gd name="connsiteX0" fmla="*/ 393192 w 801630"/>
              <a:gd name="connsiteY0" fmla="*/ 9144 h 794512"/>
              <a:gd name="connsiteX1" fmla="*/ 0 w 801630"/>
              <a:gd name="connsiteY1" fmla="*/ 786384 h 794512"/>
              <a:gd name="connsiteX2" fmla="*/ 795528 w 801630"/>
              <a:gd name="connsiteY2" fmla="*/ 786384 h 794512"/>
              <a:gd name="connsiteX3" fmla="*/ 749808 w 801630"/>
              <a:gd name="connsiteY3" fmla="*/ 0 h 794512"/>
              <a:gd name="connsiteX4" fmla="*/ 393192 w 801630"/>
              <a:gd name="connsiteY4" fmla="*/ 9144 h 794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1630" h="794512">
                <a:moveTo>
                  <a:pt x="393192" y="9144"/>
                </a:moveTo>
                <a:lnTo>
                  <a:pt x="0" y="786384"/>
                </a:lnTo>
                <a:cubicBezTo>
                  <a:pt x="265176" y="786384"/>
                  <a:pt x="868680" y="804672"/>
                  <a:pt x="795528" y="786384"/>
                </a:cubicBezTo>
                <a:lnTo>
                  <a:pt x="749808" y="0"/>
                </a:lnTo>
                <a:lnTo>
                  <a:pt x="393192" y="914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46">
            <a:extLst>
              <a:ext uri="{FF2B5EF4-FFF2-40B4-BE49-F238E27FC236}">
                <a16:creationId xmlns:a16="http://schemas.microsoft.com/office/drawing/2014/main" id="{038ACC64-63F6-420B-A042-E14A9A7C9394}"/>
              </a:ext>
            </a:extLst>
          </p:cNvPr>
          <p:cNvSpPr txBox="1"/>
          <p:nvPr/>
        </p:nvSpPr>
        <p:spPr>
          <a:xfrm>
            <a:off x="971600" y="1043485"/>
            <a:ext cx="1512168" cy="429631"/>
          </a:xfrm>
          <a:prstGeom prst="rect">
            <a:avLst/>
          </a:prstGeom>
          <a:noFill/>
        </p:spPr>
        <p:txBody>
          <a:bodyPr wrap="none" anchor="ctr"/>
          <a:lstStyle>
            <a:defPPr>
              <a:defRPr lang="zh-CN"/>
            </a:defPPr>
            <a:lvl1pPr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华文行楷" pitchFamily="2" charset="-122"/>
                <a:ea typeface="华文行楷" pitchFamily="2" charset="-122"/>
              </a:defRPr>
            </a:lvl1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kern="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数据降维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6F4ECFA-13B3-48DE-9E3E-DF7BBDA53533}"/>
              </a:ext>
            </a:extLst>
          </p:cNvPr>
          <p:cNvSpPr txBox="1"/>
          <p:nvPr/>
        </p:nvSpPr>
        <p:spPr>
          <a:xfrm>
            <a:off x="2803319" y="4463590"/>
            <a:ext cx="3512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数据获取和降维流程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Ref: Machine Learning by Andrew Ng)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420292E-33FF-4264-AB0D-02351FB20E36}"/>
              </a:ext>
            </a:extLst>
          </p:cNvPr>
          <p:cNvSpPr/>
          <p:nvPr/>
        </p:nvSpPr>
        <p:spPr>
          <a:xfrm>
            <a:off x="1145361" y="3140421"/>
            <a:ext cx="618327" cy="792088"/>
          </a:xfrm>
          <a:prstGeom prst="rect">
            <a:avLst/>
          </a:prstGeom>
          <a:solidFill>
            <a:srgbClr val="1F497D"/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原始数据</a:t>
            </a:r>
            <a:endParaRPr 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下箭头 32">
            <a:extLst>
              <a:ext uri="{FF2B5EF4-FFF2-40B4-BE49-F238E27FC236}">
                <a16:creationId xmlns:a16="http://schemas.microsoft.com/office/drawing/2014/main" id="{58C148CE-C64E-469D-8722-275221F9D022}"/>
              </a:ext>
            </a:extLst>
          </p:cNvPr>
          <p:cNvSpPr/>
          <p:nvPr/>
        </p:nvSpPr>
        <p:spPr>
          <a:xfrm rot="16200000">
            <a:off x="2532916" y="3345493"/>
            <a:ext cx="45719" cy="288030"/>
          </a:xfrm>
          <a:prstGeom prst="down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4F12738-BEC8-4788-993E-3A7BE34EF640}"/>
              </a:ext>
            </a:extLst>
          </p:cNvPr>
          <p:cNvSpPr txBox="1"/>
          <p:nvPr/>
        </p:nvSpPr>
        <p:spPr>
          <a:xfrm>
            <a:off x="683569" y="3367188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360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2538DF4-FB90-4911-B44A-A6F7C1648B61}"/>
              </a:ext>
            </a:extLst>
          </p:cNvPr>
          <p:cNvSpPr txBox="1"/>
          <p:nvPr/>
        </p:nvSpPr>
        <p:spPr>
          <a:xfrm>
            <a:off x="1212264" y="2844608"/>
            <a:ext cx="5183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200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E91F165-E54A-425D-BFAD-F08B52B24551}"/>
              </a:ext>
            </a:extLst>
          </p:cNvPr>
          <p:cNvSpPr txBox="1"/>
          <p:nvPr/>
        </p:nvSpPr>
        <p:spPr>
          <a:xfrm>
            <a:off x="1773331" y="3348776"/>
            <a:ext cx="8608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*</a:t>
            </a:r>
            <a:r>
              <a:rPr lang="en-US" altLang="zh-CN" sz="1600" dirty="0"/>
              <a:t>1200</a:t>
            </a:r>
            <a:endParaRPr lang="en-US" sz="16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8EC7A10-C9A7-4C09-A9ED-B0400D102A74}"/>
              </a:ext>
            </a:extLst>
          </p:cNvPr>
          <p:cNvSpPr/>
          <p:nvPr/>
        </p:nvSpPr>
        <p:spPr>
          <a:xfrm>
            <a:off x="3258741" y="3122008"/>
            <a:ext cx="618327" cy="792088"/>
          </a:xfrm>
          <a:prstGeom prst="rect">
            <a:avLst/>
          </a:prstGeom>
          <a:solidFill>
            <a:srgbClr val="1F497D"/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初始矩阵</a:t>
            </a:r>
            <a:endParaRPr 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657C0C8-F42A-4F20-A478-79138EC817E1}"/>
              </a:ext>
            </a:extLst>
          </p:cNvPr>
          <p:cNvSpPr txBox="1"/>
          <p:nvPr/>
        </p:nvSpPr>
        <p:spPr>
          <a:xfrm>
            <a:off x="3291796" y="2844608"/>
            <a:ext cx="621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1200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6C335F0-957C-4BE8-B64D-D2B41BFBEF30}"/>
              </a:ext>
            </a:extLst>
          </p:cNvPr>
          <p:cNvSpPr txBox="1"/>
          <p:nvPr/>
        </p:nvSpPr>
        <p:spPr>
          <a:xfrm>
            <a:off x="2709778" y="3107510"/>
            <a:ext cx="6480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360</a:t>
            </a:r>
          </a:p>
          <a:p>
            <a:r>
              <a:rPr lang="en-US" altLang="zh-CN" sz="1600" dirty="0"/>
              <a:t>  </a:t>
            </a:r>
            <a:r>
              <a:rPr lang="zh-CN" altLang="en-US" sz="1600" dirty="0"/>
              <a:t>*</a:t>
            </a:r>
            <a:endParaRPr lang="en-US" altLang="zh-CN" sz="1600" dirty="0"/>
          </a:p>
          <a:p>
            <a:r>
              <a:rPr lang="en-US" sz="1600" dirty="0"/>
              <a:t>200</a:t>
            </a:r>
          </a:p>
        </p:txBody>
      </p:sp>
      <p:sp>
        <p:nvSpPr>
          <p:cNvPr id="26" name="下箭头 32">
            <a:extLst>
              <a:ext uri="{FF2B5EF4-FFF2-40B4-BE49-F238E27FC236}">
                <a16:creationId xmlns:a16="http://schemas.microsoft.com/office/drawing/2014/main" id="{31193F67-61DF-4F75-A6E0-14E0AF212675}"/>
              </a:ext>
            </a:extLst>
          </p:cNvPr>
          <p:cNvSpPr/>
          <p:nvPr/>
        </p:nvSpPr>
        <p:spPr>
          <a:xfrm rot="16200000">
            <a:off x="4269079" y="3137437"/>
            <a:ext cx="45720" cy="704139"/>
          </a:xfrm>
          <a:prstGeom prst="down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566D48D-20DC-4C7A-B36F-1B2DA1A605C4}"/>
              </a:ext>
            </a:extLst>
          </p:cNvPr>
          <p:cNvSpPr txBox="1"/>
          <p:nvPr/>
        </p:nvSpPr>
        <p:spPr>
          <a:xfrm>
            <a:off x="3929882" y="3186948"/>
            <a:ext cx="8800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预处理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47D2FD7-951A-415D-87F1-6947B8DB7888}"/>
              </a:ext>
            </a:extLst>
          </p:cNvPr>
          <p:cNvSpPr txBox="1"/>
          <p:nvPr/>
        </p:nvSpPr>
        <p:spPr>
          <a:xfrm>
            <a:off x="4630571" y="3304840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[U,S,V]=</a:t>
            </a:r>
            <a:r>
              <a:rPr lang="en-US" altLang="zh-CN" dirty="0" err="1"/>
              <a:t>svd</a:t>
            </a:r>
            <a:r>
              <a:rPr lang="en-US" altLang="zh-CN" dirty="0"/>
              <a:t>(Sigma)</a:t>
            </a:r>
            <a:endParaRPr lang="en-US" dirty="0"/>
          </a:p>
        </p:txBody>
      </p:sp>
      <p:sp>
        <p:nvSpPr>
          <p:cNvPr id="30" name="下箭头 32">
            <a:extLst>
              <a:ext uri="{FF2B5EF4-FFF2-40B4-BE49-F238E27FC236}">
                <a16:creationId xmlns:a16="http://schemas.microsoft.com/office/drawing/2014/main" id="{EAB50E5D-2EF6-4520-9081-7BBDE39756EE}"/>
              </a:ext>
            </a:extLst>
          </p:cNvPr>
          <p:cNvSpPr/>
          <p:nvPr/>
        </p:nvSpPr>
        <p:spPr>
          <a:xfrm rot="16200000">
            <a:off x="6971142" y="3160296"/>
            <a:ext cx="45720" cy="704139"/>
          </a:xfrm>
          <a:prstGeom prst="down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C9F2FA20-2F65-41C6-8B08-2023C9261F99}"/>
              </a:ext>
            </a:extLst>
          </p:cNvPr>
          <p:cNvSpPr txBox="1"/>
          <p:nvPr/>
        </p:nvSpPr>
        <p:spPr>
          <a:xfrm>
            <a:off x="6572284" y="3194887"/>
            <a:ext cx="8800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选取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PCs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10A05179-4B68-4E00-928A-8BE5394A0437}"/>
              </a:ext>
            </a:extLst>
          </p:cNvPr>
          <p:cNvSpPr/>
          <p:nvPr/>
        </p:nvSpPr>
        <p:spPr>
          <a:xfrm>
            <a:off x="7438994" y="3093461"/>
            <a:ext cx="852402" cy="792088"/>
          </a:xfrm>
          <a:prstGeom prst="rect">
            <a:avLst/>
          </a:prstGeom>
          <a:solidFill>
            <a:srgbClr val="1F497D"/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基向量</a:t>
            </a:r>
            <a:endParaRPr 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136447"/>
      </p:ext>
    </p:extLst>
  </p:cSld>
  <p:clrMapOvr>
    <a:masterClrMapping/>
  </p:clrMapOvr>
  <p:transition spd="med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-36512" y="-27384"/>
            <a:ext cx="9192115" cy="6964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6" name="肘形连接符 5"/>
          <p:cNvCxnSpPr/>
          <p:nvPr/>
        </p:nvCxnSpPr>
        <p:spPr>
          <a:xfrm>
            <a:off x="971600" y="404664"/>
            <a:ext cx="7200800" cy="216024"/>
          </a:xfrm>
          <a:prstGeom prst="bentConnector3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837541" y="33265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解决方案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971600" y="27432"/>
            <a:ext cx="2541537" cy="332656"/>
          </a:xfrm>
          <a:prstGeom prst="roundRect">
            <a:avLst>
              <a:gd name="adj" fmla="val 469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实验难点与解决方案</a:t>
            </a:r>
          </a:p>
        </p:txBody>
      </p:sp>
      <p:grpSp>
        <p:nvGrpSpPr>
          <p:cNvPr id="7" name="组合 6"/>
          <p:cNvGrpSpPr/>
          <p:nvPr/>
        </p:nvGrpSpPr>
        <p:grpSpPr>
          <a:xfrm rot="1612617">
            <a:off x="8178802" y="44619"/>
            <a:ext cx="141497" cy="1576388"/>
            <a:chOff x="4464560" y="1504216"/>
            <a:chExt cx="340608" cy="3644968"/>
          </a:xfrm>
        </p:grpSpPr>
        <p:sp>
          <p:nvSpPr>
            <p:cNvPr id="3" name="矩形 2"/>
            <p:cNvSpPr/>
            <p:nvPr/>
          </p:nvSpPr>
          <p:spPr>
            <a:xfrm>
              <a:off x="4568617" y="1719815"/>
              <a:ext cx="144016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4464560" y="1719815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733160" y="1719096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4464560" y="1504216"/>
              <a:ext cx="340608" cy="19126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4470272" y="4390232"/>
              <a:ext cx="325752" cy="758952"/>
            </a:xfrm>
            <a:custGeom>
              <a:avLst/>
              <a:gdLst>
                <a:gd name="connsiteX0" fmla="*/ 0 w 292608"/>
                <a:gd name="connsiteY0" fmla="*/ 0 h 749808"/>
                <a:gd name="connsiteX1" fmla="*/ 146304 w 292608"/>
                <a:gd name="connsiteY1" fmla="*/ 749808 h 749808"/>
                <a:gd name="connsiteX2" fmla="*/ 292608 w 292608"/>
                <a:gd name="connsiteY2" fmla="*/ 36576 h 749808"/>
                <a:gd name="connsiteX3" fmla="*/ 0 w 292608"/>
                <a:gd name="connsiteY3" fmla="*/ 0 h 749808"/>
                <a:gd name="connsiteX0" fmla="*/ 0 w 301752"/>
                <a:gd name="connsiteY0" fmla="*/ 9144 h 758952"/>
                <a:gd name="connsiteX1" fmla="*/ 146304 w 301752"/>
                <a:gd name="connsiteY1" fmla="*/ 758952 h 758952"/>
                <a:gd name="connsiteX2" fmla="*/ 301752 w 301752"/>
                <a:gd name="connsiteY2" fmla="*/ 0 h 758952"/>
                <a:gd name="connsiteX3" fmla="*/ 0 w 301752"/>
                <a:gd name="connsiteY3" fmla="*/ 9144 h 758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1752" h="758952">
                  <a:moveTo>
                    <a:pt x="0" y="9144"/>
                  </a:moveTo>
                  <a:lnTo>
                    <a:pt x="146304" y="758952"/>
                  </a:lnTo>
                  <a:lnTo>
                    <a:pt x="301752" y="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8460432" y="-137160"/>
            <a:ext cx="801630" cy="794512"/>
          </a:xfrm>
          <a:custGeom>
            <a:avLst/>
            <a:gdLst>
              <a:gd name="connsiteX0" fmla="*/ 420624 w 777240"/>
              <a:gd name="connsiteY0" fmla="*/ 9144 h 850392"/>
              <a:gd name="connsiteX1" fmla="*/ 0 w 777240"/>
              <a:gd name="connsiteY1" fmla="*/ 841248 h 850392"/>
              <a:gd name="connsiteX2" fmla="*/ 777240 w 777240"/>
              <a:gd name="connsiteY2" fmla="*/ 850392 h 850392"/>
              <a:gd name="connsiteX3" fmla="*/ 777240 w 777240"/>
              <a:gd name="connsiteY3" fmla="*/ 0 h 850392"/>
              <a:gd name="connsiteX4" fmla="*/ 420624 w 777240"/>
              <a:gd name="connsiteY4" fmla="*/ 9144 h 850392"/>
              <a:gd name="connsiteX0" fmla="*/ 393192 w 749808"/>
              <a:gd name="connsiteY0" fmla="*/ 9144 h 850392"/>
              <a:gd name="connsiteX1" fmla="*/ 0 w 749808"/>
              <a:gd name="connsiteY1" fmla="*/ 786384 h 850392"/>
              <a:gd name="connsiteX2" fmla="*/ 749808 w 749808"/>
              <a:gd name="connsiteY2" fmla="*/ 850392 h 850392"/>
              <a:gd name="connsiteX3" fmla="*/ 749808 w 749808"/>
              <a:gd name="connsiteY3" fmla="*/ 0 h 850392"/>
              <a:gd name="connsiteX4" fmla="*/ 393192 w 749808"/>
              <a:gd name="connsiteY4" fmla="*/ 9144 h 850392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822960"/>
              <a:gd name="connsiteX1" fmla="*/ 0 w 749808"/>
              <a:gd name="connsiteY1" fmla="*/ 786384 h 822960"/>
              <a:gd name="connsiteX2" fmla="*/ 740664 w 749808"/>
              <a:gd name="connsiteY2" fmla="*/ 822960 h 822960"/>
              <a:gd name="connsiteX3" fmla="*/ 749808 w 749808"/>
              <a:gd name="connsiteY3" fmla="*/ 0 h 822960"/>
              <a:gd name="connsiteX4" fmla="*/ 393192 w 749808"/>
              <a:gd name="connsiteY4" fmla="*/ 9144 h 822960"/>
              <a:gd name="connsiteX0" fmla="*/ 393192 w 786384"/>
              <a:gd name="connsiteY0" fmla="*/ 9144 h 786384"/>
              <a:gd name="connsiteX1" fmla="*/ 0 w 786384"/>
              <a:gd name="connsiteY1" fmla="*/ 786384 h 786384"/>
              <a:gd name="connsiteX2" fmla="*/ 786384 w 786384"/>
              <a:gd name="connsiteY2" fmla="*/ 758952 h 786384"/>
              <a:gd name="connsiteX3" fmla="*/ 749808 w 786384"/>
              <a:gd name="connsiteY3" fmla="*/ 0 h 786384"/>
              <a:gd name="connsiteX4" fmla="*/ 393192 w 786384"/>
              <a:gd name="connsiteY4" fmla="*/ 9144 h 786384"/>
              <a:gd name="connsiteX0" fmla="*/ 393192 w 795528"/>
              <a:gd name="connsiteY0" fmla="*/ 9144 h 786384"/>
              <a:gd name="connsiteX1" fmla="*/ 0 w 795528"/>
              <a:gd name="connsiteY1" fmla="*/ 786384 h 786384"/>
              <a:gd name="connsiteX2" fmla="*/ 795528 w 795528"/>
              <a:gd name="connsiteY2" fmla="*/ 786384 h 786384"/>
              <a:gd name="connsiteX3" fmla="*/ 749808 w 795528"/>
              <a:gd name="connsiteY3" fmla="*/ 0 h 786384"/>
              <a:gd name="connsiteX4" fmla="*/ 393192 w 795528"/>
              <a:gd name="connsiteY4" fmla="*/ 9144 h 786384"/>
              <a:gd name="connsiteX0" fmla="*/ 393192 w 801630"/>
              <a:gd name="connsiteY0" fmla="*/ 9144 h 794512"/>
              <a:gd name="connsiteX1" fmla="*/ 0 w 801630"/>
              <a:gd name="connsiteY1" fmla="*/ 786384 h 794512"/>
              <a:gd name="connsiteX2" fmla="*/ 795528 w 801630"/>
              <a:gd name="connsiteY2" fmla="*/ 786384 h 794512"/>
              <a:gd name="connsiteX3" fmla="*/ 749808 w 801630"/>
              <a:gd name="connsiteY3" fmla="*/ 0 h 794512"/>
              <a:gd name="connsiteX4" fmla="*/ 393192 w 801630"/>
              <a:gd name="connsiteY4" fmla="*/ 9144 h 794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1630" h="794512">
                <a:moveTo>
                  <a:pt x="393192" y="9144"/>
                </a:moveTo>
                <a:lnTo>
                  <a:pt x="0" y="786384"/>
                </a:lnTo>
                <a:cubicBezTo>
                  <a:pt x="265176" y="786384"/>
                  <a:pt x="868680" y="804672"/>
                  <a:pt x="795528" y="786384"/>
                </a:cubicBezTo>
                <a:lnTo>
                  <a:pt x="749808" y="0"/>
                </a:lnTo>
                <a:lnTo>
                  <a:pt x="393192" y="914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46">
            <a:extLst>
              <a:ext uri="{FF2B5EF4-FFF2-40B4-BE49-F238E27FC236}">
                <a16:creationId xmlns:a16="http://schemas.microsoft.com/office/drawing/2014/main" id="{76E85F30-8AC3-4FC8-961C-DD7C5D54F1B4}"/>
              </a:ext>
            </a:extLst>
          </p:cNvPr>
          <p:cNvSpPr txBox="1"/>
          <p:nvPr/>
        </p:nvSpPr>
        <p:spPr>
          <a:xfrm>
            <a:off x="971600" y="1043485"/>
            <a:ext cx="1512168" cy="429631"/>
          </a:xfrm>
          <a:prstGeom prst="rect">
            <a:avLst/>
          </a:prstGeom>
          <a:noFill/>
        </p:spPr>
        <p:txBody>
          <a:bodyPr wrap="none" anchor="ctr"/>
          <a:lstStyle>
            <a:defPPr>
              <a:defRPr lang="zh-CN"/>
            </a:defPPr>
            <a:lvl1pPr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华文行楷" pitchFamily="2" charset="-122"/>
                <a:ea typeface="华文行楷" pitchFamily="2" charset="-122"/>
              </a:defRPr>
            </a:lvl1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kern="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技术实现</a:t>
            </a: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B7B16E4E-68BC-4039-ABFF-F43B5AF56593}"/>
              </a:ext>
            </a:extLst>
          </p:cNvPr>
          <p:cNvSpPr/>
          <p:nvPr/>
        </p:nvSpPr>
        <p:spPr>
          <a:xfrm>
            <a:off x="2033873" y="1737479"/>
            <a:ext cx="945163" cy="92442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调用模式</a:t>
            </a: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37A85B23-5DB4-448D-BC63-06003239C69F}"/>
              </a:ext>
            </a:extLst>
          </p:cNvPr>
          <p:cNvSpPr/>
          <p:nvPr/>
        </p:nvSpPr>
        <p:spPr>
          <a:xfrm>
            <a:off x="5675771" y="1746179"/>
            <a:ext cx="945163" cy="92442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Sine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映射</a:t>
            </a: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1D722065-9A8B-458D-A298-791A00364630}"/>
              </a:ext>
            </a:extLst>
          </p:cNvPr>
          <p:cNvSpPr/>
          <p:nvPr/>
        </p:nvSpPr>
        <p:spPr>
          <a:xfrm>
            <a:off x="5675771" y="3341212"/>
            <a:ext cx="945163" cy="92442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第二阶段</a:t>
            </a: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B161BB54-4481-4401-B68E-EF1FEC029EB7}"/>
              </a:ext>
            </a:extLst>
          </p:cNvPr>
          <p:cNvSpPr/>
          <p:nvPr/>
        </p:nvSpPr>
        <p:spPr>
          <a:xfrm>
            <a:off x="2039425" y="3341212"/>
            <a:ext cx="945163" cy="92442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第一阶段</a:t>
            </a: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0DE1F784-39AB-4F7D-995B-F2E3D99FD6EF}"/>
              </a:ext>
            </a:extLst>
          </p:cNvPr>
          <p:cNvSpPr/>
          <p:nvPr/>
        </p:nvSpPr>
        <p:spPr>
          <a:xfrm>
            <a:off x="5725744" y="5024858"/>
            <a:ext cx="945163" cy="92442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输出结果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950452EA-494C-4E54-AE31-57E6C6DAE04F}"/>
              </a:ext>
            </a:extLst>
          </p:cNvPr>
          <p:cNvCxnSpPr/>
          <p:nvPr/>
        </p:nvCxnSpPr>
        <p:spPr>
          <a:xfrm>
            <a:off x="3127712" y="3861048"/>
            <a:ext cx="2464039" cy="0"/>
          </a:xfrm>
          <a:prstGeom prst="straightConnector1">
            <a:avLst/>
          </a:prstGeom>
          <a:ln w="12700">
            <a:solidFill>
              <a:schemeClr val="tx2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D18624C8-798D-4A01-B56C-752FE874063E}"/>
              </a:ext>
            </a:extLst>
          </p:cNvPr>
          <p:cNvCxnSpPr/>
          <p:nvPr/>
        </p:nvCxnSpPr>
        <p:spPr>
          <a:xfrm flipH="1">
            <a:off x="3069778" y="2199690"/>
            <a:ext cx="2464039" cy="0"/>
          </a:xfrm>
          <a:prstGeom prst="straightConnector1">
            <a:avLst/>
          </a:prstGeom>
          <a:ln w="12700">
            <a:solidFill>
              <a:schemeClr val="tx2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下箭头 32">
            <a:extLst>
              <a:ext uri="{FF2B5EF4-FFF2-40B4-BE49-F238E27FC236}">
                <a16:creationId xmlns:a16="http://schemas.microsoft.com/office/drawing/2014/main" id="{57DF651C-C077-4109-AB1A-3E3B73231054}"/>
              </a:ext>
            </a:extLst>
          </p:cNvPr>
          <p:cNvSpPr/>
          <p:nvPr/>
        </p:nvSpPr>
        <p:spPr>
          <a:xfrm>
            <a:off x="2420175" y="2720921"/>
            <a:ext cx="119223" cy="531678"/>
          </a:xfrm>
          <a:prstGeom prst="down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下箭头 33">
            <a:extLst>
              <a:ext uri="{FF2B5EF4-FFF2-40B4-BE49-F238E27FC236}">
                <a16:creationId xmlns:a16="http://schemas.microsoft.com/office/drawing/2014/main" id="{721091C1-C5AC-42A8-9B94-3CE5C4D966DA}"/>
              </a:ext>
            </a:extLst>
          </p:cNvPr>
          <p:cNvSpPr/>
          <p:nvPr/>
        </p:nvSpPr>
        <p:spPr>
          <a:xfrm>
            <a:off x="6127795" y="4370726"/>
            <a:ext cx="119223" cy="531678"/>
          </a:xfrm>
          <a:prstGeom prst="down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虚尾箭头 8">
            <a:extLst>
              <a:ext uri="{FF2B5EF4-FFF2-40B4-BE49-F238E27FC236}">
                <a16:creationId xmlns:a16="http://schemas.microsoft.com/office/drawing/2014/main" id="{57081B68-1D81-4C1A-8691-0E9EA922F717}"/>
              </a:ext>
            </a:extLst>
          </p:cNvPr>
          <p:cNvSpPr/>
          <p:nvPr/>
        </p:nvSpPr>
        <p:spPr>
          <a:xfrm flipH="1">
            <a:off x="6729116" y="2015024"/>
            <a:ext cx="648072" cy="429876"/>
          </a:xfrm>
          <a:prstGeom prst="stripedRight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8DDB060-B2D0-4E7F-8E41-09236DB7411A}"/>
              </a:ext>
            </a:extLst>
          </p:cNvPr>
          <p:cNvSpPr txBox="1"/>
          <p:nvPr/>
        </p:nvSpPr>
        <p:spPr>
          <a:xfrm>
            <a:off x="7396946" y="2015024"/>
            <a:ext cx="1495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降维后数据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91919B3-699D-492B-A5D7-2F7763716C66}"/>
              </a:ext>
            </a:extLst>
          </p:cNvPr>
          <p:cNvSpPr txBox="1"/>
          <p:nvPr/>
        </p:nvSpPr>
        <p:spPr>
          <a:xfrm>
            <a:off x="3333606" y="3489974"/>
            <a:ext cx="2052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调整候选解和邻域数目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B5BC488E-33AE-48C1-BC65-F00BF29E6C26}"/>
              </a:ext>
            </a:extLst>
          </p:cNvPr>
          <p:cNvSpPr txBox="1"/>
          <p:nvPr/>
        </p:nvSpPr>
        <p:spPr>
          <a:xfrm>
            <a:off x="3814089" y="6165304"/>
            <a:ext cx="1490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CTS-SS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寻优阶段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274926F2-3D43-409E-820D-A0FA5EE1433E}"/>
              </a:ext>
            </a:extLst>
          </p:cNvPr>
          <p:cNvSpPr txBox="1"/>
          <p:nvPr/>
        </p:nvSpPr>
        <p:spPr>
          <a:xfrm>
            <a:off x="3700289" y="1860264"/>
            <a:ext cx="13104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生成初始扰动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310930CC-3490-4139-9EBA-7A9F8699EEE8}"/>
              </a:ext>
            </a:extLst>
          </p:cNvPr>
          <p:cNvSpPr txBox="1"/>
          <p:nvPr/>
        </p:nvSpPr>
        <p:spPr>
          <a:xfrm>
            <a:off x="2465975" y="2791247"/>
            <a:ext cx="13481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连续禁忌搜索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4086883"/>
      </p:ext>
    </p:extLst>
  </p:cSld>
  <p:clrMapOvr>
    <a:masterClrMapping/>
  </p:clrMapOvr>
  <p:transition spd="med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7" name="矩形 36"/>
              <p:cNvSpPr/>
              <p:nvPr/>
            </p:nvSpPr>
            <p:spPr>
              <a:xfrm>
                <a:off x="-36512" y="-78618"/>
                <a:ext cx="9192115" cy="69640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𝑆𝑆𝑇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7" name="矩形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6512" y="-78618"/>
                <a:ext cx="9192115" cy="69640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肘形连接符 5"/>
          <p:cNvCxnSpPr/>
          <p:nvPr/>
        </p:nvCxnSpPr>
        <p:spPr>
          <a:xfrm>
            <a:off x="971600" y="404664"/>
            <a:ext cx="7200800" cy="216024"/>
          </a:xfrm>
          <a:prstGeom prst="bentConnector3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837541" y="33265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解决方案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971600" y="27432"/>
            <a:ext cx="2541537" cy="332656"/>
          </a:xfrm>
          <a:prstGeom prst="roundRect">
            <a:avLst>
              <a:gd name="adj" fmla="val 469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实验难点与解决方案</a:t>
            </a:r>
          </a:p>
        </p:txBody>
      </p:sp>
      <p:grpSp>
        <p:nvGrpSpPr>
          <p:cNvPr id="7" name="组合 6"/>
          <p:cNvGrpSpPr/>
          <p:nvPr/>
        </p:nvGrpSpPr>
        <p:grpSpPr>
          <a:xfrm rot="1612617">
            <a:off x="8178802" y="44619"/>
            <a:ext cx="141497" cy="1576388"/>
            <a:chOff x="4464560" y="1504216"/>
            <a:chExt cx="340608" cy="3644968"/>
          </a:xfrm>
        </p:grpSpPr>
        <p:sp>
          <p:nvSpPr>
            <p:cNvPr id="3" name="矩形 2"/>
            <p:cNvSpPr/>
            <p:nvPr/>
          </p:nvSpPr>
          <p:spPr>
            <a:xfrm>
              <a:off x="4568617" y="1719815"/>
              <a:ext cx="144016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4464560" y="1719815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733160" y="1719096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4464560" y="1504216"/>
              <a:ext cx="340608" cy="19126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4470272" y="4390232"/>
              <a:ext cx="325752" cy="758952"/>
            </a:xfrm>
            <a:custGeom>
              <a:avLst/>
              <a:gdLst>
                <a:gd name="connsiteX0" fmla="*/ 0 w 292608"/>
                <a:gd name="connsiteY0" fmla="*/ 0 h 749808"/>
                <a:gd name="connsiteX1" fmla="*/ 146304 w 292608"/>
                <a:gd name="connsiteY1" fmla="*/ 749808 h 749808"/>
                <a:gd name="connsiteX2" fmla="*/ 292608 w 292608"/>
                <a:gd name="connsiteY2" fmla="*/ 36576 h 749808"/>
                <a:gd name="connsiteX3" fmla="*/ 0 w 292608"/>
                <a:gd name="connsiteY3" fmla="*/ 0 h 749808"/>
                <a:gd name="connsiteX0" fmla="*/ 0 w 301752"/>
                <a:gd name="connsiteY0" fmla="*/ 9144 h 758952"/>
                <a:gd name="connsiteX1" fmla="*/ 146304 w 301752"/>
                <a:gd name="connsiteY1" fmla="*/ 758952 h 758952"/>
                <a:gd name="connsiteX2" fmla="*/ 301752 w 301752"/>
                <a:gd name="connsiteY2" fmla="*/ 0 h 758952"/>
                <a:gd name="connsiteX3" fmla="*/ 0 w 301752"/>
                <a:gd name="connsiteY3" fmla="*/ 9144 h 758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1752" h="758952">
                  <a:moveTo>
                    <a:pt x="0" y="9144"/>
                  </a:moveTo>
                  <a:lnTo>
                    <a:pt x="146304" y="758952"/>
                  </a:lnTo>
                  <a:lnTo>
                    <a:pt x="301752" y="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8460432" y="-137160"/>
            <a:ext cx="801630" cy="794512"/>
          </a:xfrm>
          <a:custGeom>
            <a:avLst/>
            <a:gdLst>
              <a:gd name="connsiteX0" fmla="*/ 420624 w 777240"/>
              <a:gd name="connsiteY0" fmla="*/ 9144 h 850392"/>
              <a:gd name="connsiteX1" fmla="*/ 0 w 777240"/>
              <a:gd name="connsiteY1" fmla="*/ 841248 h 850392"/>
              <a:gd name="connsiteX2" fmla="*/ 777240 w 777240"/>
              <a:gd name="connsiteY2" fmla="*/ 850392 h 850392"/>
              <a:gd name="connsiteX3" fmla="*/ 777240 w 777240"/>
              <a:gd name="connsiteY3" fmla="*/ 0 h 850392"/>
              <a:gd name="connsiteX4" fmla="*/ 420624 w 777240"/>
              <a:gd name="connsiteY4" fmla="*/ 9144 h 850392"/>
              <a:gd name="connsiteX0" fmla="*/ 393192 w 749808"/>
              <a:gd name="connsiteY0" fmla="*/ 9144 h 850392"/>
              <a:gd name="connsiteX1" fmla="*/ 0 w 749808"/>
              <a:gd name="connsiteY1" fmla="*/ 786384 h 850392"/>
              <a:gd name="connsiteX2" fmla="*/ 749808 w 749808"/>
              <a:gd name="connsiteY2" fmla="*/ 850392 h 850392"/>
              <a:gd name="connsiteX3" fmla="*/ 749808 w 749808"/>
              <a:gd name="connsiteY3" fmla="*/ 0 h 850392"/>
              <a:gd name="connsiteX4" fmla="*/ 393192 w 749808"/>
              <a:gd name="connsiteY4" fmla="*/ 9144 h 850392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822960"/>
              <a:gd name="connsiteX1" fmla="*/ 0 w 749808"/>
              <a:gd name="connsiteY1" fmla="*/ 786384 h 822960"/>
              <a:gd name="connsiteX2" fmla="*/ 740664 w 749808"/>
              <a:gd name="connsiteY2" fmla="*/ 822960 h 822960"/>
              <a:gd name="connsiteX3" fmla="*/ 749808 w 749808"/>
              <a:gd name="connsiteY3" fmla="*/ 0 h 822960"/>
              <a:gd name="connsiteX4" fmla="*/ 393192 w 749808"/>
              <a:gd name="connsiteY4" fmla="*/ 9144 h 822960"/>
              <a:gd name="connsiteX0" fmla="*/ 393192 w 786384"/>
              <a:gd name="connsiteY0" fmla="*/ 9144 h 786384"/>
              <a:gd name="connsiteX1" fmla="*/ 0 w 786384"/>
              <a:gd name="connsiteY1" fmla="*/ 786384 h 786384"/>
              <a:gd name="connsiteX2" fmla="*/ 786384 w 786384"/>
              <a:gd name="connsiteY2" fmla="*/ 758952 h 786384"/>
              <a:gd name="connsiteX3" fmla="*/ 749808 w 786384"/>
              <a:gd name="connsiteY3" fmla="*/ 0 h 786384"/>
              <a:gd name="connsiteX4" fmla="*/ 393192 w 786384"/>
              <a:gd name="connsiteY4" fmla="*/ 9144 h 786384"/>
              <a:gd name="connsiteX0" fmla="*/ 393192 w 795528"/>
              <a:gd name="connsiteY0" fmla="*/ 9144 h 786384"/>
              <a:gd name="connsiteX1" fmla="*/ 0 w 795528"/>
              <a:gd name="connsiteY1" fmla="*/ 786384 h 786384"/>
              <a:gd name="connsiteX2" fmla="*/ 795528 w 795528"/>
              <a:gd name="connsiteY2" fmla="*/ 786384 h 786384"/>
              <a:gd name="connsiteX3" fmla="*/ 749808 w 795528"/>
              <a:gd name="connsiteY3" fmla="*/ 0 h 786384"/>
              <a:gd name="connsiteX4" fmla="*/ 393192 w 795528"/>
              <a:gd name="connsiteY4" fmla="*/ 9144 h 786384"/>
              <a:gd name="connsiteX0" fmla="*/ 393192 w 801630"/>
              <a:gd name="connsiteY0" fmla="*/ 9144 h 794512"/>
              <a:gd name="connsiteX1" fmla="*/ 0 w 801630"/>
              <a:gd name="connsiteY1" fmla="*/ 786384 h 794512"/>
              <a:gd name="connsiteX2" fmla="*/ 795528 w 801630"/>
              <a:gd name="connsiteY2" fmla="*/ 786384 h 794512"/>
              <a:gd name="connsiteX3" fmla="*/ 749808 w 801630"/>
              <a:gd name="connsiteY3" fmla="*/ 0 h 794512"/>
              <a:gd name="connsiteX4" fmla="*/ 393192 w 801630"/>
              <a:gd name="connsiteY4" fmla="*/ 9144 h 794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1630" h="794512">
                <a:moveTo>
                  <a:pt x="393192" y="9144"/>
                </a:moveTo>
                <a:lnTo>
                  <a:pt x="0" y="786384"/>
                </a:lnTo>
                <a:cubicBezTo>
                  <a:pt x="265176" y="786384"/>
                  <a:pt x="868680" y="804672"/>
                  <a:pt x="795528" y="786384"/>
                </a:cubicBezTo>
                <a:lnTo>
                  <a:pt x="749808" y="0"/>
                </a:lnTo>
                <a:lnTo>
                  <a:pt x="393192" y="914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46">
            <a:extLst>
              <a:ext uri="{FF2B5EF4-FFF2-40B4-BE49-F238E27FC236}">
                <a16:creationId xmlns:a16="http://schemas.microsoft.com/office/drawing/2014/main" id="{55883CF2-AF6F-490F-8A55-D365665B6802}"/>
              </a:ext>
            </a:extLst>
          </p:cNvPr>
          <p:cNvSpPr txBox="1"/>
          <p:nvPr/>
        </p:nvSpPr>
        <p:spPr>
          <a:xfrm>
            <a:off x="971600" y="1050562"/>
            <a:ext cx="1512168" cy="429631"/>
          </a:xfrm>
          <a:prstGeom prst="rect">
            <a:avLst/>
          </a:prstGeom>
          <a:noFill/>
        </p:spPr>
        <p:txBody>
          <a:bodyPr wrap="none" anchor="ctr"/>
          <a:lstStyle>
            <a:defPPr>
              <a:defRPr lang="zh-CN"/>
            </a:defPPr>
            <a:lvl1pPr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华文行楷" pitchFamily="2" charset="-122"/>
                <a:ea typeface="华文行楷" pitchFamily="2" charset="-122"/>
              </a:defRPr>
            </a:lvl1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kern="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判断标准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5ECA6DA-B419-47EC-A2E9-314358DEDCCE}"/>
              </a:ext>
            </a:extLst>
          </p:cNvPr>
          <p:cNvSpPr txBox="1"/>
          <p:nvPr/>
        </p:nvSpPr>
        <p:spPr>
          <a:xfrm>
            <a:off x="3372012" y="2420888"/>
            <a:ext cx="30721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初值约束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&amp;&amp;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适应度函数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DB2353C9-B125-4CDA-A10A-8A826EB987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76" y="3291153"/>
            <a:ext cx="3960440" cy="1218597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505937C2-AF81-4708-A5A0-4DA79AFE57F7}"/>
              </a:ext>
            </a:extLst>
          </p:cNvPr>
          <p:cNvSpPr txBox="1"/>
          <p:nvPr/>
        </p:nvSpPr>
        <p:spPr>
          <a:xfrm>
            <a:off x="2012627" y="4631958"/>
            <a:ext cx="14463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边界约束问题处理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下箭头 33">
            <a:extLst>
              <a:ext uri="{FF2B5EF4-FFF2-40B4-BE49-F238E27FC236}">
                <a16:creationId xmlns:a16="http://schemas.microsoft.com/office/drawing/2014/main" id="{E36EBEC0-3999-46EA-BF2F-7982E559EFCA}"/>
              </a:ext>
            </a:extLst>
          </p:cNvPr>
          <p:cNvSpPr/>
          <p:nvPr/>
        </p:nvSpPr>
        <p:spPr>
          <a:xfrm>
            <a:off x="3923928" y="2816315"/>
            <a:ext cx="100389" cy="416296"/>
          </a:xfrm>
          <a:prstGeom prst="down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下箭头 33">
            <a:extLst>
              <a:ext uri="{FF2B5EF4-FFF2-40B4-BE49-F238E27FC236}">
                <a16:creationId xmlns:a16="http://schemas.microsoft.com/office/drawing/2014/main" id="{A032B688-77E3-4E8D-AA1E-AA28BF4CBE8F}"/>
              </a:ext>
            </a:extLst>
          </p:cNvPr>
          <p:cNvSpPr/>
          <p:nvPr/>
        </p:nvSpPr>
        <p:spPr>
          <a:xfrm>
            <a:off x="5508105" y="2821110"/>
            <a:ext cx="72008" cy="895922"/>
          </a:xfrm>
          <a:prstGeom prst="down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5CC3C712-78FC-42AB-9483-273DB1B5C976}"/>
              </a:ext>
            </a:extLst>
          </p:cNvPr>
          <p:cNvSpPr/>
          <p:nvPr/>
        </p:nvSpPr>
        <p:spPr>
          <a:xfrm>
            <a:off x="4894304" y="3787016"/>
            <a:ext cx="25132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Nino3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Nino4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区域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海表面温度距平（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SSTA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708BBB37-0F81-4419-8A27-0311330684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6929" y="4351965"/>
            <a:ext cx="2865308" cy="1276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780633"/>
      </p:ext>
    </p:extLst>
  </p:cSld>
  <p:clrMapOvr>
    <a:masterClrMapping/>
  </p:clrMapOvr>
  <p:transition spd="med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0" y="-106002"/>
            <a:ext cx="9192115" cy="6964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0" y="2132856"/>
            <a:ext cx="2915816" cy="187220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1835696" y="1860730"/>
            <a:ext cx="2416460" cy="24164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4067944" y="2977788"/>
            <a:ext cx="2808312" cy="9582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2195736" y="2204864"/>
            <a:ext cx="1728192" cy="172819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245253" y="2473732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实验流程</a:t>
            </a:r>
          </a:p>
        </p:txBody>
      </p:sp>
      <p:sp>
        <p:nvSpPr>
          <p:cNvPr id="17" name="燕尾形 16"/>
          <p:cNvSpPr/>
          <p:nvPr/>
        </p:nvSpPr>
        <p:spPr>
          <a:xfrm>
            <a:off x="4101237" y="2663334"/>
            <a:ext cx="144016" cy="170438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auto">
          <a:xfrm>
            <a:off x="2646072" y="2546616"/>
            <a:ext cx="864096" cy="1085897"/>
            <a:chOff x="2398" y="2256"/>
            <a:chExt cx="374" cy="470"/>
          </a:xfrm>
          <a:solidFill>
            <a:schemeClr val="tx2">
              <a:lumMod val="75000"/>
            </a:schemeClr>
          </a:solidFill>
        </p:grpSpPr>
        <p:sp>
          <p:nvSpPr>
            <p:cNvPr id="11" name="Freeform 12"/>
            <p:cNvSpPr>
              <a:spLocks/>
            </p:cNvSpPr>
            <p:nvPr/>
          </p:nvSpPr>
          <p:spPr bwMode="auto">
            <a:xfrm>
              <a:off x="2478" y="2558"/>
              <a:ext cx="207" cy="12"/>
            </a:xfrm>
            <a:custGeom>
              <a:avLst/>
              <a:gdLst>
                <a:gd name="T0" fmla="*/ 83 w 86"/>
                <a:gd name="T1" fmla="*/ 0 h 5"/>
                <a:gd name="T2" fmla="*/ 2 w 86"/>
                <a:gd name="T3" fmla="*/ 0 h 5"/>
                <a:gd name="T4" fmla="*/ 0 w 86"/>
                <a:gd name="T5" fmla="*/ 3 h 5"/>
                <a:gd name="T6" fmla="*/ 2 w 86"/>
                <a:gd name="T7" fmla="*/ 5 h 5"/>
                <a:gd name="T8" fmla="*/ 83 w 86"/>
                <a:gd name="T9" fmla="*/ 5 h 5"/>
                <a:gd name="T10" fmla="*/ 86 w 86"/>
                <a:gd name="T11" fmla="*/ 3 h 5"/>
                <a:gd name="T12" fmla="*/ 83 w 86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5">
                  <a:moveTo>
                    <a:pt x="83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83" y="5"/>
                    <a:pt x="83" y="5"/>
                    <a:pt x="83" y="5"/>
                  </a:cubicBezTo>
                  <a:cubicBezTo>
                    <a:pt x="85" y="5"/>
                    <a:pt x="86" y="4"/>
                    <a:pt x="86" y="3"/>
                  </a:cubicBezTo>
                  <a:cubicBezTo>
                    <a:pt x="86" y="1"/>
                    <a:pt x="85" y="0"/>
                    <a:pt x="8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3"/>
            <p:cNvSpPr>
              <a:spLocks/>
            </p:cNvSpPr>
            <p:nvPr/>
          </p:nvSpPr>
          <p:spPr bwMode="auto">
            <a:xfrm>
              <a:off x="2478" y="2505"/>
              <a:ext cx="207" cy="12"/>
            </a:xfrm>
            <a:custGeom>
              <a:avLst/>
              <a:gdLst>
                <a:gd name="T0" fmla="*/ 83 w 86"/>
                <a:gd name="T1" fmla="*/ 0 h 5"/>
                <a:gd name="T2" fmla="*/ 2 w 86"/>
                <a:gd name="T3" fmla="*/ 0 h 5"/>
                <a:gd name="T4" fmla="*/ 0 w 86"/>
                <a:gd name="T5" fmla="*/ 3 h 5"/>
                <a:gd name="T6" fmla="*/ 2 w 86"/>
                <a:gd name="T7" fmla="*/ 5 h 5"/>
                <a:gd name="T8" fmla="*/ 83 w 86"/>
                <a:gd name="T9" fmla="*/ 5 h 5"/>
                <a:gd name="T10" fmla="*/ 86 w 86"/>
                <a:gd name="T11" fmla="*/ 3 h 5"/>
                <a:gd name="T12" fmla="*/ 83 w 86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5">
                  <a:moveTo>
                    <a:pt x="83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83" y="5"/>
                    <a:pt x="83" y="5"/>
                    <a:pt x="83" y="5"/>
                  </a:cubicBezTo>
                  <a:cubicBezTo>
                    <a:pt x="85" y="5"/>
                    <a:pt x="86" y="4"/>
                    <a:pt x="86" y="3"/>
                  </a:cubicBezTo>
                  <a:cubicBezTo>
                    <a:pt x="86" y="1"/>
                    <a:pt x="85" y="0"/>
                    <a:pt x="8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478" y="2452"/>
              <a:ext cx="207" cy="12"/>
            </a:xfrm>
            <a:custGeom>
              <a:avLst/>
              <a:gdLst>
                <a:gd name="T0" fmla="*/ 83 w 86"/>
                <a:gd name="T1" fmla="*/ 0 h 5"/>
                <a:gd name="T2" fmla="*/ 2 w 86"/>
                <a:gd name="T3" fmla="*/ 0 h 5"/>
                <a:gd name="T4" fmla="*/ 0 w 86"/>
                <a:gd name="T5" fmla="*/ 3 h 5"/>
                <a:gd name="T6" fmla="*/ 2 w 86"/>
                <a:gd name="T7" fmla="*/ 5 h 5"/>
                <a:gd name="T8" fmla="*/ 83 w 86"/>
                <a:gd name="T9" fmla="*/ 5 h 5"/>
                <a:gd name="T10" fmla="*/ 86 w 86"/>
                <a:gd name="T11" fmla="*/ 3 h 5"/>
                <a:gd name="T12" fmla="*/ 83 w 86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5">
                  <a:moveTo>
                    <a:pt x="83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83" y="5"/>
                    <a:pt x="83" y="5"/>
                    <a:pt x="83" y="5"/>
                  </a:cubicBezTo>
                  <a:cubicBezTo>
                    <a:pt x="85" y="5"/>
                    <a:pt x="86" y="4"/>
                    <a:pt x="86" y="3"/>
                  </a:cubicBezTo>
                  <a:cubicBezTo>
                    <a:pt x="86" y="1"/>
                    <a:pt x="85" y="0"/>
                    <a:pt x="8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2478" y="2402"/>
              <a:ext cx="101" cy="12"/>
            </a:xfrm>
            <a:custGeom>
              <a:avLst/>
              <a:gdLst>
                <a:gd name="T0" fmla="*/ 2 w 42"/>
                <a:gd name="T1" fmla="*/ 5 h 5"/>
                <a:gd name="T2" fmla="*/ 39 w 42"/>
                <a:gd name="T3" fmla="*/ 5 h 5"/>
                <a:gd name="T4" fmla="*/ 42 w 42"/>
                <a:gd name="T5" fmla="*/ 2 h 5"/>
                <a:gd name="T6" fmla="*/ 39 w 42"/>
                <a:gd name="T7" fmla="*/ 0 h 5"/>
                <a:gd name="T8" fmla="*/ 2 w 42"/>
                <a:gd name="T9" fmla="*/ 0 h 5"/>
                <a:gd name="T10" fmla="*/ 0 w 42"/>
                <a:gd name="T11" fmla="*/ 2 h 5"/>
                <a:gd name="T12" fmla="*/ 2 w 42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5">
                  <a:moveTo>
                    <a:pt x="2" y="5"/>
                  </a:moveTo>
                  <a:cubicBezTo>
                    <a:pt x="39" y="5"/>
                    <a:pt x="39" y="5"/>
                    <a:pt x="39" y="5"/>
                  </a:cubicBezTo>
                  <a:cubicBezTo>
                    <a:pt x="41" y="5"/>
                    <a:pt x="42" y="4"/>
                    <a:pt x="42" y="2"/>
                  </a:cubicBezTo>
                  <a:cubicBezTo>
                    <a:pt x="42" y="1"/>
                    <a:pt x="41" y="0"/>
                    <a:pt x="39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1" y="5"/>
                    <a:pt x="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16"/>
            <p:cNvSpPr>
              <a:spLocks noEditPoints="1"/>
            </p:cNvSpPr>
            <p:nvPr/>
          </p:nvSpPr>
          <p:spPr bwMode="auto">
            <a:xfrm>
              <a:off x="2398" y="2256"/>
              <a:ext cx="374" cy="470"/>
            </a:xfrm>
            <a:custGeom>
              <a:avLst/>
              <a:gdLst>
                <a:gd name="T0" fmla="*/ 153 w 155"/>
                <a:gd name="T1" fmla="*/ 31 h 196"/>
                <a:gd name="T2" fmla="*/ 125 w 155"/>
                <a:gd name="T3" fmla="*/ 2 h 196"/>
                <a:gd name="T4" fmla="*/ 120 w 155"/>
                <a:gd name="T5" fmla="*/ 0 h 196"/>
                <a:gd name="T6" fmla="*/ 6 w 155"/>
                <a:gd name="T7" fmla="*/ 0 h 196"/>
                <a:gd name="T8" fmla="*/ 0 w 155"/>
                <a:gd name="T9" fmla="*/ 7 h 196"/>
                <a:gd name="T10" fmla="*/ 0 w 155"/>
                <a:gd name="T11" fmla="*/ 169 h 196"/>
                <a:gd name="T12" fmla="*/ 2 w 155"/>
                <a:gd name="T13" fmla="*/ 174 h 196"/>
                <a:gd name="T14" fmla="*/ 22 w 155"/>
                <a:gd name="T15" fmla="*/ 193 h 196"/>
                <a:gd name="T16" fmla="*/ 31 w 155"/>
                <a:gd name="T17" fmla="*/ 193 h 196"/>
                <a:gd name="T18" fmla="*/ 52 w 155"/>
                <a:gd name="T19" fmla="*/ 173 h 196"/>
                <a:gd name="T20" fmla="*/ 73 w 155"/>
                <a:gd name="T21" fmla="*/ 194 h 196"/>
                <a:gd name="T22" fmla="*/ 82 w 155"/>
                <a:gd name="T23" fmla="*/ 194 h 196"/>
                <a:gd name="T24" fmla="*/ 103 w 155"/>
                <a:gd name="T25" fmla="*/ 173 h 196"/>
                <a:gd name="T26" fmla="*/ 125 w 155"/>
                <a:gd name="T27" fmla="*/ 194 h 196"/>
                <a:gd name="T28" fmla="*/ 129 w 155"/>
                <a:gd name="T29" fmla="*/ 196 h 196"/>
                <a:gd name="T30" fmla="*/ 134 w 155"/>
                <a:gd name="T31" fmla="*/ 194 h 196"/>
                <a:gd name="T32" fmla="*/ 153 w 155"/>
                <a:gd name="T33" fmla="*/ 175 h 196"/>
                <a:gd name="T34" fmla="*/ 155 w 155"/>
                <a:gd name="T35" fmla="*/ 170 h 196"/>
                <a:gd name="T36" fmla="*/ 155 w 155"/>
                <a:gd name="T37" fmla="*/ 35 h 196"/>
                <a:gd name="T38" fmla="*/ 153 w 155"/>
                <a:gd name="T39" fmla="*/ 31 h 196"/>
                <a:gd name="T40" fmla="*/ 129 w 155"/>
                <a:gd name="T41" fmla="*/ 180 h 196"/>
                <a:gd name="T42" fmla="*/ 108 w 155"/>
                <a:gd name="T43" fmla="*/ 159 h 196"/>
                <a:gd name="T44" fmla="*/ 99 w 155"/>
                <a:gd name="T45" fmla="*/ 159 h 196"/>
                <a:gd name="T46" fmla="*/ 77 w 155"/>
                <a:gd name="T47" fmla="*/ 180 h 196"/>
                <a:gd name="T48" fmla="*/ 56 w 155"/>
                <a:gd name="T49" fmla="*/ 159 h 196"/>
                <a:gd name="T50" fmla="*/ 52 w 155"/>
                <a:gd name="T51" fmla="*/ 157 h 196"/>
                <a:gd name="T52" fmla="*/ 47 w 155"/>
                <a:gd name="T53" fmla="*/ 159 h 196"/>
                <a:gd name="T54" fmla="*/ 26 w 155"/>
                <a:gd name="T55" fmla="*/ 179 h 196"/>
                <a:gd name="T56" fmla="*/ 13 w 155"/>
                <a:gd name="T57" fmla="*/ 166 h 196"/>
                <a:gd name="T58" fmla="*/ 13 w 155"/>
                <a:gd name="T59" fmla="*/ 14 h 196"/>
                <a:gd name="T60" fmla="*/ 116 w 155"/>
                <a:gd name="T61" fmla="*/ 14 h 196"/>
                <a:gd name="T62" fmla="*/ 116 w 155"/>
                <a:gd name="T63" fmla="*/ 35 h 196"/>
                <a:gd name="T64" fmla="*/ 120 w 155"/>
                <a:gd name="T65" fmla="*/ 39 h 196"/>
                <a:gd name="T66" fmla="*/ 142 w 155"/>
                <a:gd name="T67" fmla="*/ 39 h 196"/>
                <a:gd name="T68" fmla="*/ 142 w 155"/>
                <a:gd name="T69" fmla="*/ 168 h 196"/>
                <a:gd name="T70" fmla="*/ 129 w 155"/>
                <a:gd name="T71" fmla="*/ 18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5" h="196">
                  <a:moveTo>
                    <a:pt x="153" y="31"/>
                  </a:moveTo>
                  <a:cubicBezTo>
                    <a:pt x="125" y="2"/>
                    <a:pt x="125" y="2"/>
                    <a:pt x="125" y="2"/>
                  </a:cubicBezTo>
                  <a:cubicBezTo>
                    <a:pt x="123" y="1"/>
                    <a:pt x="122" y="0"/>
                    <a:pt x="12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71"/>
                    <a:pt x="0" y="172"/>
                    <a:pt x="2" y="174"/>
                  </a:cubicBezTo>
                  <a:cubicBezTo>
                    <a:pt x="22" y="193"/>
                    <a:pt x="22" y="193"/>
                    <a:pt x="22" y="193"/>
                  </a:cubicBezTo>
                  <a:cubicBezTo>
                    <a:pt x="24" y="196"/>
                    <a:pt x="28" y="196"/>
                    <a:pt x="31" y="193"/>
                  </a:cubicBezTo>
                  <a:cubicBezTo>
                    <a:pt x="52" y="173"/>
                    <a:pt x="52" y="173"/>
                    <a:pt x="52" y="173"/>
                  </a:cubicBezTo>
                  <a:cubicBezTo>
                    <a:pt x="73" y="194"/>
                    <a:pt x="73" y="194"/>
                    <a:pt x="73" y="194"/>
                  </a:cubicBezTo>
                  <a:cubicBezTo>
                    <a:pt x="75" y="196"/>
                    <a:pt x="80" y="196"/>
                    <a:pt x="82" y="194"/>
                  </a:cubicBezTo>
                  <a:cubicBezTo>
                    <a:pt x="103" y="173"/>
                    <a:pt x="103" y="173"/>
                    <a:pt x="103" y="173"/>
                  </a:cubicBezTo>
                  <a:cubicBezTo>
                    <a:pt x="125" y="194"/>
                    <a:pt x="125" y="194"/>
                    <a:pt x="125" y="194"/>
                  </a:cubicBezTo>
                  <a:cubicBezTo>
                    <a:pt x="126" y="195"/>
                    <a:pt x="128" y="196"/>
                    <a:pt x="129" y="196"/>
                  </a:cubicBezTo>
                  <a:cubicBezTo>
                    <a:pt x="131" y="196"/>
                    <a:pt x="133" y="195"/>
                    <a:pt x="134" y="194"/>
                  </a:cubicBezTo>
                  <a:cubicBezTo>
                    <a:pt x="153" y="175"/>
                    <a:pt x="153" y="175"/>
                    <a:pt x="153" y="175"/>
                  </a:cubicBezTo>
                  <a:cubicBezTo>
                    <a:pt x="154" y="174"/>
                    <a:pt x="155" y="172"/>
                    <a:pt x="155" y="170"/>
                  </a:cubicBezTo>
                  <a:cubicBezTo>
                    <a:pt x="155" y="35"/>
                    <a:pt x="155" y="35"/>
                    <a:pt x="155" y="35"/>
                  </a:cubicBezTo>
                  <a:cubicBezTo>
                    <a:pt x="155" y="34"/>
                    <a:pt x="155" y="32"/>
                    <a:pt x="153" y="31"/>
                  </a:cubicBezTo>
                  <a:close/>
                  <a:moveTo>
                    <a:pt x="129" y="180"/>
                  </a:moveTo>
                  <a:cubicBezTo>
                    <a:pt x="108" y="159"/>
                    <a:pt x="108" y="159"/>
                    <a:pt x="108" y="159"/>
                  </a:cubicBezTo>
                  <a:cubicBezTo>
                    <a:pt x="105" y="157"/>
                    <a:pt x="101" y="157"/>
                    <a:pt x="99" y="159"/>
                  </a:cubicBezTo>
                  <a:cubicBezTo>
                    <a:pt x="77" y="180"/>
                    <a:pt x="77" y="180"/>
                    <a:pt x="77" y="180"/>
                  </a:cubicBezTo>
                  <a:cubicBezTo>
                    <a:pt x="56" y="159"/>
                    <a:pt x="56" y="159"/>
                    <a:pt x="56" y="159"/>
                  </a:cubicBezTo>
                  <a:cubicBezTo>
                    <a:pt x="55" y="158"/>
                    <a:pt x="53" y="157"/>
                    <a:pt x="52" y="157"/>
                  </a:cubicBezTo>
                  <a:cubicBezTo>
                    <a:pt x="50" y="157"/>
                    <a:pt x="48" y="158"/>
                    <a:pt x="47" y="159"/>
                  </a:cubicBezTo>
                  <a:cubicBezTo>
                    <a:pt x="26" y="179"/>
                    <a:pt x="26" y="179"/>
                    <a:pt x="26" y="179"/>
                  </a:cubicBezTo>
                  <a:cubicBezTo>
                    <a:pt x="13" y="166"/>
                    <a:pt x="13" y="166"/>
                    <a:pt x="13" y="166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16" y="14"/>
                    <a:pt x="116" y="14"/>
                    <a:pt x="116" y="14"/>
                  </a:cubicBezTo>
                  <a:cubicBezTo>
                    <a:pt x="116" y="35"/>
                    <a:pt x="116" y="35"/>
                    <a:pt x="116" y="35"/>
                  </a:cubicBezTo>
                  <a:cubicBezTo>
                    <a:pt x="116" y="38"/>
                    <a:pt x="118" y="39"/>
                    <a:pt x="120" y="39"/>
                  </a:cubicBezTo>
                  <a:cubicBezTo>
                    <a:pt x="142" y="39"/>
                    <a:pt x="142" y="39"/>
                    <a:pt x="142" y="39"/>
                  </a:cubicBezTo>
                  <a:cubicBezTo>
                    <a:pt x="142" y="168"/>
                    <a:pt x="142" y="168"/>
                    <a:pt x="142" y="168"/>
                  </a:cubicBezTo>
                  <a:lnTo>
                    <a:pt x="129" y="1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23238705"/>
      </p:ext>
    </p:extLst>
  </p:cSld>
  <p:clrMapOvr>
    <a:masterClrMapping/>
  </p:clrMapOvr>
  <p:transition spd="med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-28024" y="-137160"/>
            <a:ext cx="9192115" cy="6964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6" name="肘形连接符 5"/>
          <p:cNvCxnSpPr/>
          <p:nvPr/>
        </p:nvCxnSpPr>
        <p:spPr>
          <a:xfrm>
            <a:off x="971600" y="404664"/>
            <a:ext cx="7200800" cy="216024"/>
          </a:xfrm>
          <a:prstGeom prst="bentConnector3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837541" y="332656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整体求解流程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971600" y="27432"/>
            <a:ext cx="2541537" cy="332656"/>
          </a:xfrm>
          <a:prstGeom prst="roundRect">
            <a:avLst>
              <a:gd name="adj" fmla="val 469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实验流程</a:t>
            </a:r>
          </a:p>
        </p:txBody>
      </p:sp>
      <p:grpSp>
        <p:nvGrpSpPr>
          <p:cNvPr id="7" name="组合 6"/>
          <p:cNvGrpSpPr/>
          <p:nvPr/>
        </p:nvGrpSpPr>
        <p:grpSpPr>
          <a:xfrm rot="1612617">
            <a:off x="8178802" y="44619"/>
            <a:ext cx="141497" cy="1576388"/>
            <a:chOff x="4464560" y="1504216"/>
            <a:chExt cx="340608" cy="3644968"/>
          </a:xfrm>
        </p:grpSpPr>
        <p:sp>
          <p:nvSpPr>
            <p:cNvPr id="3" name="矩形 2"/>
            <p:cNvSpPr/>
            <p:nvPr/>
          </p:nvSpPr>
          <p:spPr>
            <a:xfrm>
              <a:off x="4568617" y="1719815"/>
              <a:ext cx="144016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4464560" y="1719815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733160" y="1719096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4464560" y="1504216"/>
              <a:ext cx="340608" cy="19126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4470272" y="4390232"/>
              <a:ext cx="325752" cy="758952"/>
            </a:xfrm>
            <a:custGeom>
              <a:avLst/>
              <a:gdLst>
                <a:gd name="connsiteX0" fmla="*/ 0 w 292608"/>
                <a:gd name="connsiteY0" fmla="*/ 0 h 749808"/>
                <a:gd name="connsiteX1" fmla="*/ 146304 w 292608"/>
                <a:gd name="connsiteY1" fmla="*/ 749808 h 749808"/>
                <a:gd name="connsiteX2" fmla="*/ 292608 w 292608"/>
                <a:gd name="connsiteY2" fmla="*/ 36576 h 749808"/>
                <a:gd name="connsiteX3" fmla="*/ 0 w 292608"/>
                <a:gd name="connsiteY3" fmla="*/ 0 h 749808"/>
                <a:gd name="connsiteX0" fmla="*/ 0 w 301752"/>
                <a:gd name="connsiteY0" fmla="*/ 9144 h 758952"/>
                <a:gd name="connsiteX1" fmla="*/ 146304 w 301752"/>
                <a:gd name="connsiteY1" fmla="*/ 758952 h 758952"/>
                <a:gd name="connsiteX2" fmla="*/ 301752 w 301752"/>
                <a:gd name="connsiteY2" fmla="*/ 0 h 758952"/>
                <a:gd name="connsiteX3" fmla="*/ 0 w 301752"/>
                <a:gd name="connsiteY3" fmla="*/ 9144 h 758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1752" h="758952">
                  <a:moveTo>
                    <a:pt x="0" y="9144"/>
                  </a:moveTo>
                  <a:lnTo>
                    <a:pt x="146304" y="758952"/>
                  </a:lnTo>
                  <a:lnTo>
                    <a:pt x="301752" y="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8460432" y="-137160"/>
            <a:ext cx="801630" cy="794512"/>
          </a:xfrm>
          <a:custGeom>
            <a:avLst/>
            <a:gdLst>
              <a:gd name="connsiteX0" fmla="*/ 420624 w 777240"/>
              <a:gd name="connsiteY0" fmla="*/ 9144 h 850392"/>
              <a:gd name="connsiteX1" fmla="*/ 0 w 777240"/>
              <a:gd name="connsiteY1" fmla="*/ 841248 h 850392"/>
              <a:gd name="connsiteX2" fmla="*/ 777240 w 777240"/>
              <a:gd name="connsiteY2" fmla="*/ 850392 h 850392"/>
              <a:gd name="connsiteX3" fmla="*/ 777240 w 777240"/>
              <a:gd name="connsiteY3" fmla="*/ 0 h 850392"/>
              <a:gd name="connsiteX4" fmla="*/ 420624 w 777240"/>
              <a:gd name="connsiteY4" fmla="*/ 9144 h 850392"/>
              <a:gd name="connsiteX0" fmla="*/ 393192 w 749808"/>
              <a:gd name="connsiteY0" fmla="*/ 9144 h 850392"/>
              <a:gd name="connsiteX1" fmla="*/ 0 w 749808"/>
              <a:gd name="connsiteY1" fmla="*/ 786384 h 850392"/>
              <a:gd name="connsiteX2" fmla="*/ 749808 w 749808"/>
              <a:gd name="connsiteY2" fmla="*/ 850392 h 850392"/>
              <a:gd name="connsiteX3" fmla="*/ 749808 w 749808"/>
              <a:gd name="connsiteY3" fmla="*/ 0 h 850392"/>
              <a:gd name="connsiteX4" fmla="*/ 393192 w 749808"/>
              <a:gd name="connsiteY4" fmla="*/ 9144 h 850392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822960"/>
              <a:gd name="connsiteX1" fmla="*/ 0 w 749808"/>
              <a:gd name="connsiteY1" fmla="*/ 786384 h 822960"/>
              <a:gd name="connsiteX2" fmla="*/ 740664 w 749808"/>
              <a:gd name="connsiteY2" fmla="*/ 822960 h 822960"/>
              <a:gd name="connsiteX3" fmla="*/ 749808 w 749808"/>
              <a:gd name="connsiteY3" fmla="*/ 0 h 822960"/>
              <a:gd name="connsiteX4" fmla="*/ 393192 w 749808"/>
              <a:gd name="connsiteY4" fmla="*/ 9144 h 822960"/>
              <a:gd name="connsiteX0" fmla="*/ 393192 w 786384"/>
              <a:gd name="connsiteY0" fmla="*/ 9144 h 786384"/>
              <a:gd name="connsiteX1" fmla="*/ 0 w 786384"/>
              <a:gd name="connsiteY1" fmla="*/ 786384 h 786384"/>
              <a:gd name="connsiteX2" fmla="*/ 786384 w 786384"/>
              <a:gd name="connsiteY2" fmla="*/ 758952 h 786384"/>
              <a:gd name="connsiteX3" fmla="*/ 749808 w 786384"/>
              <a:gd name="connsiteY3" fmla="*/ 0 h 786384"/>
              <a:gd name="connsiteX4" fmla="*/ 393192 w 786384"/>
              <a:gd name="connsiteY4" fmla="*/ 9144 h 786384"/>
              <a:gd name="connsiteX0" fmla="*/ 393192 w 795528"/>
              <a:gd name="connsiteY0" fmla="*/ 9144 h 786384"/>
              <a:gd name="connsiteX1" fmla="*/ 0 w 795528"/>
              <a:gd name="connsiteY1" fmla="*/ 786384 h 786384"/>
              <a:gd name="connsiteX2" fmla="*/ 795528 w 795528"/>
              <a:gd name="connsiteY2" fmla="*/ 786384 h 786384"/>
              <a:gd name="connsiteX3" fmla="*/ 749808 w 795528"/>
              <a:gd name="connsiteY3" fmla="*/ 0 h 786384"/>
              <a:gd name="connsiteX4" fmla="*/ 393192 w 795528"/>
              <a:gd name="connsiteY4" fmla="*/ 9144 h 786384"/>
              <a:gd name="connsiteX0" fmla="*/ 393192 w 801630"/>
              <a:gd name="connsiteY0" fmla="*/ 9144 h 794512"/>
              <a:gd name="connsiteX1" fmla="*/ 0 w 801630"/>
              <a:gd name="connsiteY1" fmla="*/ 786384 h 794512"/>
              <a:gd name="connsiteX2" fmla="*/ 795528 w 801630"/>
              <a:gd name="connsiteY2" fmla="*/ 786384 h 794512"/>
              <a:gd name="connsiteX3" fmla="*/ 749808 w 801630"/>
              <a:gd name="connsiteY3" fmla="*/ 0 h 794512"/>
              <a:gd name="connsiteX4" fmla="*/ 393192 w 801630"/>
              <a:gd name="connsiteY4" fmla="*/ 9144 h 794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1630" h="794512">
                <a:moveTo>
                  <a:pt x="393192" y="9144"/>
                </a:moveTo>
                <a:lnTo>
                  <a:pt x="0" y="786384"/>
                </a:lnTo>
                <a:cubicBezTo>
                  <a:pt x="265176" y="786384"/>
                  <a:pt x="868680" y="804672"/>
                  <a:pt x="795528" y="786384"/>
                </a:cubicBezTo>
                <a:lnTo>
                  <a:pt x="749808" y="0"/>
                </a:lnTo>
                <a:lnTo>
                  <a:pt x="393192" y="914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弧形 13"/>
          <p:cNvSpPr/>
          <p:nvPr/>
        </p:nvSpPr>
        <p:spPr>
          <a:xfrm>
            <a:off x="1905603" y="1772816"/>
            <a:ext cx="5977604" cy="5544616"/>
          </a:xfrm>
          <a:prstGeom prst="arc">
            <a:avLst>
              <a:gd name="adj1" fmla="val 10899728"/>
              <a:gd name="adj2" fmla="val 0"/>
            </a:avLst>
          </a:prstGeom>
          <a:ln w="12700">
            <a:solidFill>
              <a:schemeClr val="bg1">
                <a:lumMod val="50000"/>
              </a:schemeClr>
            </a:solidFill>
            <a:prstDash val="sysDot"/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连接符 16"/>
          <p:cNvCxnSpPr>
            <a:cxnSpLocks/>
          </p:cNvCxnSpPr>
          <p:nvPr/>
        </p:nvCxnSpPr>
        <p:spPr>
          <a:xfrm>
            <a:off x="3489779" y="2114568"/>
            <a:ext cx="0" cy="213804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cxnSpLocks/>
          </p:cNvCxnSpPr>
          <p:nvPr/>
        </p:nvCxnSpPr>
        <p:spPr>
          <a:xfrm>
            <a:off x="6298091" y="2114568"/>
            <a:ext cx="0" cy="213804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cxnSpLocks/>
          </p:cNvCxnSpPr>
          <p:nvPr/>
        </p:nvCxnSpPr>
        <p:spPr>
          <a:xfrm flipH="1">
            <a:off x="4902105" y="1772816"/>
            <a:ext cx="19630" cy="247980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圆角矩形 22"/>
          <p:cNvSpPr/>
          <p:nvPr/>
        </p:nvSpPr>
        <p:spPr>
          <a:xfrm>
            <a:off x="2088280" y="4355960"/>
            <a:ext cx="1265270" cy="32403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数据降维</a:t>
            </a:r>
          </a:p>
        </p:txBody>
      </p:sp>
      <p:sp>
        <p:nvSpPr>
          <p:cNvPr id="49" name="圆角矩形 48"/>
          <p:cNvSpPr/>
          <p:nvPr/>
        </p:nvSpPr>
        <p:spPr>
          <a:xfrm>
            <a:off x="3562727" y="4365104"/>
            <a:ext cx="1265270" cy="32403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调用模式</a:t>
            </a:r>
          </a:p>
        </p:txBody>
      </p:sp>
      <p:sp>
        <p:nvSpPr>
          <p:cNvPr id="50" name="圆角矩形 49"/>
          <p:cNvSpPr/>
          <p:nvPr/>
        </p:nvSpPr>
        <p:spPr>
          <a:xfrm>
            <a:off x="4990054" y="4355960"/>
            <a:ext cx="1265270" cy="32403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CTS-SS</a:t>
            </a:r>
            <a:endParaRPr lang="zh-CN" altLang="en-US" dirty="0"/>
          </a:p>
        </p:txBody>
      </p:sp>
      <p:sp>
        <p:nvSpPr>
          <p:cNvPr id="51" name="圆角矩形 50"/>
          <p:cNvSpPr/>
          <p:nvPr/>
        </p:nvSpPr>
        <p:spPr>
          <a:xfrm>
            <a:off x="6448079" y="4355960"/>
            <a:ext cx="1265270" cy="32403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获得结果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907704" y="3790953"/>
            <a:ext cx="1614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PCA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提取前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80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个主成分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563888" y="3800097"/>
            <a:ext cx="1281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模式积分时间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初始参数配置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882098" y="3272065"/>
            <a:ext cx="12811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分阶段搜索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邻域半径和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候选解数目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禁忌参数调整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动态调用模式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432229" y="3790952"/>
            <a:ext cx="1281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获得最优个体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画图分析结果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AD20217F-3D79-48B1-9E12-0CF7277C6B9A}"/>
              </a:ext>
            </a:extLst>
          </p:cNvPr>
          <p:cNvSpPr txBox="1"/>
          <p:nvPr/>
        </p:nvSpPr>
        <p:spPr>
          <a:xfrm>
            <a:off x="4396546" y="4941080"/>
            <a:ext cx="11870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整体求解流程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069907"/>
      </p:ext>
    </p:extLst>
  </p:cSld>
  <p:clrMapOvr>
    <a:masterClrMapping/>
  </p:clrMapOvr>
  <p:transition spd="med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0" y="-106002"/>
            <a:ext cx="9192115" cy="6964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-1750" y="2132856"/>
            <a:ext cx="2917566" cy="187220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1835696" y="1860730"/>
            <a:ext cx="2416460" cy="24164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4067944" y="2977788"/>
            <a:ext cx="2808312" cy="9582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2195736" y="2204864"/>
            <a:ext cx="1728192" cy="172819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245253" y="2473732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实验结果分析</a:t>
            </a:r>
          </a:p>
        </p:txBody>
      </p:sp>
      <p:sp>
        <p:nvSpPr>
          <p:cNvPr id="17" name="燕尾形 16"/>
          <p:cNvSpPr/>
          <p:nvPr/>
        </p:nvSpPr>
        <p:spPr>
          <a:xfrm>
            <a:off x="4101237" y="2663334"/>
            <a:ext cx="144016" cy="170438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10" name="Group 4"/>
          <p:cNvGrpSpPr>
            <a:grpSpLocks noChangeAspect="1"/>
          </p:cNvGrpSpPr>
          <p:nvPr/>
        </p:nvGrpSpPr>
        <p:grpSpPr bwMode="auto">
          <a:xfrm>
            <a:off x="2699773" y="2647996"/>
            <a:ext cx="809251" cy="909924"/>
            <a:chOff x="3313" y="3205"/>
            <a:chExt cx="418" cy="470"/>
          </a:xfrm>
          <a:solidFill>
            <a:schemeClr val="tx2">
              <a:lumMod val="75000"/>
            </a:schemeClr>
          </a:solidFill>
        </p:grpSpPr>
        <p:sp>
          <p:nvSpPr>
            <p:cNvPr id="11" name="Freeform 5"/>
            <p:cNvSpPr>
              <a:spLocks/>
            </p:cNvSpPr>
            <p:nvPr/>
          </p:nvSpPr>
          <p:spPr bwMode="auto">
            <a:xfrm>
              <a:off x="3392" y="3507"/>
              <a:ext cx="206" cy="12"/>
            </a:xfrm>
            <a:custGeom>
              <a:avLst/>
              <a:gdLst>
                <a:gd name="T0" fmla="*/ 84 w 86"/>
                <a:gd name="T1" fmla="*/ 0 h 5"/>
                <a:gd name="T2" fmla="*/ 3 w 86"/>
                <a:gd name="T3" fmla="*/ 0 h 5"/>
                <a:gd name="T4" fmla="*/ 0 w 86"/>
                <a:gd name="T5" fmla="*/ 3 h 5"/>
                <a:gd name="T6" fmla="*/ 3 w 86"/>
                <a:gd name="T7" fmla="*/ 5 h 5"/>
                <a:gd name="T8" fmla="*/ 84 w 86"/>
                <a:gd name="T9" fmla="*/ 5 h 5"/>
                <a:gd name="T10" fmla="*/ 86 w 86"/>
                <a:gd name="T11" fmla="*/ 3 h 5"/>
                <a:gd name="T12" fmla="*/ 84 w 86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5">
                  <a:moveTo>
                    <a:pt x="84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5"/>
                    <a:pt x="3" y="5"/>
                  </a:cubicBezTo>
                  <a:cubicBezTo>
                    <a:pt x="84" y="5"/>
                    <a:pt x="84" y="5"/>
                    <a:pt x="84" y="5"/>
                  </a:cubicBezTo>
                  <a:cubicBezTo>
                    <a:pt x="85" y="5"/>
                    <a:pt x="86" y="4"/>
                    <a:pt x="86" y="3"/>
                  </a:cubicBezTo>
                  <a:cubicBezTo>
                    <a:pt x="86" y="1"/>
                    <a:pt x="85" y="0"/>
                    <a:pt x="8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6"/>
            <p:cNvSpPr>
              <a:spLocks/>
            </p:cNvSpPr>
            <p:nvPr/>
          </p:nvSpPr>
          <p:spPr bwMode="auto">
            <a:xfrm>
              <a:off x="3392" y="3442"/>
              <a:ext cx="206" cy="12"/>
            </a:xfrm>
            <a:custGeom>
              <a:avLst/>
              <a:gdLst>
                <a:gd name="T0" fmla="*/ 84 w 86"/>
                <a:gd name="T1" fmla="*/ 0 h 5"/>
                <a:gd name="T2" fmla="*/ 3 w 86"/>
                <a:gd name="T3" fmla="*/ 0 h 5"/>
                <a:gd name="T4" fmla="*/ 0 w 86"/>
                <a:gd name="T5" fmla="*/ 2 h 5"/>
                <a:gd name="T6" fmla="*/ 3 w 86"/>
                <a:gd name="T7" fmla="*/ 5 h 5"/>
                <a:gd name="T8" fmla="*/ 84 w 86"/>
                <a:gd name="T9" fmla="*/ 5 h 5"/>
                <a:gd name="T10" fmla="*/ 86 w 86"/>
                <a:gd name="T11" fmla="*/ 2 h 5"/>
                <a:gd name="T12" fmla="*/ 84 w 86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5">
                  <a:moveTo>
                    <a:pt x="84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1" y="5"/>
                    <a:pt x="3" y="5"/>
                  </a:cubicBezTo>
                  <a:cubicBezTo>
                    <a:pt x="84" y="5"/>
                    <a:pt x="84" y="5"/>
                    <a:pt x="84" y="5"/>
                  </a:cubicBezTo>
                  <a:cubicBezTo>
                    <a:pt x="85" y="5"/>
                    <a:pt x="86" y="4"/>
                    <a:pt x="86" y="2"/>
                  </a:cubicBezTo>
                  <a:cubicBezTo>
                    <a:pt x="86" y="1"/>
                    <a:pt x="85" y="0"/>
                    <a:pt x="8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7"/>
            <p:cNvSpPr>
              <a:spLocks/>
            </p:cNvSpPr>
            <p:nvPr/>
          </p:nvSpPr>
          <p:spPr bwMode="auto">
            <a:xfrm>
              <a:off x="3392" y="3375"/>
              <a:ext cx="206" cy="14"/>
            </a:xfrm>
            <a:custGeom>
              <a:avLst/>
              <a:gdLst>
                <a:gd name="T0" fmla="*/ 84 w 86"/>
                <a:gd name="T1" fmla="*/ 0 h 6"/>
                <a:gd name="T2" fmla="*/ 3 w 86"/>
                <a:gd name="T3" fmla="*/ 0 h 6"/>
                <a:gd name="T4" fmla="*/ 0 w 86"/>
                <a:gd name="T5" fmla="*/ 3 h 6"/>
                <a:gd name="T6" fmla="*/ 3 w 86"/>
                <a:gd name="T7" fmla="*/ 6 h 6"/>
                <a:gd name="T8" fmla="*/ 84 w 86"/>
                <a:gd name="T9" fmla="*/ 6 h 6"/>
                <a:gd name="T10" fmla="*/ 86 w 86"/>
                <a:gd name="T11" fmla="*/ 3 h 6"/>
                <a:gd name="T12" fmla="*/ 84 w 86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6">
                  <a:moveTo>
                    <a:pt x="84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84" y="6"/>
                    <a:pt x="84" y="6"/>
                    <a:pt x="84" y="6"/>
                  </a:cubicBezTo>
                  <a:cubicBezTo>
                    <a:pt x="85" y="6"/>
                    <a:pt x="86" y="5"/>
                    <a:pt x="86" y="3"/>
                  </a:cubicBezTo>
                  <a:cubicBezTo>
                    <a:pt x="86" y="2"/>
                    <a:pt x="85" y="0"/>
                    <a:pt x="8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8"/>
            <p:cNvSpPr>
              <a:spLocks noEditPoints="1"/>
            </p:cNvSpPr>
            <p:nvPr/>
          </p:nvSpPr>
          <p:spPr bwMode="auto">
            <a:xfrm>
              <a:off x="3313" y="3205"/>
              <a:ext cx="418" cy="470"/>
            </a:xfrm>
            <a:custGeom>
              <a:avLst/>
              <a:gdLst>
                <a:gd name="T0" fmla="*/ 174 w 174"/>
                <a:gd name="T1" fmla="*/ 25 h 196"/>
                <a:gd name="T2" fmla="*/ 149 w 174"/>
                <a:gd name="T3" fmla="*/ 0 h 196"/>
                <a:gd name="T4" fmla="*/ 25 w 174"/>
                <a:gd name="T5" fmla="*/ 0 h 196"/>
                <a:gd name="T6" fmla="*/ 25 w 174"/>
                <a:gd name="T7" fmla="*/ 0 h 196"/>
                <a:gd name="T8" fmla="*/ 25 w 174"/>
                <a:gd name="T9" fmla="*/ 0 h 196"/>
                <a:gd name="T10" fmla="*/ 0 w 174"/>
                <a:gd name="T11" fmla="*/ 25 h 196"/>
                <a:gd name="T12" fmla="*/ 0 w 174"/>
                <a:gd name="T13" fmla="*/ 169 h 196"/>
                <a:gd name="T14" fmla="*/ 2 w 174"/>
                <a:gd name="T15" fmla="*/ 174 h 196"/>
                <a:gd name="T16" fmla="*/ 22 w 174"/>
                <a:gd name="T17" fmla="*/ 193 h 196"/>
                <a:gd name="T18" fmla="*/ 31 w 174"/>
                <a:gd name="T19" fmla="*/ 193 h 196"/>
                <a:gd name="T20" fmla="*/ 52 w 174"/>
                <a:gd name="T21" fmla="*/ 173 h 196"/>
                <a:gd name="T22" fmla="*/ 73 w 174"/>
                <a:gd name="T23" fmla="*/ 194 h 196"/>
                <a:gd name="T24" fmla="*/ 82 w 174"/>
                <a:gd name="T25" fmla="*/ 194 h 196"/>
                <a:gd name="T26" fmla="*/ 104 w 174"/>
                <a:gd name="T27" fmla="*/ 173 h 196"/>
                <a:gd name="T28" fmla="*/ 125 w 174"/>
                <a:gd name="T29" fmla="*/ 194 h 196"/>
                <a:gd name="T30" fmla="*/ 130 w 174"/>
                <a:gd name="T31" fmla="*/ 196 h 196"/>
                <a:gd name="T32" fmla="*/ 134 w 174"/>
                <a:gd name="T33" fmla="*/ 194 h 196"/>
                <a:gd name="T34" fmla="*/ 153 w 174"/>
                <a:gd name="T35" fmla="*/ 175 h 196"/>
                <a:gd name="T36" fmla="*/ 155 w 174"/>
                <a:gd name="T37" fmla="*/ 170 h 196"/>
                <a:gd name="T38" fmla="*/ 155 w 174"/>
                <a:gd name="T39" fmla="*/ 49 h 196"/>
                <a:gd name="T40" fmla="*/ 174 w 174"/>
                <a:gd name="T41" fmla="*/ 25 h 196"/>
                <a:gd name="T42" fmla="*/ 130 w 174"/>
                <a:gd name="T43" fmla="*/ 180 h 196"/>
                <a:gd name="T44" fmla="*/ 108 w 174"/>
                <a:gd name="T45" fmla="*/ 159 h 196"/>
                <a:gd name="T46" fmla="*/ 99 w 174"/>
                <a:gd name="T47" fmla="*/ 159 h 196"/>
                <a:gd name="T48" fmla="*/ 78 w 174"/>
                <a:gd name="T49" fmla="*/ 180 h 196"/>
                <a:gd name="T50" fmla="*/ 57 w 174"/>
                <a:gd name="T51" fmla="*/ 159 h 196"/>
                <a:gd name="T52" fmla="*/ 47 w 174"/>
                <a:gd name="T53" fmla="*/ 159 h 196"/>
                <a:gd name="T54" fmla="*/ 27 w 174"/>
                <a:gd name="T55" fmla="*/ 179 h 196"/>
                <a:gd name="T56" fmla="*/ 13 w 174"/>
                <a:gd name="T57" fmla="*/ 166 h 196"/>
                <a:gd name="T58" fmla="*/ 13 w 174"/>
                <a:gd name="T59" fmla="*/ 25 h 196"/>
                <a:gd name="T60" fmla="*/ 25 w 174"/>
                <a:gd name="T61" fmla="*/ 14 h 196"/>
                <a:gd name="T62" fmla="*/ 25 w 174"/>
                <a:gd name="T63" fmla="*/ 14 h 196"/>
                <a:gd name="T64" fmla="*/ 25 w 174"/>
                <a:gd name="T65" fmla="*/ 14 h 196"/>
                <a:gd name="T66" fmla="*/ 25 w 174"/>
                <a:gd name="T67" fmla="*/ 14 h 196"/>
                <a:gd name="T68" fmla="*/ 37 w 174"/>
                <a:gd name="T69" fmla="*/ 25 h 196"/>
                <a:gd name="T70" fmla="*/ 25 w 174"/>
                <a:gd name="T71" fmla="*/ 36 h 196"/>
                <a:gd name="T72" fmla="*/ 18 w 174"/>
                <a:gd name="T73" fmla="*/ 43 h 196"/>
                <a:gd name="T74" fmla="*/ 25 w 174"/>
                <a:gd name="T75" fmla="*/ 50 h 196"/>
                <a:gd name="T76" fmla="*/ 142 w 174"/>
                <a:gd name="T77" fmla="*/ 50 h 196"/>
                <a:gd name="T78" fmla="*/ 142 w 174"/>
                <a:gd name="T79" fmla="*/ 168 h 196"/>
                <a:gd name="T80" fmla="*/ 130 w 174"/>
                <a:gd name="T81" fmla="*/ 180 h 196"/>
                <a:gd name="T82" fmla="*/ 149 w 174"/>
                <a:gd name="T83" fmla="*/ 36 h 196"/>
                <a:gd name="T84" fmla="*/ 47 w 174"/>
                <a:gd name="T85" fmla="*/ 36 h 196"/>
                <a:gd name="T86" fmla="*/ 50 w 174"/>
                <a:gd name="T87" fmla="*/ 25 h 196"/>
                <a:gd name="T88" fmla="*/ 47 w 174"/>
                <a:gd name="T89" fmla="*/ 14 h 196"/>
                <a:gd name="T90" fmla="*/ 149 w 174"/>
                <a:gd name="T91" fmla="*/ 14 h 196"/>
                <a:gd name="T92" fmla="*/ 161 w 174"/>
                <a:gd name="T93" fmla="*/ 25 h 196"/>
                <a:gd name="T94" fmla="*/ 149 w 174"/>
                <a:gd name="T95" fmla="*/ 36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74" h="196">
                  <a:moveTo>
                    <a:pt x="174" y="25"/>
                  </a:moveTo>
                  <a:cubicBezTo>
                    <a:pt x="174" y="11"/>
                    <a:pt x="163" y="0"/>
                    <a:pt x="149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1" y="0"/>
                    <a:pt x="0" y="11"/>
                    <a:pt x="0" y="25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71"/>
                    <a:pt x="1" y="172"/>
                    <a:pt x="2" y="174"/>
                  </a:cubicBezTo>
                  <a:cubicBezTo>
                    <a:pt x="22" y="193"/>
                    <a:pt x="22" y="193"/>
                    <a:pt x="22" y="193"/>
                  </a:cubicBezTo>
                  <a:cubicBezTo>
                    <a:pt x="25" y="196"/>
                    <a:pt x="29" y="196"/>
                    <a:pt x="31" y="193"/>
                  </a:cubicBezTo>
                  <a:cubicBezTo>
                    <a:pt x="52" y="173"/>
                    <a:pt x="52" y="173"/>
                    <a:pt x="52" y="173"/>
                  </a:cubicBezTo>
                  <a:cubicBezTo>
                    <a:pt x="73" y="194"/>
                    <a:pt x="73" y="194"/>
                    <a:pt x="73" y="194"/>
                  </a:cubicBezTo>
                  <a:cubicBezTo>
                    <a:pt x="76" y="196"/>
                    <a:pt x="80" y="196"/>
                    <a:pt x="82" y="194"/>
                  </a:cubicBezTo>
                  <a:cubicBezTo>
                    <a:pt x="104" y="173"/>
                    <a:pt x="104" y="173"/>
                    <a:pt x="104" y="173"/>
                  </a:cubicBezTo>
                  <a:cubicBezTo>
                    <a:pt x="125" y="194"/>
                    <a:pt x="125" y="194"/>
                    <a:pt x="125" y="194"/>
                  </a:cubicBezTo>
                  <a:cubicBezTo>
                    <a:pt x="126" y="195"/>
                    <a:pt x="128" y="196"/>
                    <a:pt x="130" y="196"/>
                  </a:cubicBezTo>
                  <a:cubicBezTo>
                    <a:pt x="131" y="196"/>
                    <a:pt x="133" y="195"/>
                    <a:pt x="134" y="194"/>
                  </a:cubicBezTo>
                  <a:cubicBezTo>
                    <a:pt x="153" y="175"/>
                    <a:pt x="153" y="175"/>
                    <a:pt x="153" y="175"/>
                  </a:cubicBezTo>
                  <a:cubicBezTo>
                    <a:pt x="155" y="174"/>
                    <a:pt x="155" y="172"/>
                    <a:pt x="155" y="170"/>
                  </a:cubicBezTo>
                  <a:cubicBezTo>
                    <a:pt x="155" y="49"/>
                    <a:pt x="155" y="49"/>
                    <a:pt x="155" y="49"/>
                  </a:cubicBezTo>
                  <a:cubicBezTo>
                    <a:pt x="166" y="46"/>
                    <a:pt x="174" y="36"/>
                    <a:pt x="174" y="25"/>
                  </a:cubicBezTo>
                  <a:close/>
                  <a:moveTo>
                    <a:pt x="130" y="180"/>
                  </a:moveTo>
                  <a:cubicBezTo>
                    <a:pt x="108" y="159"/>
                    <a:pt x="108" y="159"/>
                    <a:pt x="108" y="159"/>
                  </a:cubicBezTo>
                  <a:cubicBezTo>
                    <a:pt x="106" y="157"/>
                    <a:pt x="102" y="157"/>
                    <a:pt x="99" y="159"/>
                  </a:cubicBezTo>
                  <a:cubicBezTo>
                    <a:pt x="78" y="180"/>
                    <a:pt x="78" y="180"/>
                    <a:pt x="78" y="180"/>
                  </a:cubicBezTo>
                  <a:cubicBezTo>
                    <a:pt x="57" y="159"/>
                    <a:pt x="57" y="159"/>
                    <a:pt x="57" y="159"/>
                  </a:cubicBezTo>
                  <a:cubicBezTo>
                    <a:pt x="54" y="157"/>
                    <a:pt x="50" y="157"/>
                    <a:pt x="47" y="159"/>
                  </a:cubicBezTo>
                  <a:cubicBezTo>
                    <a:pt x="27" y="179"/>
                    <a:pt x="27" y="179"/>
                    <a:pt x="27" y="179"/>
                  </a:cubicBezTo>
                  <a:cubicBezTo>
                    <a:pt x="13" y="166"/>
                    <a:pt x="13" y="166"/>
                    <a:pt x="13" y="166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19"/>
                    <a:pt x="18" y="14"/>
                    <a:pt x="25" y="14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32" y="14"/>
                    <a:pt x="37" y="19"/>
                    <a:pt x="37" y="25"/>
                  </a:cubicBezTo>
                  <a:cubicBezTo>
                    <a:pt x="37" y="31"/>
                    <a:pt x="32" y="36"/>
                    <a:pt x="25" y="36"/>
                  </a:cubicBezTo>
                  <a:cubicBezTo>
                    <a:pt x="21" y="36"/>
                    <a:pt x="18" y="39"/>
                    <a:pt x="18" y="43"/>
                  </a:cubicBezTo>
                  <a:cubicBezTo>
                    <a:pt x="18" y="47"/>
                    <a:pt x="21" y="50"/>
                    <a:pt x="25" y="50"/>
                  </a:cubicBezTo>
                  <a:cubicBezTo>
                    <a:pt x="142" y="50"/>
                    <a:pt x="142" y="50"/>
                    <a:pt x="142" y="50"/>
                  </a:cubicBezTo>
                  <a:cubicBezTo>
                    <a:pt x="142" y="168"/>
                    <a:pt x="142" y="168"/>
                    <a:pt x="142" y="168"/>
                  </a:cubicBezTo>
                  <a:lnTo>
                    <a:pt x="130" y="180"/>
                  </a:lnTo>
                  <a:close/>
                  <a:moveTo>
                    <a:pt x="149" y="36"/>
                  </a:moveTo>
                  <a:cubicBezTo>
                    <a:pt x="47" y="36"/>
                    <a:pt x="47" y="36"/>
                    <a:pt x="47" y="36"/>
                  </a:cubicBezTo>
                  <a:cubicBezTo>
                    <a:pt x="49" y="33"/>
                    <a:pt x="50" y="29"/>
                    <a:pt x="50" y="25"/>
                  </a:cubicBezTo>
                  <a:cubicBezTo>
                    <a:pt x="50" y="21"/>
                    <a:pt x="49" y="17"/>
                    <a:pt x="47" y="14"/>
                  </a:cubicBezTo>
                  <a:cubicBezTo>
                    <a:pt x="149" y="14"/>
                    <a:pt x="149" y="14"/>
                    <a:pt x="149" y="14"/>
                  </a:cubicBezTo>
                  <a:cubicBezTo>
                    <a:pt x="155" y="14"/>
                    <a:pt x="161" y="19"/>
                    <a:pt x="161" y="25"/>
                  </a:cubicBezTo>
                  <a:cubicBezTo>
                    <a:pt x="161" y="31"/>
                    <a:pt x="155" y="36"/>
                    <a:pt x="149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6DF13735-4081-4307-8A75-E9E41F37B168}"/>
              </a:ext>
            </a:extLst>
          </p:cNvPr>
          <p:cNvSpPr txBox="1"/>
          <p:nvPr/>
        </p:nvSpPr>
        <p:spPr>
          <a:xfrm>
            <a:off x="4566936" y="3004221"/>
            <a:ext cx="1249060" cy="7005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参数配置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结果分析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3126071"/>
      </p:ext>
    </p:extLst>
  </p:cSld>
  <p:clrMapOvr>
    <a:masterClrMapping/>
  </p:clrMapOvr>
  <p:transition spd="med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-36512" y="-78618"/>
            <a:ext cx="9192115" cy="6964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6" name="肘形连接符 5"/>
          <p:cNvCxnSpPr/>
          <p:nvPr/>
        </p:nvCxnSpPr>
        <p:spPr>
          <a:xfrm>
            <a:off x="971600" y="404664"/>
            <a:ext cx="7200800" cy="216024"/>
          </a:xfrm>
          <a:prstGeom prst="bentConnector3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804248" y="28213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参数配置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971600" y="27432"/>
            <a:ext cx="2541537" cy="332656"/>
          </a:xfrm>
          <a:prstGeom prst="roundRect">
            <a:avLst>
              <a:gd name="adj" fmla="val 469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实验结果分析</a:t>
            </a:r>
          </a:p>
        </p:txBody>
      </p:sp>
      <p:grpSp>
        <p:nvGrpSpPr>
          <p:cNvPr id="7" name="组合 6"/>
          <p:cNvGrpSpPr/>
          <p:nvPr/>
        </p:nvGrpSpPr>
        <p:grpSpPr>
          <a:xfrm rot="1612617">
            <a:off x="8178802" y="44619"/>
            <a:ext cx="141497" cy="1576388"/>
            <a:chOff x="4464560" y="1504216"/>
            <a:chExt cx="340608" cy="3644968"/>
          </a:xfrm>
        </p:grpSpPr>
        <p:sp>
          <p:nvSpPr>
            <p:cNvPr id="3" name="矩形 2"/>
            <p:cNvSpPr/>
            <p:nvPr/>
          </p:nvSpPr>
          <p:spPr>
            <a:xfrm>
              <a:off x="4568617" y="1719815"/>
              <a:ext cx="144016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4464560" y="1719815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733160" y="1719096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4464560" y="1504216"/>
              <a:ext cx="340608" cy="19126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4470272" y="4390232"/>
              <a:ext cx="325752" cy="758952"/>
            </a:xfrm>
            <a:custGeom>
              <a:avLst/>
              <a:gdLst>
                <a:gd name="connsiteX0" fmla="*/ 0 w 292608"/>
                <a:gd name="connsiteY0" fmla="*/ 0 h 749808"/>
                <a:gd name="connsiteX1" fmla="*/ 146304 w 292608"/>
                <a:gd name="connsiteY1" fmla="*/ 749808 h 749808"/>
                <a:gd name="connsiteX2" fmla="*/ 292608 w 292608"/>
                <a:gd name="connsiteY2" fmla="*/ 36576 h 749808"/>
                <a:gd name="connsiteX3" fmla="*/ 0 w 292608"/>
                <a:gd name="connsiteY3" fmla="*/ 0 h 749808"/>
                <a:gd name="connsiteX0" fmla="*/ 0 w 301752"/>
                <a:gd name="connsiteY0" fmla="*/ 9144 h 758952"/>
                <a:gd name="connsiteX1" fmla="*/ 146304 w 301752"/>
                <a:gd name="connsiteY1" fmla="*/ 758952 h 758952"/>
                <a:gd name="connsiteX2" fmla="*/ 301752 w 301752"/>
                <a:gd name="connsiteY2" fmla="*/ 0 h 758952"/>
                <a:gd name="connsiteX3" fmla="*/ 0 w 301752"/>
                <a:gd name="connsiteY3" fmla="*/ 9144 h 758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1752" h="758952">
                  <a:moveTo>
                    <a:pt x="0" y="9144"/>
                  </a:moveTo>
                  <a:lnTo>
                    <a:pt x="146304" y="758952"/>
                  </a:lnTo>
                  <a:lnTo>
                    <a:pt x="301752" y="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8460432" y="-137160"/>
            <a:ext cx="801630" cy="794512"/>
          </a:xfrm>
          <a:custGeom>
            <a:avLst/>
            <a:gdLst>
              <a:gd name="connsiteX0" fmla="*/ 420624 w 777240"/>
              <a:gd name="connsiteY0" fmla="*/ 9144 h 850392"/>
              <a:gd name="connsiteX1" fmla="*/ 0 w 777240"/>
              <a:gd name="connsiteY1" fmla="*/ 841248 h 850392"/>
              <a:gd name="connsiteX2" fmla="*/ 777240 w 777240"/>
              <a:gd name="connsiteY2" fmla="*/ 850392 h 850392"/>
              <a:gd name="connsiteX3" fmla="*/ 777240 w 777240"/>
              <a:gd name="connsiteY3" fmla="*/ 0 h 850392"/>
              <a:gd name="connsiteX4" fmla="*/ 420624 w 777240"/>
              <a:gd name="connsiteY4" fmla="*/ 9144 h 850392"/>
              <a:gd name="connsiteX0" fmla="*/ 393192 w 749808"/>
              <a:gd name="connsiteY0" fmla="*/ 9144 h 850392"/>
              <a:gd name="connsiteX1" fmla="*/ 0 w 749808"/>
              <a:gd name="connsiteY1" fmla="*/ 786384 h 850392"/>
              <a:gd name="connsiteX2" fmla="*/ 749808 w 749808"/>
              <a:gd name="connsiteY2" fmla="*/ 850392 h 850392"/>
              <a:gd name="connsiteX3" fmla="*/ 749808 w 749808"/>
              <a:gd name="connsiteY3" fmla="*/ 0 h 850392"/>
              <a:gd name="connsiteX4" fmla="*/ 393192 w 749808"/>
              <a:gd name="connsiteY4" fmla="*/ 9144 h 850392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822960"/>
              <a:gd name="connsiteX1" fmla="*/ 0 w 749808"/>
              <a:gd name="connsiteY1" fmla="*/ 786384 h 822960"/>
              <a:gd name="connsiteX2" fmla="*/ 740664 w 749808"/>
              <a:gd name="connsiteY2" fmla="*/ 822960 h 822960"/>
              <a:gd name="connsiteX3" fmla="*/ 749808 w 749808"/>
              <a:gd name="connsiteY3" fmla="*/ 0 h 822960"/>
              <a:gd name="connsiteX4" fmla="*/ 393192 w 749808"/>
              <a:gd name="connsiteY4" fmla="*/ 9144 h 822960"/>
              <a:gd name="connsiteX0" fmla="*/ 393192 w 786384"/>
              <a:gd name="connsiteY0" fmla="*/ 9144 h 786384"/>
              <a:gd name="connsiteX1" fmla="*/ 0 w 786384"/>
              <a:gd name="connsiteY1" fmla="*/ 786384 h 786384"/>
              <a:gd name="connsiteX2" fmla="*/ 786384 w 786384"/>
              <a:gd name="connsiteY2" fmla="*/ 758952 h 786384"/>
              <a:gd name="connsiteX3" fmla="*/ 749808 w 786384"/>
              <a:gd name="connsiteY3" fmla="*/ 0 h 786384"/>
              <a:gd name="connsiteX4" fmla="*/ 393192 w 786384"/>
              <a:gd name="connsiteY4" fmla="*/ 9144 h 786384"/>
              <a:gd name="connsiteX0" fmla="*/ 393192 w 795528"/>
              <a:gd name="connsiteY0" fmla="*/ 9144 h 786384"/>
              <a:gd name="connsiteX1" fmla="*/ 0 w 795528"/>
              <a:gd name="connsiteY1" fmla="*/ 786384 h 786384"/>
              <a:gd name="connsiteX2" fmla="*/ 795528 w 795528"/>
              <a:gd name="connsiteY2" fmla="*/ 786384 h 786384"/>
              <a:gd name="connsiteX3" fmla="*/ 749808 w 795528"/>
              <a:gd name="connsiteY3" fmla="*/ 0 h 786384"/>
              <a:gd name="connsiteX4" fmla="*/ 393192 w 795528"/>
              <a:gd name="connsiteY4" fmla="*/ 9144 h 786384"/>
              <a:gd name="connsiteX0" fmla="*/ 393192 w 801630"/>
              <a:gd name="connsiteY0" fmla="*/ 9144 h 794512"/>
              <a:gd name="connsiteX1" fmla="*/ 0 w 801630"/>
              <a:gd name="connsiteY1" fmla="*/ 786384 h 794512"/>
              <a:gd name="connsiteX2" fmla="*/ 795528 w 801630"/>
              <a:gd name="connsiteY2" fmla="*/ 786384 h 794512"/>
              <a:gd name="connsiteX3" fmla="*/ 749808 w 801630"/>
              <a:gd name="connsiteY3" fmla="*/ 0 h 794512"/>
              <a:gd name="connsiteX4" fmla="*/ 393192 w 801630"/>
              <a:gd name="connsiteY4" fmla="*/ 9144 h 794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1630" h="794512">
                <a:moveTo>
                  <a:pt x="393192" y="9144"/>
                </a:moveTo>
                <a:lnTo>
                  <a:pt x="0" y="786384"/>
                </a:lnTo>
                <a:cubicBezTo>
                  <a:pt x="265176" y="786384"/>
                  <a:pt x="868680" y="804672"/>
                  <a:pt x="795528" y="786384"/>
                </a:cubicBezTo>
                <a:lnTo>
                  <a:pt x="749808" y="0"/>
                </a:lnTo>
                <a:lnTo>
                  <a:pt x="393192" y="914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529F8A63-27D1-4E30-AF80-F1B9DDB2EB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911872"/>
              </p:ext>
            </p:extLst>
          </p:nvPr>
        </p:nvGraphicFramePr>
        <p:xfrm>
          <a:off x="1461254" y="1834558"/>
          <a:ext cx="622149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5373">
                  <a:extLst>
                    <a:ext uri="{9D8B030D-6E8A-4147-A177-3AD203B41FA5}">
                      <a16:colId xmlns:a16="http://schemas.microsoft.com/office/drawing/2014/main" val="3046491277"/>
                    </a:ext>
                  </a:extLst>
                </a:gridCol>
                <a:gridCol w="1555373">
                  <a:extLst>
                    <a:ext uri="{9D8B030D-6E8A-4147-A177-3AD203B41FA5}">
                      <a16:colId xmlns:a16="http://schemas.microsoft.com/office/drawing/2014/main" val="3181357374"/>
                    </a:ext>
                  </a:extLst>
                </a:gridCol>
                <a:gridCol w="1555373">
                  <a:extLst>
                    <a:ext uri="{9D8B030D-6E8A-4147-A177-3AD203B41FA5}">
                      <a16:colId xmlns:a16="http://schemas.microsoft.com/office/drawing/2014/main" val="323473221"/>
                    </a:ext>
                  </a:extLst>
                </a:gridCol>
                <a:gridCol w="1555373">
                  <a:extLst>
                    <a:ext uri="{9D8B030D-6E8A-4147-A177-3AD203B41FA5}">
                      <a16:colId xmlns:a16="http://schemas.microsoft.com/office/drawing/2014/main" val="17644548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禁忌长度</a:t>
                      </a:r>
                      <a:endParaRPr lang="en-US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CTS-SS</a:t>
                      </a:r>
                      <a:r>
                        <a:rPr lang="zh-CN" altLang="en-US" sz="1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第一阶段</a:t>
                      </a:r>
                      <a:endParaRPr lang="en-US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CTS-SS</a:t>
                      </a:r>
                      <a:r>
                        <a:rPr lang="zh-CN" altLang="en-US" sz="1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第二阶段</a:t>
                      </a:r>
                      <a:endParaRPr lang="en-US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模式积分时间</a:t>
                      </a:r>
                      <a:endParaRPr lang="en-US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120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r>
                        <a:rPr lang="zh-CN" altLang="en-US" dirty="0"/>
                        <a:t>*</a:t>
                      </a:r>
                      <a:r>
                        <a:rPr lang="en-US" altLang="zh-CN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r>
                        <a:rPr lang="zh-CN" altLang="en-US" dirty="0"/>
                        <a:t>*</a:t>
                      </a:r>
                      <a:r>
                        <a:rPr lang="en-US" altLang="zh-CN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r>
                        <a:rPr lang="zh-CN" altLang="en-US" dirty="0"/>
                        <a:t>个月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590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  <a:r>
                        <a:rPr lang="zh-CN" altLang="en-US" dirty="0"/>
                        <a:t>*</a:t>
                      </a:r>
                      <a:r>
                        <a:rPr lang="en-US" altLang="zh-CN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r>
                        <a:rPr lang="zh-CN" altLang="en-US" dirty="0"/>
                        <a:t>*</a:t>
                      </a:r>
                      <a:r>
                        <a:rPr lang="en-US" altLang="zh-CN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r>
                        <a:rPr lang="zh-CN" altLang="en-US" dirty="0"/>
                        <a:t>个月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461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  <a:r>
                        <a:rPr lang="zh-CN" altLang="en-US" dirty="0"/>
                        <a:t>*</a:t>
                      </a:r>
                      <a:r>
                        <a:rPr lang="en-US" altLang="zh-CN" dirty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r>
                        <a:rPr lang="zh-CN" altLang="en-US" dirty="0"/>
                        <a:t>*</a:t>
                      </a:r>
                      <a:r>
                        <a:rPr lang="en-US" altLang="zh-CN" dirty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r>
                        <a:rPr lang="zh-CN" altLang="en-US" dirty="0"/>
                        <a:t>个月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428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40</a:t>
                      </a:r>
                      <a:r>
                        <a:rPr lang="zh-CN" altLang="en-US" dirty="0"/>
                        <a:t>*</a:t>
                      </a:r>
                      <a:r>
                        <a:rPr lang="en-US" altLang="zh-CN" dirty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10</a:t>
                      </a:r>
                      <a:r>
                        <a:rPr lang="zh-CN" altLang="en-US" dirty="0"/>
                        <a:t>*</a:t>
                      </a:r>
                      <a:r>
                        <a:rPr lang="en-US" altLang="zh-CN" dirty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r>
                        <a:rPr lang="zh-CN" altLang="en-US" dirty="0"/>
                        <a:t>个月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909576"/>
                  </a:ext>
                </a:extLst>
              </a:tr>
            </a:tbl>
          </a:graphicData>
        </a:graphic>
      </p:graphicFrame>
      <p:sp>
        <p:nvSpPr>
          <p:cNvPr id="43" name="文本框 42">
            <a:extLst>
              <a:ext uri="{FF2B5EF4-FFF2-40B4-BE49-F238E27FC236}">
                <a16:creationId xmlns:a16="http://schemas.microsoft.com/office/drawing/2014/main" id="{1E32A157-9103-4EE9-83CC-106ECEEB4640}"/>
              </a:ext>
            </a:extLst>
          </p:cNvPr>
          <p:cNvSpPr txBox="1"/>
          <p:nvPr/>
        </p:nvSpPr>
        <p:spPr>
          <a:xfrm>
            <a:off x="4104933" y="3741429"/>
            <a:ext cx="9361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参数配置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01139506-E134-4BC1-AAEE-241BD364136D}"/>
              </a:ext>
            </a:extLst>
          </p:cNvPr>
          <p:cNvSpPr txBox="1"/>
          <p:nvPr/>
        </p:nvSpPr>
        <p:spPr>
          <a:xfrm>
            <a:off x="4104933" y="5937734"/>
            <a:ext cx="12591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运行日志截图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3CA7271E-F7A3-4190-BBC9-215E5C26F1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189" y="4295747"/>
            <a:ext cx="6419048" cy="15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647431"/>
      </p:ext>
    </p:extLst>
  </p:cSld>
  <p:clrMapOvr>
    <a:masterClrMapping/>
  </p:clrMapOvr>
  <p:transition spd="med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-36512" y="-78618"/>
            <a:ext cx="9192115" cy="6964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6" name="肘形连接符 5"/>
          <p:cNvCxnSpPr/>
          <p:nvPr/>
        </p:nvCxnSpPr>
        <p:spPr>
          <a:xfrm>
            <a:off x="971600" y="404664"/>
            <a:ext cx="7200800" cy="216024"/>
          </a:xfrm>
          <a:prstGeom prst="bentConnector3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804248" y="28213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结果分析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971600" y="27432"/>
            <a:ext cx="2541537" cy="332656"/>
          </a:xfrm>
          <a:prstGeom prst="roundRect">
            <a:avLst>
              <a:gd name="adj" fmla="val 469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实验结果分析</a:t>
            </a:r>
          </a:p>
        </p:txBody>
      </p:sp>
      <p:grpSp>
        <p:nvGrpSpPr>
          <p:cNvPr id="7" name="组合 6"/>
          <p:cNvGrpSpPr/>
          <p:nvPr/>
        </p:nvGrpSpPr>
        <p:grpSpPr>
          <a:xfrm rot="1612617">
            <a:off x="8178802" y="44619"/>
            <a:ext cx="141497" cy="1576388"/>
            <a:chOff x="4464560" y="1504216"/>
            <a:chExt cx="340608" cy="3644968"/>
          </a:xfrm>
        </p:grpSpPr>
        <p:sp>
          <p:nvSpPr>
            <p:cNvPr id="3" name="矩形 2"/>
            <p:cNvSpPr/>
            <p:nvPr/>
          </p:nvSpPr>
          <p:spPr>
            <a:xfrm>
              <a:off x="4568617" y="1719815"/>
              <a:ext cx="144016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4464560" y="1719815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733160" y="1719096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4464560" y="1504216"/>
              <a:ext cx="340608" cy="19126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4470272" y="4390232"/>
              <a:ext cx="325752" cy="758952"/>
            </a:xfrm>
            <a:custGeom>
              <a:avLst/>
              <a:gdLst>
                <a:gd name="connsiteX0" fmla="*/ 0 w 292608"/>
                <a:gd name="connsiteY0" fmla="*/ 0 h 749808"/>
                <a:gd name="connsiteX1" fmla="*/ 146304 w 292608"/>
                <a:gd name="connsiteY1" fmla="*/ 749808 h 749808"/>
                <a:gd name="connsiteX2" fmla="*/ 292608 w 292608"/>
                <a:gd name="connsiteY2" fmla="*/ 36576 h 749808"/>
                <a:gd name="connsiteX3" fmla="*/ 0 w 292608"/>
                <a:gd name="connsiteY3" fmla="*/ 0 h 749808"/>
                <a:gd name="connsiteX0" fmla="*/ 0 w 301752"/>
                <a:gd name="connsiteY0" fmla="*/ 9144 h 758952"/>
                <a:gd name="connsiteX1" fmla="*/ 146304 w 301752"/>
                <a:gd name="connsiteY1" fmla="*/ 758952 h 758952"/>
                <a:gd name="connsiteX2" fmla="*/ 301752 w 301752"/>
                <a:gd name="connsiteY2" fmla="*/ 0 h 758952"/>
                <a:gd name="connsiteX3" fmla="*/ 0 w 301752"/>
                <a:gd name="connsiteY3" fmla="*/ 9144 h 758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1752" h="758952">
                  <a:moveTo>
                    <a:pt x="0" y="9144"/>
                  </a:moveTo>
                  <a:lnTo>
                    <a:pt x="146304" y="758952"/>
                  </a:lnTo>
                  <a:lnTo>
                    <a:pt x="301752" y="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8460432" y="-137160"/>
            <a:ext cx="801630" cy="794512"/>
          </a:xfrm>
          <a:custGeom>
            <a:avLst/>
            <a:gdLst>
              <a:gd name="connsiteX0" fmla="*/ 420624 w 777240"/>
              <a:gd name="connsiteY0" fmla="*/ 9144 h 850392"/>
              <a:gd name="connsiteX1" fmla="*/ 0 w 777240"/>
              <a:gd name="connsiteY1" fmla="*/ 841248 h 850392"/>
              <a:gd name="connsiteX2" fmla="*/ 777240 w 777240"/>
              <a:gd name="connsiteY2" fmla="*/ 850392 h 850392"/>
              <a:gd name="connsiteX3" fmla="*/ 777240 w 777240"/>
              <a:gd name="connsiteY3" fmla="*/ 0 h 850392"/>
              <a:gd name="connsiteX4" fmla="*/ 420624 w 777240"/>
              <a:gd name="connsiteY4" fmla="*/ 9144 h 850392"/>
              <a:gd name="connsiteX0" fmla="*/ 393192 w 749808"/>
              <a:gd name="connsiteY0" fmla="*/ 9144 h 850392"/>
              <a:gd name="connsiteX1" fmla="*/ 0 w 749808"/>
              <a:gd name="connsiteY1" fmla="*/ 786384 h 850392"/>
              <a:gd name="connsiteX2" fmla="*/ 749808 w 749808"/>
              <a:gd name="connsiteY2" fmla="*/ 850392 h 850392"/>
              <a:gd name="connsiteX3" fmla="*/ 749808 w 749808"/>
              <a:gd name="connsiteY3" fmla="*/ 0 h 850392"/>
              <a:gd name="connsiteX4" fmla="*/ 393192 w 749808"/>
              <a:gd name="connsiteY4" fmla="*/ 9144 h 850392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822960"/>
              <a:gd name="connsiteX1" fmla="*/ 0 w 749808"/>
              <a:gd name="connsiteY1" fmla="*/ 786384 h 822960"/>
              <a:gd name="connsiteX2" fmla="*/ 740664 w 749808"/>
              <a:gd name="connsiteY2" fmla="*/ 822960 h 822960"/>
              <a:gd name="connsiteX3" fmla="*/ 749808 w 749808"/>
              <a:gd name="connsiteY3" fmla="*/ 0 h 822960"/>
              <a:gd name="connsiteX4" fmla="*/ 393192 w 749808"/>
              <a:gd name="connsiteY4" fmla="*/ 9144 h 822960"/>
              <a:gd name="connsiteX0" fmla="*/ 393192 w 786384"/>
              <a:gd name="connsiteY0" fmla="*/ 9144 h 786384"/>
              <a:gd name="connsiteX1" fmla="*/ 0 w 786384"/>
              <a:gd name="connsiteY1" fmla="*/ 786384 h 786384"/>
              <a:gd name="connsiteX2" fmla="*/ 786384 w 786384"/>
              <a:gd name="connsiteY2" fmla="*/ 758952 h 786384"/>
              <a:gd name="connsiteX3" fmla="*/ 749808 w 786384"/>
              <a:gd name="connsiteY3" fmla="*/ 0 h 786384"/>
              <a:gd name="connsiteX4" fmla="*/ 393192 w 786384"/>
              <a:gd name="connsiteY4" fmla="*/ 9144 h 786384"/>
              <a:gd name="connsiteX0" fmla="*/ 393192 w 795528"/>
              <a:gd name="connsiteY0" fmla="*/ 9144 h 786384"/>
              <a:gd name="connsiteX1" fmla="*/ 0 w 795528"/>
              <a:gd name="connsiteY1" fmla="*/ 786384 h 786384"/>
              <a:gd name="connsiteX2" fmla="*/ 795528 w 795528"/>
              <a:gd name="connsiteY2" fmla="*/ 786384 h 786384"/>
              <a:gd name="connsiteX3" fmla="*/ 749808 w 795528"/>
              <a:gd name="connsiteY3" fmla="*/ 0 h 786384"/>
              <a:gd name="connsiteX4" fmla="*/ 393192 w 795528"/>
              <a:gd name="connsiteY4" fmla="*/ 9144 h 786384"/>
              <a:gd name="connsiteX0" fmla="*/ 393192 w 801630"/>
              <a:gd name="connsiteY0" fmla="*/ 9144 h 794512"/>
              <a:gd name="connsiteX1" fmla="*/ 0 w 801630"/>
              <a:gd name="connsiteY1" fmla="*/ 786384 h 794512"/>
              <a:gd name="connsiteX2" fmla="*/ 795528 w 801630"/>
              <a:gd name="connsiteY2" fmla="*/ 786384 h 794512"/>
              <a:gd name="connsiteX3" fmla="*/ 749808 w 801630"/>
              <a:gd name="connsiteY3" fmla="*/ 0 h 794512"/>
              <a:gd name="connsiteX4" fmla="*/ 393192 w 801630"/>
              <a:gd name="connsiteY4" fmla="*/ 9144 h 794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1630" h="794512">
                <a:moveTo>
                  <a:pt x="393192" y="9144"/>
                </a:moveTo>
                <a:lnTo>
                  <a:pt x="0" y="786384"/>
                </a:lnTo>
                <a:cubicBezTo>
                  <a:pt x="265176" y="786384"/>
                  <a:pt x="868680" y="804672"/>
                  <a:pt x="795528" y="786384"/>
                </a:cubicBezTo>
                <a:lnTo>
                  <a:pt x="749808" y="0"/>
                </a:lnTo>
                <a:lnTo>
                  <a:pt x="393192" y="914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9C6813BB-5555-405D-9450-66AB68F4E3E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169" y="3824895"/>
            <a:ext cx="6378386" cy="1712768"/>
          </a:xfrm>
          <a:prstGeom prst="rect">
            <a:avLst/>
          </a:prstGeom>
        </p:spPr>
      </p:pic>
      <p:sp>
        <p:nvSpPr>
          <p:cNvPr id="34" name="文本框 33">
            <a:extLst>
              <a:ext uri="{FF2B5EF4-FFF2-40B4-BE49-F238E27FC236}">
                <a16:creationId xmlns:a16="http://schemas.microsoft.com/office/drawing/2014/main" id="{2B061277-8924-45C2-ABEA-18B51F81A5B0}"/>
              </a:ext>
            </a:extLst>
          </p:cNvPr>
          <p:cNvSpPr txBox="1"/>
          <p:nvPr/>
        </p:nvSpPr>
        <p:spPr>
          <a:xfrm>
            <a:off x="3570797" y="5744289"/>
            <a:ext cx="1977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初始模式场（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79/80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年）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CE86F1B3-AD1E-4F6E-81DA-82FB81E6B79D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169" y="1402952"/>
            <a:ext cx="6378386" cy="1954359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1BEED469-1CF8-4109-B300-64C04DB3CEEC}"/>
              </a:ext>
            </a:extLst>
          </p:cNvPr>
          <p:cNvSpPr txBox="1"/>
          <p:nvPr/>
        </p:nvSpPr>
        <p:spPr>
          <a:xfrm>
            <a:off x="3527399" y="3474355"/>
            <a:ext cx="1977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实际观测值（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98/99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年）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2C52F46E-A416-430E-9976-C033F5A0E3D8}"/>
              </a:ext>
            </a:extLst>
          </p:cNvPr>
          <p:cNvGrpSpPr/>
          <p:nvPr/>
        </p:nvGrpSpPr>
        <p:grpSpPr>
          <a:xfrm>
            <a:off x="3851920" y="1988840"/>
            <a:ext cx="5040560" cy="4195154"/>
            <a:chOff x="3851920" y="1988840"/>
            <a:chExt cx="5040560" cy="4195154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4AD83D79-2F49-4998-A677-A70E36EF1315}"/>
                </a:ext>
              </a:extLst>
            </p:cNvPr>
            <p:cNvSpPr/>
            <p:nvPr/>
          </p:nvSpPr>
          <p:spPr>
            <a:xfrm>
              <a:off x="3851920" y="1988840"/>
              <a:ext cx="3312368" cy="64807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63CFB48C-33DF-4D3B-B065-1B31E2DB25C2}"/>
                </a:ext>
              </a:extLst>
            </p:cNvPr>
            <p:cNvSpPr/>
            <p:nvPr/>
          </p:nvSpPr>
          <p:spPr>
            <a:xfrm>
              <a:off x="3851920" y="4357243"/>
              <a:ext cx="3312368" cy="64807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E1937D5A-17C6-4F21-BC1A-FFCC1762F3C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164289" y="2636913"/>
              <a:ext cx="526266" cy="290075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7EA1ED8F-9FD8-4F48-B7C5-455D94C2D07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164289" y="5005315"/>
              <a:ext cx="526266" cy="53234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829DFA88-1E87-4E9E-84ED-6A07111FAA66}"/>
                </a:ext>
              </a:extLst>
            </p:cNvPr>
            <p:cNvSpPr txBox="1"/>
            <p:nvPr/>
          </p:nvSpPr>
          <p:spPr>
            <a:xfrm>
              <a:off x="7308304" y="5537663"/>
              <a:ext cx="15841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相似的</a:t>
              </a:r>
              <a:r>
                <a:rPr lang="en-US" altLang="zh-CN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ENSO</a:t>
              </a:r>
              <a:r>
                <a:rPr lang="zh-CN" altLang="en-US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气候态</a:t>
              </a:r>
              <a:endParaRPr 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2526866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-36512" y="-78618"/>
            <a:ext cx="9192115" cy="6964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6" name="肘形连接符 5"/>
          <p:cNvCxnSpPr/>
          <p:nvPr/>
        </p:nvCxnSpPr>
        <p:spPr>
          <a:xfrm>
            <a:off x="971600" y="404664"/>
            <a:ext cx="7200800" cy="216024"/>
          </a:xfrm>
          <a:prstGeom prst="bentConnector3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804248" y="28213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结果分析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971600" y="27432"/>
            <a:ext cx="2541537" cy="332656"/>
          </a:xfrm>
          <a:prstGeom prst="roundRect">
            <a:avLst>
              <a:gd name="adj" fmla="val 469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实验结果分析</a:t>
            </a:r>
          </a:p>
        </p:txBody>
      </p:sp>
      <p:grpSp>
        <p:nvGrpSpPr>
          <p:cNvPr id="7" name="组合 6"/>
          <p:cNvGrpSpPr/>
          <p:nvPr/>
        </p:nvGrpSpPr>
        <p:grpSpPr>
          <a:xfrm rot="1612617">
            <a:off x="8178802" y="44619"/>
            <a:ext cx="141497" cy="1576388"/>
            <a:chOff x="4464560" y="1504216"/>
            <a:chExt cx="340608" cy="3644968"/>
          </a:xfrm>
        </p:grpSpPr>
        <p:sp>
          <p:nvSpPr>
            <p:cNvPr id="3" name="矩形 2"/>
            <p:cNvSpPr/>
            <p:nvPr/>
          </p:nvSpPr>
          <p:spPr>
            <a:xfrm>
              <a:off x="4568617" y="1719815"/>
              <a:ext cx="144016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4464560" y="1719815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733160" y="1719096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4464560" y="1504216"/>
              <a:ext cx="340608" cy="19126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4470272" y="4390232"/>
              <a:ext cx="325752" cy="758952"/>
            </a:xfrm>
            <a:custGeom>
              <a:avLst/>
              <a:gdLst>
                <a:gd name="connsiteX0" fmla="*/ 0 w 292608"/>
                <a:gd name="connsiteY0" fmla="*/ 0 h 749808"/>
                <a:gd name="connsiteX1" fmla="*/ 146304 w 292608"/>
                <a:gd name="connsiteY1" fmla="*/ 749808 h 749808"/>
                <a:gd name="connsiteX2" fmla="*/ 292608 w 292608"/>
                <a:gd name="connsiteY2" fmla="*/ 36576 h 749808"/>
                <a:gd name="connsiteX3" fmla="*/ 0 w 292608"/>
                <a:gd name="connsiteY3" fmla="*/ 0 h 749808"/>
                <a:gd name="connsiteX0" fmla="*/ 0 w 301752"/>
                <a:gd name="connsiteY0" fmla="*/ 9144 h 758952"/>
                <a:gd name="connsiteX1" fmla="*/ 146304 w 301752"/>
                <a:gd name="connsiteY1" fmla="*/ 758952 h 758952"/>
                <a:gd name="connsiteX2" fmla="*/ 301752 w 301752"/>
                <a:gd name="connsiteY2" fmla="*/ 0 h 758952"/>
                <a:gd name="connsiteX3" fmla="*/ 0 w 301752"/>
                <a:gd name="connsiteY3" fmla="*/ 9144 h 758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1752" h="758952">
                  <a:moveTo>
                    <a:pt x="0" y="9144"/>
                  </a:moveTo>
                  <a:lnTo>
                    <a:pt x="146304" y="758952"/>
                  </a:lnTo>
                  <a:lnTo>
                    <a:pt x="301752" y="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8460432" y="-137160"/>
            <a:ext cx="801630" cy="794512"/>
          </a:xfrm>
          <a:custGeom>
            <a:avLst/>
            <a:gdLst>
              <a:gd name="connsiteX0" fmla="*/ 420624 w 777240"/>
              <a:gd name="connsiteY0" fmla="*/ 9144 h 850392"/>
              <a:gd name="connsiteX1" fmla="*/ 0 w 777240"/>
              <a:gd name="connsiteY1" fmla="*/ 841248 h 850392"/>
              <a:gd name="connsiteX2" fmla="*/ 777240 w 777240"/>
              <a:gd name="connsiteY2" fmla="*/ 850392 h 850392"/>
              <a:gd name="connsiteX3" fmla="*/ 777240 w 777240"/>
              <a:gd name="connsiteY3" fmla="*/ 0 h 850392"/>
              <a:gd name="connsiteX4" fmla="*/ 420624 w 777240"/>
              <a:gd name="connsiteY4" fmla="*/ 9144 h 850392"/>
              <a:gd name="connsiteX0" fmla="*/ 393192 w 749808"/>
              <a:gd name="connsiteY0" fmla="*/ 9144 h 850392"/>
              <a:gd name="connsiteX1" fmla="*/ 0 w 749808"/>
              <a:gd name="connsiteY1" fmla="*/ 786384 h 850392"/>
              <a:gd name="connsiteX2" fmla="*/ 749808 w 749808"/>
              <a:gd name="connsiteY2" fmla="*/ 850392 h 850392"/>
              <a:gd name="connsiteX3" fmla="*/ 749808 w 749808"/>
              <a:gd name="connsiteY3" fmla="*/ 0 h 850392"/>
              <a:gd name="connsiteX4" fmla="*/ 393192 w 749808"/>
              <a:gd name="connsiteY4" fmla="*/ 9144 h 850392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822960"/>
              <a:gd name="connsiteX1" fmla="*/ 0 w 749808"/>
              <a:gd name="connsiteY1" fmla="*/ 786384 h 822960"/>
              <a:gd name="connsiteX2" fmla="*/ 740664 w 749808"/>
              <a:gd name="connsiteY2" fmla="*/ 822960 h 822960"/>
              <a:gd name="connsiteX3" fmla="*/ 749808 w 749808"/>
              <a:gd name="connsiteY3" fmla="*/ 0 h 822960"/>
              <a:gd name="connsiteX4" fmla="*/ 393192 w 749808"/>
              <a:gd name="connsiteY4" fmla="*/ 9144 h 822960"/>
              <a:gd name="connsiteX0" fmla="*/ 393192 w 786384"/>
              <a:gd name="connsiteY0" fmla="*/ 9144 h 786384"/>
              <a:gd name="connsiteX1" fmla="*/ 0 w 786384"/>
              <a:gd name="connsiteY1" fmla="*/ 786384 h 786384"/>
              <a:gd name="connsiteX2" fmla="*/ 786384 w 786384"/>
              <a:gd name="connsiteY2" fmla="*/ 758952 h 786384"/>
              <a:gd name="connsiteX3" fmla="*/ 749808 w 786384"/>
              <a:gd name="connsiteY3" fmla="*/ 0 h 786384"/>
              <a:gd name="connsiteX4" fmla="*/ 393192 w 786384"/>
              <a:gd name="connsiteY4" fmla="*/ 9144 h 786384"/>
              <a:gd name="connsiteX0" fmla="*/ 393192 w 795528"/>
              <a:gd name="connsiteY0" fmla="*/ 9144 h 786384"/>
              <a:gd name="connsiteX1" fmla="*/ 0 w 795528"/>
              <a:gd name="connsiteY1" fmla="*/ 786384 h 786384"/>
              <a:gd name="connsiteX2" fmla="*/ 795528 w 795528"/>
              <a:gd name="connsiteY2" fmla="*/ 786384 h 786384"/>
              <a:gd name="connsiteX3" fmla="*/ 749808 w 795528"/>
              <a:gd name="connsiteY3" fmla="*/ 0 h 786384"/>
              <a:gd name="connsiteX4" fmla="*/ 393192 w 795528"/>
              <a:gd name="connsiteY4" fmla="*/ 9144 h 786384"/>
              <a:gd name="connsiteX0" fmla="*/ 393192 w 801630"/>
              <a:gd name="connsiteY0" fmla="*/ 9144 h 794512"/>
              <a:gd name="connsiteX1" fmla="*/ 0 w 801630"/>
              <a:gd name="connsiteY1" fmla="*/ 786384 h 794512"/>
              <a:gd name="connsiteX2" fmla="*/ 795528 w 801630"/>
              <a:gd name="connsiteY2" fmla="*/ 786384 h 794512"/>
              <a:gd name="connsiteX3" fmla="*/ 749808 w 801630"/>
              <a:gd name="connsiteY3" fmla="*/ 0 h 794512"/>
              <a:gd name="connsiteX4" fmla="*/ 393192 w 801630"/>
              <a:gd name="connsiteY4" fmla="*/ 9144 h 794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1630" h="794512">
                <a:moveTo>
                  <a:pt x="393192" y="9144"/>
                </a:moveTo>
                <a:lnTo>
                  <a:pt x="0" y="786384"/>
                </a:lnTo>
                <a:cubicBezTo>
                  <a:pt x="265176" y="786384"/>
                  <a:pt x="868680" y="804672"/>
                  <a:pt x="795528" y="786384"/>
                </a:cubicBezTo>
                <a:lnTo>
                  <a:pt x="749808" y="0"/>
                </a:lnTo>
                <a:lnTo>
                  <a:pt x="393192" y="914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D82BFAC-BB4C-4ECD-868F-B60624128845}"/>
              </a:ext>
            </a:extLst>
          </p:cNvPr>
          <p:cNvSpPr txBox="1"/>
          <p:nvPr/>
        </p:nvSpPr>
        <p:spPr>
          <a:xfrm>
            <a:off x="2699790" y="5517232"/>
            <a:ext cx="36004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第三季度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SSTA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对比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左侧未加扰动，右侧叠加扰动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F1F216F5-99D0-4323-BC1C-9D445E7FF4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169" y="1621210"/>
            <a:ext cx="6684752" cy="3873167"/>
          </a:xfrm>
          <a:prstGeom prst="rect">
            <a:avLst/>
          </a:prstGeom>
        </p:spPr>
      </p:pic>
      <p:grpSp>
        <p:nvGrpSpPr>
          <p:cNvPr id="20" name="组合 19">
            <a:extLst>
              <a:ext uri="{FF2B5EF4-FFF2-40B4-BE49-F238E27FC236}">
                <a16:creationId xmlns:a16="http://schemas.microsoft.com/office/drawing/2014/main" id="{8C620BFB-62AA-4A25-B7F5-D24E714BE021}"/>
              </a:ext>
            </a:extLst>
          </p:cNvPr>
          <p:cNvGrpSpPr/>
          <p:nvPr/>
        </p:nvGrpSpPr>
        <p:grpSpPr>
          <a:xfrm>
            <a:off x="1691680" y="2805938"/>
            <a:ext cx="6291600" cy="2670500"/>
            <a:chOff x="1691680" y="2805938"/>
            <a:chExt cx="6291600" cy="2670500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6417E2AB-A47C-4FA0-83E6-9B6DDFA50FCE}"/>
                </a:ext>
              </a:extLst>
            </p:cNvPr>
            <p:cNvSpPr/>
            <p:nvPr/>
          </p:nvSpPr>
          <p:spPr>
            <a:xfrm>
              <a:off x="1691680" y="2805938"/>
              <a:ext cx="792088" cy="45766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5A56DA1A-9750-4FE4-A853-413CED60EEF2}"/>
                </a:ext>
              </a:extLst>
            </p:cNvPr>
            <p:cNvSpPr/>
            <p:nvPr/>
          </p:nvSpPr>
          <p:spPr>
            <a:xfrm>
              <a:off x="5220072" y="2866689"/>
              <a:ext cx="792088" cy="45766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A6240AF8-4D90-40AF-9E25-7C95B13B7F3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23728" y="3300408"/>
              <a:ext cx="4248472" cy="142473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C35E8E2E-5827-49BA-9815-81C4B1C1BFA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32756" y="3313038"/>
              <a:ext cx="739444" cy="142473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4FC5A471-AA48-45EC-80F1-78251BDFAB66}"/>
                </a:ext>
              </a:extLst>
            </p:cNvPr>
            <p:cNvSpPr txBox="1"/>
            <p:nvPr/>
          </p:nvSpPr>
          <p:spPr>
            <a:xfrm>
              <a:off x="6372200" y="4737774"/>
              <a:ext cx="161108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明显的正向异常，</a:t>
              </a:r>
              <a:endPara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在中东太平洋有较大发展</a:t>
              </a:r>
              <a:endParaRPr 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7339214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-36512" y="-78618"/>
            <a:ext cx="9192115" cy="6964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6" name="肘形连接符 5"/>
          <p:cNvCxnSpPr/>
          <p:nvPr/>
        </p:nvCxnSpPr>
        <p:spPr>
          <a:xfrm>
            <a:off x="971600" y="404664"/>
            <a:ext cx="7200800" cy="216024"/>
          </a:xfrm>
          <a:prstGeom prst="bentConnector3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804248" y="28213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结果分析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971600" y="27432"/>
            <a:ext cx="2541537" cy="332656"/>
          </a:xfrm>
          <a:prstGeom prst="roundRect">
            <a:avLst>
              <a:gd name="adj" fmla="val 469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实验结果分析</a:t>
            </a:r>
          </a:p>
        </p:txBody>
      </p:sp>
      <p:grpSp>
        <p:nvGrpSpPr>
          <p:cNvPr id="7" name="组合 6"/>
          <p:cNvGrpSpPr/>
          <p:nvPr/>
        </p:nvGrpSpPr>
        <p:grpSpPr>
          <a:xfrm rot="1612617">
            <a:off x="8178802" y="44619"/>
            <a:ext cx="141497" cy="1576388"/>
            <a:chOff x="4464560" y="1504216"/>
            <a:chExt cx="340608" cy="3644968"/>
          </a:xfrm>
        </p:grpSpPr>
        <p:sp>
          <p:nvSpPr>
            <p:cNvPr id="3" name="矩形 2"/>
            <p:cNvSpPr/>
            <p:nvPr/>
          </p:nvSpPr>
          <p:spPr>
            <a:xfrm>
              <a:off x="4568617" y="1719815"/>
              <a:ext cx="144016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4464560" y="1719815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733160" y="1719096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4464560" y="1504216"/>
              <a:ext cx="340608" cy="19126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4470272" y="4390232"/>
              <a:ext cx="325752" cy="758952"/>
            </a:xfrm>
            <a:custGeom>
              <a:avLst/>
              <a:gdLst>
                <a:gd name="connsiteX0" fmla="*/ 0 w 292608"/>
                <a:gd name="connsiteY0" fmla="*/ 0 h 749808"/>
                <a:gd name="connsiteX1" fmla="*/ 146304 w 292608"/>
                <a:gd name="connsiteY1" fmla="*/ 749808 h 749808"/>
                <a:gd name="connsiteX2" fmla="*/ 292608 w 292608"/>
                <a:gd name="connsiteY2" fmla="*/ 36576 h 749808"/>
                <a:gd name="connsiteX3" fmla="*/ 0 w 292608"/>
                <a:gd name="connsiteY3" fmla="*/ 0 h 749808"/>
                <a:gd name="connsiteX0" fmla="*/ 0 w 301752"/>
                <a:gd name="connsiteY0" fmla="*/ 9144 h 758952"/>
                <a:gd name="connsiteX1" fmla="*/ 146304 w 301752"/>
                <a:gd name="connsiteY1" fmla="*/ 758952 h 758952"/>
                <a:gd name="connsiteX2" fmla="*/ 301752 w 301752"/>
                <a:gd name="connsiteY2" fmla="*/ 0 h 758952"/>
                <a:gd name="connsiteX3" fmla="*/ 0 w 301752"/>
                <a:gd name="connsiteY3" fmla="*/ 9144 h 758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1752" h="758952">
                  <a:moveTo>
                    <a:pt x="0" y="9144"/>
                  </a:moveTo>
                  <a:lnTo>
                    <a:pt x="146304" y="758952"/>
                  </a:lnTo>
                  <a:lnTo>
                    <a:pt x="301752" y="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8460432" y="-137160"/>
            <a:ext cx="801630" cy="794512"/>
          </a:xfrm>
          <a:custGeom>
            <a:avLst/>
            <a:gdLst>
              <a:gd name="connsiteX0" fmla="*/ 420624 w 777240"/>
              <a:gd name="connsiteY0" fmla="*/ 9144 h 850392"/>
              <a:gd name="connsiteX1" fmla="*/ 0 w 777240"/>
              <a:gd name="connsiteY1" fmla="*/ 841248 h 850392"/>
              <a:gd name="connsiteX2" fmla="*/ 777240 w 777240"/>
              <a:gd name="connsiteY2" fmla="*/ 850392 h 850392"/>
              <a:gd name="connsiteX3" fmla="*/ 777240 w 777240"/>
              <a:gd name="connsiteY3" fmla="*/ 0 h 850392"/>
              <a:gd name="connsiteX4" fmla="*/ 420624 w 777240"/>
              <a:gd name="connsiteY4" fmla="*/ 9144 h 850392"/>
              <a:gd name="connsiteX0" fmla="*/ 393192 w 749808"/>
              <a:gd name="connsiteY0" fmla="*/ 9144 h 850392"/>
              <a:gd name="connsiteX1" fmla="*/ 0 w 749808"/>
              <a:gd name="connsiteY1" fmla="*/ 786384 h 850392"/>
              <a:gd name="connsiteX2" fmla="*/ 749808 w 749808"/>
              <a:gd name="connsiteY2" fmla="*/ 850392 h 850392"/>
              <a:gd name="connsiteX3" fmla="*/ 749808 w 749808"/>
              <a:gd name="connsiteY3" fmla="*/ 0 h 850392"/>
              <a:gd name="connsiteX4" fmla="*/ 393192 w 749808"/>
              <a:gd name="connsiteY4" fmla="*/ 9144 h 850392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822960"/>
              <a:gd name="connsiteX1" fmla="*/ 0 w 749808"/>
              <a:gd name="connsiteY1" fmla="*/ 786384 h 822960"/>
              <a:gd name="connsiteX2" fmla="*/ 740664 w 749808"/>
              <a:gd name="connsiteY2" fmla="*/ 822960 h 822960"/>
              <a:gd name="connsiteX3" fmla="*/ 749808 w 749808"/>
              <a:gd name="connsiteY3" fmla="*/ 0 h 822960"/>
              <a:gd name="connsiteX4" fmla="*/ 393192 w 749808"/>
              <a:gd name="connsiteY4" fmla="*/ 9144 h 822960"/>
              <a:gd name="connsiteX0" fmla="*/ 393192 w 786384"/>
              <a:gd name="connsiteY0" fmla="*/ 9144 h 786384"/>
              <a:gd name="connsiteX1" fmla="*/ 0 w 786384"/>
              <a:gd name="connsiteY1" fmla="*/ 786384 h 786384"/>
              <a:gd name="connsiteX2" fmla="*/ 786384 w 786384"/>
              <a:gd name="connsiteY2" fmla="*/ 758952 h 786384"/>
              <a:gd name="connsiteX3" fmla="*/ 749808 w 786384"/>
              <a:gd name="connsiteY3" fmla="*/ 0 h 786384"/>
              <a:gd name="connsiteX4" fmla="*/ 393192 w 786384"/>
              <a:gd name="connsiteY4" fmla="*/ 9144 h 786384"/>
              <a:gd name="connsiteX0" fmla="*/ 393192 w 795528"/>
              <a:gd name="connsiteY0" fmla="*/ 9144 h 786384"/>
              <a:gd name="connsiteX1" fmla="*/ 0 w 795528"/>
              <a:gd name="connsiteY1" fmla="*/ 786384 h 786384"/>
              <a:gd name="connsiteX2" fmla="*/ 795528 w 795528"/>
              <a:gd name="connsiteY2" fmla="*/ 786384 h 786384"/>
              <a:gd name="connsiteX3" fmla="*/ 749808 w 795528"/>
              <a:gd name="connsiteY3" fmla="*/ 0 h 786384"/>
              <a:gd name="connsiteX4" fmla="*/ 393192 w 795528"/>
              <a:gd name="connsiteY4" fmla="*/ 9144 h 786384"/>
              <a:gd name="connsiteX0" fmla="*/ 393192 w 801630"/>
              <a:gd name="connsiteY0" fmla="*/ 9144 h 794512"/>
              <a:gd name="connsiteX1" fmla="*/ 0 w 801630"/>
              <a:gd name="connsiteY1" fmla="*/ 786384 h 794512"/>
              <a:gd name="connsiteX2" fmla="*/ 795528 w 801630"/>
              <a:gd name="connsiteY2" fmla="*/ 786384 h 794512"/>
              <a:gd name="connsiteX3" fmla="*/ 749808 w 801630"/>
              <a:gd name="connsiteY3" fmla="*/ 0 h 794512"/>
              <a:gd name="connsiteX4" fmla="*/ 393192 w 801630"/>
              <a:gd name="connsiteY4" fmla="*/ 9144 h 794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1630" h="794512">
                <a:moveTo>
                  <a:pt x="393192" y="9144"/>
                </a:moveTo>
                <a:lnTo>
                  <a:pt x="0" y="786384"/>
                </a:lnTo>
                <a:cubicBezTo>
                  <a:pt x="265176" y="786384"/>
                  <a:pt x="868680" y="804672"/>
                  <a:pt x="795528" y="786384"/>
                </a:cubicBezTo>
                <a:lnTo>
                  <a:pt x="749808" y="0"/>
                </a:lnTo>
                <a:lnTo>
                  <a:pt x="393192" y="914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C73F9C32-7C93-416C-BFD7-5485EDC649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488" y="1578762"/>
            <a:ext cx="7031611" cy="3734911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0D82BFAC-BB4C-4ECD-868F-B60624128845}"/>
              </a:ext>
            </a:extLst>
          </p:cNvPr>
          <p:cNvSpPr txBox="1"/>
          <p:nvPr/>
        </p:nvSpPr>
        <p:spPr>
          <a:xfrm>
            <a:off x="2699791" y="5517232"/>
            <a:ext cx="3293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全年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SSTA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对比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左侧未加扰动，右侧叠加扰动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91614314-30B0-47DD-8B99-D0489868A781}"/>
              </a:ext>
            </a:extLst>
          </p:cNvPr>
          <p:cNvGrpSpPr/>
          <p:nvPr/>
        </p:nvGrpSpPr>
        <p:grpSpPr>
          <a:xfrm>
            <a:off x="1522288" y="2924944"/>
            <a:ext cx="6460992" cy="2336050"/>
            <a:chOff x="1522288" y="2924944"/>
            <a:chExt cx="6460992" cy="2336050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8E0DA11D-3BE9-489A-9CDD-1ACB602FC393}"/>
                </a:ext>
              </a:extLst>
            </p:cNvPr>
            <p:cNvSpPr/>
            <p:nvPr/>
          </p:nvSpPr>
          <p:spPr>
            <a:xfrm>
              <a:off x="1522288" y="2924944"/>
              <a:ext cx="720080" cy="37546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40747C36-DD7F-48C8-9819-511282630C51}"/>
                </a:ext>
              </a:extLst>
            </p:cNvPr>
            <p:cNvSpPr/>
            <p:nvPr/>
          </p:nvSpPr>
          <p:spPr>
            <a:xfrm>
              <a:off x="5272715" y="2924944"/>
              <a:ext cx="720080" cy="37546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F4B10F6E-96A1-4954-992B-933026FB7C4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23728" y="3300408"/>
              <a:ext cx="4248472" cy="142473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8441FEE0-13A3-4506-A2DE-B1838BFC00A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32756" y="3313038"/>
              <a:ext cx="739444" cy="142473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97C07B51-A4CF-4C7A-9336-24C37804B626}"/>
                </a:ext>
              </a:extLst>
            </p:cNvPr>
            <p:cNvSpPr txBox="1"/>
            <p:nvPr/>
          </p:nvSpPr>
          <p:spPr>
            <a:xfrm>
              <a:off x="6372200" y="4737774"/>
              <a:ext cx="16110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基本</a:t>
              </a:r>
              <a:r>
                <a:rPr lang="zh-CN" altLang="en-US" sz="1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可以判断为</a:t>
              </a:r>
              <a:r>
                <a:rPr lang="en-US" altLang="zh-CN" sz="1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OGE</a:t>
              </a:r>
              <a:endParaRPr 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4532135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-36512" y="-78618"/>
            <a:ext cx="9192115" cy="6964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2204864"/>
            <a:ext cx="2699792" cy="20162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956376" y="2204864"/>
            <a:ext cx="1235739" cy="2016224"/>
          </a:xfrm>
          <a:custGeom>
            <a:avLst/>
            <a:gdLst>
              <a:gd name="connsiteX0" fmla="*/ 0 w 1296144"/>
              <a:gd name="connsiteY0" fmla="*/ 0 h 2016224"/>
              <a:gd name="connsiteX1" fmla="*/ 1296144 w 1296144"/>
              <a:gd name="connsiteY1" fmla="*/ 0 h 2016224"/>
              <a:gd name="connsiteX2" fmla="*/ 1296144 w 1296144"/>
              <a:gd name="connsiteY2" fmla="*/ 2016224 h 2016224"/>
              <a:gd name="connsiteX3" fmla="*/ 0 w 1296144"/>
              <a:gd name="connsiteY3" fmla="*/ 2016224 h 2016224"/>
              <a:gd name="connsiteX4" fmla="*/ 0 w 1296144"/>
              <a:gd name="connsiteY4" fmla="*/ 0 h 2016224"/>
              <a:gd name="connsiteX0" fmla="*/ 0 w 1296144"/>
              <a:gd name="connsiteY0" fmla="*/ 0 h 2016224"/>
              <a:gd name="connsiteX1" fmla="*/ 1296144 w 1296144"/>
              <a:gd name="connsiteY1" fmla="*/ 0 h 2016224"/>
              <a:gd name="connsiteX2" fmla="*/ 1296144 w 1296144"/>
              <a:gd name="connsiteY2" fmla="*/ 2016224 h 2016224"/>
              <a:gd name="connsiteX3" fmla="*/ 0 w 1296144"/>
              <a:gd name="connsiteY3" fmla="*/ 2016224 h 2016224"/>
              <a:gd name="connsiteX4" fmla="*/ 0 w 1296144"/>
              <a:gd name="connsiteY4" fmla="*/ 0 h 2016224"/>
              <a:gd name="connsiteX0" fmla="*/ 0 w 1296144"/>
              <a:gd name="connsiteY0" fmla="*/ 0 h 2016224"/>
              <a:gd name="connsiteX1" fmla="*/ 1296144 w 1296144"/>
              <a:gd name="connsiteY1" fmla="*/ 0 h 2016224"/>
              <a:gd name="connsiteX2" fmla="*/ 1296144 w 1296144"/>
              <a:gd name="connsiteY2" fmla="*/ 2016224 h 2016224"/>
              <a:gd name="connsiteX3" fmla="*/ 0 w 1296144"/>
              <a:gd name="connsiteY3" fmla="*/ 2016224 h 2016224"/>
              <a:gd name="connsiteX4" fmla="*/ 0 w 1296144"/>
              <a:gd name="connsiteY4" fmla="*/ 0 h 2016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6144" h="2016224">
                <a:moveTo>
                  <a:pt x="0" y="0"/>
                </a:moveTo>
                <a:lnTo>
                  <a:pt x="1296144" y="0"/>
                </a:lnTo>
                <a:lnTo>
                  <a:pt x="1296144" y="2016224"/>
                </a:lnTo>
                <a:lnTo>
                  <a:pt x="0" y="2016224"/>
                </a:lnTo>
                <a:cubicBezTo>
                  <a:pt x="310896" y="1554461"/>
                  <a:pt x="484632" y="699507"/>
                  <a:pt x="0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227820" y="2101044"/>
            <a:ext cx="2223864" cy="222386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403648" y="2249440"/>
            <a:ext cx="1909316" cy="1909316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07504" y="684685"/>
            <a:ext cx="4273624" cy="5120579"/>
            <a:chOff x="395536" y="684685"/>
            <a:chExt cx="4273624" cy="5120579"/>
          </a:xfrm>
        </p:grpSpPr>
        <p:sp>
          <p:nvSpPr>
            <p:cNvPr id="20" name="弧形 19"/>
            <p:cNvSpPr/>
            <p:nvPr/>
          </p:nvSpPr>
          <p:spPr>
            <a:xfrm>
              <a:off x="395536" y="692696"/>
              <a:ext cx="4273624" cy="5112568"/>
            </a:xfrm>
            <a:prstGeom prst="arc">
              <a:avLst>
                <a:gd name="adj1" fmla="val 16996090"/>
                <a:gd name="adj2" fmla="val 0"/>
              </a:avLst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弧形 20"/>
            <p:cNvSpPr/>
            <p:nvPr/>
          </p:nvSpPr>
          <p:spPr>
            <a:xfrm flipV="1">
              <a:off x="395536" y="684685"/>
              <a:ext cx="4273624" cy="5112568"/>
            </a:xfrm>
            <a:prstGeom prst="arc">
              <a:avLst>
                <a:gd name="adj1" fmla="val 16996090"/>
                <a:gd name="adj2" fmla="val 0"/>
              </a:avLst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2" name="椭圆 21"/>
          <p:cNvSpPr/>
          <p:nvPr/>
        </p:nvSpPr>
        <p:spPr>
          <a:xfrm>
            <a:off x="3397728" y="1054971"/>
            <a:ext cx="550912" cy="55091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3839547" y="1709952"/>
            <a:ext cx="550912" cy="55091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074434" y="2490512"/>
            <a:ext cx="550912" cy="55091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 flipH="1" flipV="1">
            <a:off x="4074434" y="3306994"/>
            <a:ext cx="550912" cy="55091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椭圆 28"/>
          <p:cNvSpPr/>
          <p:nvPr/>
        </p:nvSpPr>
        <p:spPr>
          <a:xfrm flipH="1" flipV="1">
            <a:off x="3873423" y="4114769"/>
            <a:ext cx="550912" cy="55091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椭圆 29"/>
          <p:cNvSpPr/>
          <p:nvPr/>
        </p:nvSpPr>
        <p:spPr>
          <a:xfrm flipH="1" flipV="1">
            <a:off x="3401378" y="4862469"/>
            <a:ext cx="550912" cy="55091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4074433" y="1127099"/>
            <a:ext cx="2899639" cy="369332"/>
          </a:xfrm>
          <a:prstGeom prst="roundRect">
            <a:avLst>
              <a:gd name="adj" fmla="val 50000"/>
            </a:avLst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4480673" y="1786680"/>
            <a:ext cx="2899639" cy="369332"/>
          </a:xfrm>
          <a:prstGeom prst="roundRect">
            <a:avLst>
              <a:gd name="adj" fmla="val 50000"/>
            </a:avLst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4788024" y="2574048"/>
            <a:ext cx="2899639" cy="369332"/>
          </a:xfrm>
          <a:prstGeom prst="roundRect">
            <a:avLst>
              <a:gd name="adj" fmla="val 50000"/>
            </a:avLst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4840713" y="3419708"/>
            <a:ext cx="2899639" cy="369332"/>
          </a:xfrm>
          <a:prstGeom prst="roundRect">
            <a:avLst>
              <a:gd name="adj" fmla="val 50000"/>
            </a:avLst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4572000" y="4231106"/>
            <a:ext cx="2899639" cy="369332"/>
          </a:xfrm>
          <a:prstGeom prst="roundRect">
            <a:avLst>
              <a:gd name="adj" fmla="val 50000"/>
            </a:avLst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4074434" y="4953259"/>
            <a:ext cx="2899639" cy="369332"/>
          </a:xfrm>
          <a:prstGeom prst="roundRect">
            <a:avLst>
              <a:gd name="adj" fmla="val 50000"/>
            </a:avLst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02067" y="112474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绪论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650880" y="1808314"/>
            <a:ext cx="2031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实验难点与解决方案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927778" y="259314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实验流程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860032" y="3429000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实验结果分析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644008" y="424257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论文总结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193672" y="4971798"/>
            <a:ext cx="67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Q&amp;A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532602" y="112474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964650" y="179582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180674" y="2587912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184528" y="340156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992082" y="4211796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532602" y="494116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1802560" y="2627768"/>
            <a:ext cx="1094968" cy="1121279"/>
            <a:chOff x="3598200" y="1732459"/>
            <a:chExt cx="1947600" cy="1994400"/>
          </a:xfrm>
        </p:grpSpPr>
        <p:sp>
          <p:nvSpPr>
            <p:cNvPr id="47" name="Freeform 5"/>
            <p:cNvSpPr>
              <a:spLocks/>
            </p:cNvSpPr>
            <p:nvPr/>
          </p:nvSpPr>
          <p:spPr bwMode="auto">
            <a:xfrm>
              <a:off x="4815450" y="1732459"/>
              <a:ext cx="417924" cy="1423836"/>
            </a:xfrm>
            <a:custGeom>
              <a:avLst/>
              <a:gdLst>
                <a:gd name="T0" fmla="*/ 2 w 43"/>
                <a:gd name="T1" fmla="*/ 115 h 115"/>
                <a:gd name="T2" fmla="*/ 3 w 43"/>
                <a:gd name="T3" fmla="*/ 115 h 115"/>
                <a:gd name="T4" fmla="*/ 3 w 43"/>
                <a:gd name="T5" fmla="*/ 115 h 115"/>
                <a:gd name="T6" fmla="*/ 3 w 43"/>
                <a:gd name="T7" fmla="*/ 115 h 115"/>
                <a:gd name="T8" fmla="*/ 4 w 43"/>
                <a:gd name="T9" fmla="*/ 115 h 115"/>
                <a:gd name="T10" fmla="*/ 4 w 43"/>
                <a:gd name="T11" fmla="*/ 115 h 115"/>
                <a:gd name="T12" fmla="*/ 5 w 43"/>
                <a:gd name="T13" fmla="*/ 114 h 115"/>
                <a:gd name="T14" fmla="*/ 22 w 43"/>
                <a:gd name="T15" fmla="*/ 98 h 115"/>
                <a:gd name="T16" fmla="*/ 38 w 43"/>
                <a:gd name="T17" fmla="*/ 114 h 115"/>
                <a:gd name="T18" fmla="*/ 39 w 43"/>
                <a:gd name="T19" fmla="*/ 115 h 115"/>
                <a:gd name="T20" fmla="*/ 39 w 43"/>
                <a:gd name="T21" fmla="*/ 115 h 115"/>
                <a:gd name="T22" fmla="*/ 40 w 43"/>
                <a:gd name="T23" fmla="*/ 115 h 115"/>
                <a:gd name="T24" fmla="*/ 40 w 43"/>
                <a:gd name="T25" fmla="*/ 115 h 115"/>
                <a:gd name="T26" fmla="*/ 40 w 43"/>
                <a:gd name="T27" fmla="*/ 115 h 115"/>
                <a:gd name="T28" fmla="*/ 41 w 43"/>
                <a:gd name="T29" fmla="*/ 115 h 115"/>
                <a:gd name="T30" fmla="*/ 42 w 43"/>
                <a:gd name="T31" fmla="*/ 114 h 115"/>
                <a:gd name="T32" fmla="*/ 43 w 43"/>
                <a:gd name="T33" fmla="*/ 112 h 115"/>
                <a:gd name="T34" fmla="*/ 43 w 43"/>
                <a:gd name="T35" fmla="*/ 27 h 115"/>
                <a:gd name="T36" fmla="*/ 43 w 43"/>
                <a:gd name="T37" fmla="*/ 13 h 115"/>
                <a:gd name="T38" fmla="*/ 43 w 43"/>
                <a:gd name="T39" fmla="*/ 3 h 115"/>
                <a:gd name="T40" fmla="*/ 42 w 43"/>
                <a:gd name="T41" fmla="*/ 1 h 115"/>
                <a:gd name="T42" fmla="*/ 40 w 43"/>
                <a:gd name="T43" fmla="*/ 0 h 115"/>
                <a:gd name="T44" fmla="*/ 3 w 43"/>
                <a:gd name="T45" fmla="*/ 0 h 115"/>
                <a:gd name="T46" fmla="*/ 3 w 43"/>
                <a:gd name="T47" fmla="*/ 0 h 115"/>
                <a:gd name="T48" fmla="*/ 2 w 43"/>
                <a:gd name="T49" fmla="*/ 1 h 115"/>
                <a:gd name="T50" fmla="*/ 2 w 43"/>
                <a:gd name="T51" fmla="*/ 1 h 115"/>
                <a:gd name="T52" fmla="*/ 0 w 43"/>
                <a:gd name="T53" fmla="*/ 3 h 115"/>
                <a:gd name="T54" fmla="*/ 0 w 43"/>
                <a:gd name="T55" fmla="*/ 13 h 115"/>
                <a:gd name="T56" fmla="*/ 0 w 43"/>
                <a:gd name="T57" fmla="*/ 27 h 115"/>
                <a:gd name="T58" fmla="*/ 0 w 43"/>
                <a:gd name="T59" fmla="*/ 112 h 115"/>
                <a:gd name="T60" fmla="*/ 2 w 43"/>
                <a:gd name="T61" fmla="*/ 11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3" h="115">
                  <a:moveTo>
                    <a:pt x="2" y="115"/>
                  </a:moveTo>
                  <a:cubicBezTo>
                    <a:pt x="2" y="115"/>
                    <a:pt x="2" y="115"/>
                    <a:pt x="3" y="115"/>
                  </a:cubicBezTo>
                  <a:cubicBezTo>
                    <a:pt x="3" y="115"/>
                    <a:pt x="3" y="115"/>
                    <a:pt x="3" y="115"/>
                  </a:cubicBezTo>
                  <a:cubicBezTo>
                    <a:pt x="3" y="115"/>
                    <a:pt x="3" y="115"/>
                    <a:pt x="3" y="115"/>
                  </a:cubicBezTo>
                  <a:cubicBezTo>
                    <a:pt x="3" y="115"/>
                    <a:pt x="4" y="115"/>
                    <a:pt x="4" y="115"/>
                  </a:cubicBezTo>
                  <a:cubicBezTo>
                    <a:pt x="4" y="115"/>
                    <a:pt x="4" y="115"/>
                    <a:pt x="4" y="115"/>
                  </a:cubicBezTo>
                  <a:cubicBezTo>
                    <a:pt x="4" y="115"/>
                    <a:pt x="5" y="114"/>
                    <a:pt x="5" y="114"/>
                  </a:cubicBezTo>
                  <a:cubicBezTo>
                    <a:pt x="22" y="98"/>
                    <a:pt x="22" y="98"/>
                    <a:pt x="22" y="98"/>
                  </a:cubicBezTo>
                  <a:cubicBezTo>
                    <a:pt x="38" y="114"/>
                    <a:pt x="38" y="114"/>
                    <a:pt x="38" y="114"/>
                  </a:cubicBezTo>
                  <a:cubicBezTo>
                    <a:pt x="38" y="114"/>
                    <a:pt x="39" y="115"/>
                    <a:pt x="39" y="115"/>
                  </a:cubicBezTo>
                  <a:cubicBezTo>
                    <a:pt x="39" y="115"/>
                    <a:pt x="39" y="115"/>
                    <a:pt x="39" y="115"/>
                  </a:cubicBezTo>
                  <a:cubicBezTo>
                    <a:pt x="40" y="115"/>
                    <a:pt x="40" y="115"/>
                    <a:pt x="40" y="115"/>
                  </a:cubicBezTo>
                  <a:cubicBezTo>
                    <a:pt x="40" y="115"/>
                    <a:pt x="40" y="115"/>
                    <a:pt x="40" y="115"/>
                  </a:cubicBezTo>
                  <a:cubicBezTo>
                    <a:pt x="40" y="115"/>
                    <a:pt x="40" y="115"/>
                    <a:pt x="40" y="115"/>
                  </a:cubicBezTo>
                  <a:cubicBezTo>
                    <a:pt x="41" y="115"/>
                    <a:pt x="41" y="115"/>
                    <a:pt x="41" y="115"/>
                  </a:cubicBezTo>
                  <a:cubicBezTo>
                    <a:pt x="42" y="115"/>
                    <a:pt x="42" y="114"/>
                    <a:pt x="42" y="114"/>
                  </a:cubicBezTo>
                  <a:cubicBezTo>
                    <a:pt x="43" y="114"/>
                    <a:pt x="43" y="113"/>
                    <a:pt x="43" y="112"/>
                  </a:cubicBezTo>
                  <a:cubicBezTo>
                    <a:pt x="43" y="27"/>
                    <a:pt x="43" y="27"/>
                    <a:pt x="43" y="27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43" y="3"/>
                    <a:pt x="43" y="3"/>
                    <a:pt x="43" y="3"/>
                  </a:cubicBezTo>
                  <a:cubicBezTo>
                    <a:pt x="43" y="3"/>
                    <a:pt x="43" y="2"/>
                    <a:pt x="42" y="1"/>
                  </a:cubicBezTo>
                  <a:cubicBezTo>
                    <a:pt x="42" y="1"/>
                    <a:pt x="41" y="0"/>
                    <a:pt x="4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2" y="0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0" y="2"/>
                    <a:pt x="0" y="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0" y="113"/>
                    <a:pt x="1" y="114"/>
                    <a:pt x="2" y="11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8" name="Freeform 6"/>
            <p:cNvSpPr>
              <a:spLocks/>
            </p:cNvSpPr>
            <p:nvPr/>
          </p:nvSpPr>
          <p:spPr bwMode="auto">
            <a:xfrm>
              <a:off x="3853824" y="2462367"/>
              <a:ext cx="515304" cy="61683"/>
            </a:xfrm>
            <a:custGeom>
              <a:avLst/>
              <a:gdLst>
                <a:gd name="T0" fmla="*/ 0 w 53"/>
                <a:gd name="T1" fmla="*/ 3 h 5"/>
                <a:gd name="T2" fmla="*/ 3 w 53"/>
                <a:gd name="T3" fmla="*/ 5 h 5"/>
                <a:gd name="T4" fmla="*/ 50 w 53"/>
                <a:gd name="T5" fmla="*/ 5 h 5"/>
                <a:gd name="T6" fmla="*/ 53 w 53"/>
                <a:gd name="T7" fmla="*/ 3 h 5"/>
                <a:gd name="T8" fmla="*/ 50 w 53"/>
                <a:gd name="T9" fmla="*/ 0 h 5"/>
                <a:gd name="T10" fmla="*/ 3 w 53"/>
                <a:gd name="T11" fmla="*/ 0 h 5"/>
                <a:gd name="T12" fmla="*/ 0 w 53"/>
                <a:gd name="T13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">
                  <a:moveTo>
                    <a:pt x="0" y="3"/>
                  </a:moveTo>
                  <a:cubicBezTo>
                    <a:pt x="0" y="4"/>
                    <a:pt x="2" y="5"/>
                    <a:pt x="3" y="5"/>
                  </a:cubicBezTo>
                  <a:cubicBezTo>
                    <a:pt x="50" y="5"/>
                    <a:pt x="50" y="5"/>
                    <a:pt x="50" y="5"/>
                  </a:cubicBezTo>
                  <a:cubicBezTo>
                    <a:pt x="52" y="5"/>
                    <a:pt x="53" y="4"/>
                    <a:pt x="53" y="3"/>
                  </a:cubicBezTo>
                  <a:cubicBezTo>
                    <a:pt x="53" y="1"/>
                    <a:pt x="52" y="0"/>
                    <a:pt x="5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9" name="Freeform 7"/>
            <p:cNvSpPr>
              <a:spLocks/>
            </p:cNvSpPr>
            <p:nvPr/>
          </p:nvSpPr>
          <p:spPr bwMode="auto">
            <a:xfrm>
              <a:off x="3853824" y="2750218"/>
              <a:ext cx="515304" cy="61683"/>
            </a:xfrm>
            <a:custGeom>
              <a:avLst/>
              <a:gdLst>
                <a:gd name="T0" fmla="*/ 50 w 53"/>
                <a:gd name="T1" fmla="*/ 0 h 5"/>
                <a:gd name="T2" fmla="*/ 3 w 53"/>
                <a:gd name="T3" fmla="*/ 0 h 5"/>
                <a:gd name="T4" fmla="*/ 0 w 53"/>
                <a:gd name="T5" fmla="*/ 2 h 5"/>
                <a:gd name="T6" fmla="*/ 3 w 53"/>
                <a:gd name="T7" fmla="*/ 5 h 5"/>
                <a:gd name="T8" fmla="*/ 50 w 53"/>
                <a:gd name="T9" fmla="*/ 5 h 5"/>
                <a:gd name="T10" fmla="*/ 53 w 53"/>
                <a:gd name="T11" fmla="*/ 2 h 5"/>
                <a:gd name="T12" fmla="*/ 50 w 53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">
                  <a:moveTo>
                    <a:pt x="50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2"/>
                  </a:cubicBezTo>
                  <a:cubicBezTo>
                    <a:pt x="0" y="4"/>
                    <a:pt x="2" y="5"/>
                    <a:pt x="3" y="5"/>
                  </a:cubicBezTo>
                  <a:cubicBezTo>
                    <a:pt x="50" y="5"/>
                    <a:pt x="50" y="5"/>
                    <a:pt x="50" y="5"/>
                  </a:cubicBezTo>
                  <a:cubicBezTo>
                    <a:pt x="52" y="5"/>
                    <a:pt x="53" y="4"/>
                    <a:pt x="53" y="2"/>
                  </a:cubicBezTo>
                  <a:cubicBezTo>
                    <a:pt x="53" y="1"/>
                    <a:pt x="52" y="0"/>
                    <a:pt x="50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0" name="Freeform 8"/>
            <p:cNvSpPr>
              <a:spLocks/>
            </p:cNvSpPr>
            <p:nvPr/>
          </p:nvSpPr>
          <p:spPr bwMode="auto">
            <a:xfrm>
              <a:off x="3853824" y="3032931"/>
              <a:ext cx="515304" cy="61683"/>
            </a:xfrm>
            <a:custGeom>
              <a:avLst/>
              <a:gdLst>
                <a:gd name="T0" fmla="*/ 50 w 53"/>
                <a:gd name="T1" fmla="*/ 0 h 5"/>
                <a:gd name="T2" fmla="*/ 3 w 53"/>
                <a:gd name="T3" fmla="*/ 0 h 5"/>
                <a:gd name="T4" fmla="*/ 0 w 53"/>
                <a:gd name="T5" fmla="*/ 2 h 5"/>
                <a:gd name="T6" fmla="*/ 3 w 53"/>
                <a:gd name="T7" fmla="*/ 5 h 5"/>
                <a:gd name="T8" fmla="*/ 50 w 53"/>
                <a:gd name="T9" fmla="*/ 5 h 5"/>
                <a:gd name="T10" fmla="*/ 53 w 53"/>
                <a:gd name="T11" fmla="*/ 2 h 5"/>
                <a:gd name="T12" fmla="*/ 50 w 53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">
                  <a:moveTo>
                    <a:pt x="50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2"/>
                  </a:cubicBezTo>
                  <a:cubicBezTo>
                    <a:pt x="0" y="4"/>
                    <a:pt x="2" y="5"/>
                    <a:pt x="3" y="5"/>
                  </a:cubicBezTo>
                  <a:cubicBezTo>
                    <a:pt x="50" y="5"/>
                    <a:pt x="50" y="5"/>
                    <a:pt x="50" y="5"/>
                  </a:cubicBezTo>
                  <a:cubicBezTo>
                    <a:pt x="52" y="5"/>
                    <a:pt x="53" y="4"/>
                    <a:pt x="53" y="2"/>
                  </a:cubicBezTo>
                  <a:cubicBezTo>
                    <a:pt x="53" y="1"/>
                    <a:pt x="52" y="0"/>
                    <a:pt x="50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1" name="Freeform 9"/>
            <p:cNvSpPr>
              <a:spLocks noEditPoints="1"/>
            </p:cNvSpPr>
            <p:nvPr/>
          </p:nvSpPr>
          <p:spPr bwMode="auto">
            <a:xfrm>
              <a:off x="3598200" y="1881526"/>
              <a:ext cx="1947600" cy="1845333"/>
            </a:xfrm>
            <a:custGeom>
              <a:avLst/>
              <a:gdLst>
                <a:gd name="T0" fmla="*/ 177 w 200"/>
                <a:gd name="T1" fmla="*/ 3 h 149"/>
                <a:gd name="T2" fmla="*/ 177 w 200"/>
                <a:gd name="T3" fmla="*/ 17 h 149"/>
                <a:gd name="T4" fmla="*/ 186 w 200"/>
                <a:gd name="T5" fmla="*/ 21 h 149"/>
                <a:gd name="T6" fmla="*/ 186 w 200"/>
                <a:gd name="T7" fmla="*/ 134 h 149"/>
                <a:gd name="T8" fmla="*/ 107 w 200"/>
                <a:gd name="T9" fmla="*/ 134 h 149"/>
                <a:gd name="T10" fmla="*/ 107 w 200"/>
                <a:gd name="T11" fmla="*/ 21 h 149"/>
                <a:gd name="T12" fmla="*/ 117 w 200"/>
                <a:gd name="T13" fmla="*/ 17 h 149"/>
                <a:gd name="T14" fmla="*/ 117 w 200"/>
                <a:gd name="T15" fmla="*/ 3 h 149"/>
                <a:gd name="T16" fmla="*/ 100 w 200"/>
                <a:gd name="T17" fmla="*/ 9 h 149"/>
                <a:gd name="T18" fmla="*/ 53 w 200"/>
                <a:gd name="T19" fmla="*/ 0 h 149"/>
                <a:gd name="T20" fmla="*/ 0 w 200"/>
                <a:gd name="T21" fmla="*/ 20 h 149"/>
                <a:gd name="T22" fmla="*/ 0 w 200"/>
                <a:gd name="T23" fmla="*/ 142 h 149"/>
                <a:gd name="T24" fmla="*/ 2 w 200"/>
                <a:gd name="T25" fmla="*/ 147 h 149"/>
                <a:gd name="T26" fmla="*/ 8 w 200"/>
                <a:gd name="T27" fmla="*/ 149 h 149"/>
                <a:gd name="T28" fmla="*/ 53 w 200"/>
                <a:gd name="T29" fmla="*/ 145 h 149"/>
                <a:gd name="T30" fmla="*/ 99 w 200"/>
                <a:gd name="T31" fmla="*/ 149 h 149"/>
                <a:gd name="T32" fmla="*/ 99 w 200"/>
                <a:gd name="T33" fmla="*/ 149 h 149"/>
                <a:gd name="T34" fmla="*/ 100 w 200"/>
                <a:gd name="T35" fmla="*/ 149 h 149"/>
                <a:gd name="T36" fmla="*/ 100 w 200"/>
                <a:gd name="T37" fmla="*/ 149 h 149"/>
                <a:gd name="T38" fmla="*/ 101 w 200"/>
                <a:gd name="T39" fmla="*/ 149 h 149"/>
                <a:gd name="T40" fmla="*/ 101 w 200"/>
                <a:gd name="T41" fmla="*/ 149 h 149"/>
                <a:gd name="T42" fmla="*/ 146 w 200"/>
                <a:gd name="T43" fmla="*/ 145 h 149"/>
                <a:gd name="T44" fmla="*/ 192 w 200"/>
                <a:gd name="T45" fmla="*/ 149 h 149"/>
                <a:gd name="T46" fmla="*/ 193 w 200"/>
                <a:gd name="T47" fmla="*/ 149 h 149"/>
                <a:gd name="T48" fmla="*/ 197 w 200"/>
                <a:gd name="T49" fmla="*/ 147 h 149"/>
                <a:gd name="T50" fmla="*/ 200 w 200"/>
                <a:gd name="T51" fmla="*/ 142 h 149"/>
                <a:gd name="T52" fmla="*/ 200 w 200"/>
                <a:gd name="T53" fmla="*/ 20 h 149"/>
                <a:gd name="T54" fmla="*/ 177 w 200"/>
                <a:gd name="T55" fmla="*/ 3 h 149"/>
                <a:gd name="T56" fmla="*/ 93 w 200"/>
                <a:gd name="T57" fmla="*/ 134 h 149"/>
                <a:gd name="T58" fmla="*/ 53 w 200"/>
                <a:gd name="T59" fmla="*/ 131 h 149"/>
                <a:gd name="T60" fmla="*/ 14 w 200"/>
                <a:gd name="T61" fmla="*/ 134 h 149"/>
                <a:gd name="T62" fmla="*/ 14 w 200"/>
                <a:gd name="T63" fmla="*/ 21 h 149"/>
                <a:gd name="T64" fmla="*/ 53 w 200"/>
                <a:gd name="T65" fmla="*/ 14 h 149"/>
                <a:gd name="T66" fmla="*/ 93 w 200"/>
                <a:gd name="T67" fmla="*/ 21 h 149"/>
                <a:gd name="T68" fmla="*/ 93 w 200"/>
                <a:gd name="T69" fmla="*/ 134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0" h="149">
                  <a:moveTo>
                    <a:pt x="177" y="3"/>
                  </a:moveTo>
                  <a:cubicBezTo>
                    <a:pt x="177" y="17"/>
                    <a:pt x="177" y="17"/>
                    <a:pt x="177" y="17"/>
                  </a:cubicBezTo>
                  <a:cubicBezTo>
                    <a:pt x="181" y="18"/>
                    <a:pt x="185" y="20"/>
                    <a:pt x="186" y="21"/>
                  </a:cubicBezTo>
                  <a:cubicBezTo>
                    <a:pt x="186" y="134"/>
                    <a:pt x="186" y="134"/>
                    <a:pt x="186" y="134"/>
                  </a:cubicBezTo>
                  <a:cubicBezTo>
                    <a:pt x="161" y="130"/>
                    <a:pt x="131" y="130"/>
                    <a:pt x="107" y="134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8" y="20"/>
                    <a:pt x="111" y="18"/>
                    <a:pt x="117" y="17"/>
                  </a:cubicBezTo>
                  <a:cubicBezTo>
                    <a:pt x="117" y="3"/>
                    <a:pt x="117" y="3"/>
                    <a:pt x="117" y="3"/>
                  </a:cubicBezTo>
                  <a:cubicBezTo>
                    <a:pt x="110" y="4"/>
                    <a:pt x="104" y="6"/>
                    <a:pt x="100" y="9"/>
                  </a:cubicBezTo>
                  <a:cubicBezTo>
                    <a:pt x="90" y="2"/>
                    <a:pt x="70" y="0"/>
                    <a:pt x="53" y="0"/>
                  </a:cubicBezTo>
                  <a:cubicBezTo>
                    <a:pt x="29" y="0"/>
                    <a:pt x="0" y="5"/>
                    <a:pt x="0" y="20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0" y="144"/>
                    <a:pt x="1" y="146"/>
                    <a:pt x="2" y="147"/>
                  </a:cubicBezTo>
                  <a:cubicBezTo>
                    <a:pt x="4" y="148"/>
                    <a:pt x="6" y="149"/>
                    <a:pt x="8" y="149"/>
                  </a:cubicBezTo>
                  <a:cubicBezTo>
                    <a:pt x="22" y="146"/>
                    <a:pt x="37" y="145"/>
                    <a:pt x="53" y="145"/>
                  </a:cubicBezTo>
                  <a:cubicBezTo>
                    <a:pt x="69" y="145"/>
                    <a:pt x="85" y="146"/>
                    <a:pt x="99" y="149"/>
                  </a:cubicBezTo>
                  <a:cubicBezTo>
                    <a:pt x="99" y="149"/>
                    <a:pt x="99" y="149"/>
                    <a:pt x="99" y="149"/>
                  </a:cubicBezTo>
                  <a:cubicBezTo>
                    <a:pt x="99" y="149"/>
                    <a:pt x="99" y="149"/>
                    <a:pt x="100" y="149"/>
                  </a:cubicBezTo>
                  <a:cubicBezTo>
                    <a:pt x="100" y="149"/>
                    <a:pt x="100" y="149"/>
                    <a:pt x="100" y="149"/>
                  </a:cubicBezTo>
                  <a:cubicBezTo>
                    <a:pt x="100" y="149"/>
                    <a:pt x="100" y="149"/>
                    <a:pt x="101" y="149"/>
                  </a:cubicBezTo>
                  <a:cubicBezTo>
                    <a:pt x="101" y="149"/>
                    <a:pt x="101" y="149"/>
                    <a:pt x="101" y="149"/>
                  </a:cubicBezTo>
                  <a:cubicBezTo>
                    <a:pt x="115" y="146"/>
                    <a:pt x="130" y="145"/>
                    <a:pt x="146" y="145"/>
                  </a:cubicBezTo>
                  <a:cubicBezTo>
                    <a:pt x="162" y="145"/>
                    <a:pt x="178" y="146"/>
                    <a:pt x="192" y="149"/>
                  </a:cubicBezTo>
                  <a:cubicBezTo>
                    <a:pt x="192" y="149"/>
                    <a:pt x="192" y="149"/>
                    <a:pt x="193" y="149"/>
                  </a:cubicBezTo>
                  <a:cubicBezTo>
                    <a:pt x="194" y="149"/>
                    <a:pt x="196" y="148"/>
                    <a:pt x="197" y="147"/>
                  </a:cubicBezTo>
                  <a:cubicBezTo>
                    <a:pt x="199" y="146"/>
                    <a:pt x="200" y="144"/>
                    <a:pt x="200" y="142"/>
                  </a:cubicBezTo>
                  <a:cubicBezTo>
                    <a:pt x="200" y="20"/>
                    <a:pt x="200" y="20"/>
                    <a:pt x="200" y="20"/>
                  </a:cubicBezTo>
                  <a:cubicBezTo>
                    <a:pt x="200" y="11"/>
                    <a:pt x="190" y="6"/>
                    <a:pt x="177" y="3"/>
                  </a:cubicBezTo>
                  <a:close/>
                  <a:moveTo>
                    <a:pt x="93" y="134"/>
                  </a:moveTo>
                  <a:cubicBezTo>
                    <a:pt x="80" y="132"/>
                    <a:pt x="67" y="131"/>
                    <a:pt x="53" y="131"/>
                  </a:cubicBezTo>
                  <a:cubicBezTo>
                    <a:pt x="40" y="131"/>
                    <a:pt x="26" y="132"/>
                    <a:pt x="14" y="134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6" y="18"/>
                    <a:pt x="30" y="14"/>
                    <a:pt x="53" y="14"/>
                  </a:cubicBezTo>
                  <a:cubicBezTo>
                    <a:pt x="76" y="14"/>
                    <a:pt x="90" y="18"/>
                    <a:pt x="93" y="21"/>
                  </a:cubicBezTo>
                  <a:lnTo>
                    <a:pt x="93" y="1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8640777"/>
      </p:ext>
    </p:extLst>
  </p:cSld>
  <p:clrMapOvr>
    <a:masterClrMapping/>
  </p:clrMapOvr>
  <p:transition spd="med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0" y="-106002"/>
            <a:ext cx="9192115" cy="6964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0" y="2132856"/>
            <a:ext cx="2915816" cy="187220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1835696" y="1860730"/>
            <a:ext cx="2416460" cy="24164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4067944" y="2977788"/>
            <a:ext cx="2808312" cy="9582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2195736" y="2204864"/>
            <a:ext cx="1728192" cy="172819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245253" y="2473732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论文总结</a:t>
            </a:r>
          </a:p>
        </p:txBody>
      </p:sp>
      <p:sp>
        <p:nvSpPr>
          <p:cNvPr id="17" name="燕尾形 16"/>
          <p:cNvSpPr/>
          <p:nvPr/>
        </p:nvSpPr>
        <p:spPr>
          <a:xfrm>
            <a:off x="4101237" y="2663334"/>
            <a:ext cx="144016" cy="170438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10" name="Group 4"/>
          <p:cNvGrpSpPr>
            <a:grpSpLocks noChangeAspect="1"/>
          </p:cNvGrpSpPr>
          <p:nvPr/>
        </p:nvGrpSpPr>
        <p:grpSpPr bwMode="auto">
          <a:xfrm>
            <a:off x="2639678" y="2474577"/>
            <a:ext cx="851058" cy="1153303"/>
            <a:chOff x="2773" y="2014"/>
            <a:chExt cx="214" cy="290"/>
          </a:xfrm>
          <a:solidFill>
            <a:schemeClr val="tx2">
              <a:lumMod val="75000"/>
            </a:schemeClr>
          </a:solidFill>
        </p:grpSpPr>
        <p:sp>
          <p:nvSpPr>
            <p:cNvPr id="11" name="Freeform 5"/>
            <p:cNvSpPr>
              <a:spLocks/>
            </p:cNvSpPr>
            <p:nvPr/>
          </p:nvSpPr>
          <p:spPr bwMode="auto">
            <a:xfrm>
              <a:off x="2773" y="2052"/>
              <a:ext cx="214" cy="252"/>
            </a:xfrm>
            <a:custGeom>
              <a:avLst/>
              <a:gdLst>
                <a:gd name="T0" fmla="*/ 185 w 214"/>
                <a:gd name="T1" fmla="*/ 0 h 252"/>
                <a:gd name="T2" fmla="*/ 214 w 214"/>
                <a:gd name="T3" fmla="*/ 0 h 252"/>
                <a:gd name="T4" fmla="*/ 214 w 214"/>
                <a:gd name="T5" fmla="*/ 252 h 252"/>
                <a:gd name="T6" fmla="*/ 0 w 214"/>
                <a:gd name="T7" fmla="*/ 252 h 252"/>
                <a:gd name="T8" fmla="*/ 0 w 214"/>
                <a:gd name="T9" fmla="*/ 0 h 252"/>
                <a:gd name="T10" fmla="*/ 29 w 214"/>
                <a:gd name="T11" fmla="*/ 0 h 25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4"/>
                <a:gd name="T19" fmla="*/ 0 h 252"/>
                <a:gd name="T20" fmla="*/ 214 w 214"/>
                <a:gd name="T21" fmla="*/ 252 h 25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4" h="252">
                  <a:moveTo>
                    <a:pt x="185" y="0"/>
                  </a:moveTo>
                  <a:lnTo>
                    <a:pt x="214" y="0"/>
                  </a:lnTo>
                  <a:lnTo>
                    <a:pt x="214" y="252"/>
                  </a:lnTo>
                  <a:lnTo>
                    <a:pt x="0" y="252"/>
                  </a:lnTo>
                  <a:lnTo>
                    <a:pt x="0" y="0"/>
                  </a:lnTo>
                  <a:lnTo>
                    <a:pt x="29" y="0"/>
                  </a:lnTo>
                </a:path>
              </a:pathLst>
            </a:custGeom>
            <a:grpFill/>
            <a:ln w="76200">
              <a:solidFill>
                <a:srgbClr val="FFFFFF"/>
              </a:solidFill>
              <a:miter lim="800000"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6"/>
            <p:cNvSpPr>
              <a:spLocks/>
            </p:cNvSpPr>
            <p:nvPr/>
          </p:nvSpPr>
          <p:spPr bwMode="auto">
            <a:xfrm>
              <a:off x="2831" y="2014"/>
              <a:ext cx="98" cy="58"/>
            </a:xfrm>
            <a:custGeom>
              <a:avLst/>
              <a:gdLst>
                <a:gd name="T0" fmla="*/ 3530 w 40"/>
                <a:gd name="T1" fmla="*/ 1974 h 24"/>
                <a:gd name="T2" fmla="*/ 3530 w 40"/>
                <a:gd name="T3" fmla="*/ 648 h 24"/>
                <a:gd name="T4" fmla="*/ 2484 w 40"/>
                <a:gd name="T5" fmla="*/ 648 h 24"/>
                <a:gd name="T6" fmla="*/ 1764 w 40"/>
                <a:gd name="T7" fmla="*/ 0 h 24"/>
                <a:gd name="T8" fmla="*/ 1044 w 40"/>
                <a:gd name="T9" fmla="*/ 648 h 24"/>
                <a:gd name="T10" fmla="*/ 0 w 40"/>
                <a:gd name="T11" fmla="*/ 648 h 24"/>
                <a:gd name="T12" fmla="*/ 0 w 40"/>
                <a:gd name="T13" fmla="*/ 1974 h 24"/>
                <a:gd name="T14" fmla="*/ 3530 w 40"/>
                <a:gd name="T15" fmla="*/ 1974 h 2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0"/>
                <a:gd name="T25" fmla="*/ 0 h 24"/>
                <a:gd name="T26" fmla="*/ 40 w 40"/>
                <a:gd name="T27" fmla="*/ 24 h 2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0" h="24">
                  <a:moveTo>
                    <a:pt x="40" y="24"/>
                  </a:moveTo>
                  <a:cubicBezTo>
                    <a:pt x="40" y="8"/>
                    <a:pt x="40" y="8"/>
                    <a:pt x="40" y="8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8" y="4"/>
                    <a:pt x="24" y="0"/>
                    <a:pt x="20" y="0"/>
                  </a:cubicBezTo>
                  <a:cubicBezTo>
                    <a:pt x="16" y="0"/>
                    <a:pt x="12" y="4"/>
                    <a:pt x="12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24"/>
                    <a:pt x="0" y="24"/>
                    <a:pt x="0" y="24"/>
                  </a:cubicBezTo>
                  <a:lnTo>
                    <a:pt x="40" y="24"/>
                  </a:lnTo>
                  <a:close/>
                </a:path>
              </a:pathLst>
            </a:custGeom>
            <a:grpFill/>
            <a:ln w="76200">
              <a:solidFill>
                <a:srgbClr val="FFFFFF"/>
              </a:solidFill>
              <a:miter lim="800000"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7"/>
            <p:cNvSpPr>
              <a:spLocks noChangeShapeType="1"/>
            </p:cNvSpPr>
            <p:nvPr/>
          </p:nvSpPr>
          <p:spPr bwMode="auto">
            <a:xfrm flipH="1">
              <a:off x="2822" y="2168"/>
              <a:ext cx="117" cy="0"/>
            </a:xfrm>
            <a:prstGeom prst="line">
              <a:avLst/>
            </a:prstGeom>
            <a:grpFill/>
            <a:ln w="76200">
              <a:solidFill>
                <a:srgbClr val="FFFFFF"/>
              </a:solidFill>
              <a:miter lim="800000"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8"/>
            <p:cNvSpPr>
              <a:spLocks noChangeShapeType="1"/>
            </p:cNvSpPr>
            <p:nvPr/>
          </p:nvSpPr>
          <p:spPr bwMode="auto">
            <a:xfrm flipH="1">
              <a:off x="2822" y="2207"/>
              <a:ext cx="117" cy="0"/>
            </a:xfrm>
            <a:prstGeom prst="line">
              <a:avLst/>
            </a:prstGeom>
            <a:grpFill/>
            <a:ln w="76200">
              <a:solidFill>
                <a:srgbClr val="FFFFFF"/>
              </a:solidFill>
              <a:miter lim="800000"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9"/>
            <p:cNvSpPr>
              <a:spLocks noChangeShapeType="1"/>
            </p:cNvSpPr>
            <p:nvPr/>
          </p:nvSpPr>
          <p:spPr bwMode="auto">
            <a:xfrm flipH="1">
              <a:off x="2822" y="2246"/>
              <a:ext cx="117" cy="0"/>
            </a:xfrm>
            <a:prstGeom prst="line">
              <a:avLst/>
            </a:prstGeom>
            <a:grpFill/>
            <a:ln w="76200">
              <a:solidFill>
                <a:srgbClr val="FFFFFF"/>
              </a:solidFill>
              <a:miter lim="800000"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10"/>
            <p:cNvSpPr>
              <a:spLocks noChangeShapeType="1"/>
            </p:cNvSpPr>
            <p:nvPr/>
          </p:nvSpPr>
          <p:spPr bwMode="auto">
            <a:xfrm flipH="1">
              <a:off x="2822" y="2130"/>
              <a:ext cx="117" cy="0"/>
            </a:xfrm>
            <a:prstGeom prst="line">
              <a:avLst/>
            </a:prstGeom>
            <a:grpFill/>
            <a:ln w="76200">
              <a:solidFill>
                <a:srgbClr val="FFFFFF"/>
              </a:solidFill>
              <a:miter lim="800000"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27947138"/>
      </p:ext>
    </p:extLst>
  </p:cSld>
  <p:clrMapOvr>
    <a:masterClrMapping/>
  </p:clrMapOvr>
  <p:transition spd="med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0" y="-87325"/>
            <a:ext cx="9192115" cy="6964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6" name="肘形连接符 5"/>
          <p:cNvCxnSpPr/>
          <p:nvPr/>
        </p:nvCxnSpPr>
        <p:spPr>
          <a:xfrm>
            <a:off x="971600" y="404664"/>
            <a:ext cx="7200800" cy="216024"/>
          </a:xfrm>
          <a:prstGeom prst="bentConnector3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948264" y="28213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研究总结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971601" y="27432"/>
            <a:ext cx="1838724" cy="332656"/>
          </a:xfrm>
          <a:prstGeom prst="roundRect">
            <a:avLst>
              <a:gd name="adj" fmla="val 469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331347" y="91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论文总结</a:t>
            </a:r>
          </a:p>
        </p:txBody>
      </p:sp>
      <p:grpSp>
        <p:nvGrpSpPr>
          <p:cNvPr id="7" name="组合 6"/>
          <p:cNvGrpSpPr/>
          <p:nvPr/>
        </p:nvGrpSpPr>
        <p:grpSpPr>
          <a:xfrm rot="1612617">
            <a:off x="8178802" y="44619"/>
            <a:ext cx="141497" cy="1576388"/>
            <a:chOff x="4464560" y="1504216"/>
            <a:chExt cx="340608" cy="3644968"/>
          </a:xfrm>
        </p:grpSpPr>
        <p:sp>
          <p:nvSpPr>
            <p:cNvPr id="3" name="矩形 2"/>
            <p:cNvSpPr/>
            <p:nvPr/>
          </p:nvSpPr>
          <p:spPr>
            <a:xfrm>
              <a:off x="4568617" y="1719815"/>
              <a:ext cx="144016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4464560" y="1719815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733160" y="1719096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4464560" y="1504216"/>
              <a:ext cx="340608" cy="19126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4470272" y="4390232"/>
              <a:ext cx="325752" cy="758952"/>
            </a:xfrm>
            <a:custGeom>
              <a:avLst/>
              <a:gdLst>
                <a:gd name="connsiteX0" fmla="*/ 0 w 292608"/>
                <a:gd name="connsiteY0" fmla="*/ 0 h 749808"/>
                <a:gd name="connsiteX1" fmla="*/ 146304 w 292608"/>
                <a:gd name="connsiteY1" fmla="*/ 749808 h 749808"/>
                <a:gd name="connsiteX2" fmla="*/ 292608 w 292608"/>
                <a:gd name="connsiteY2" fmla="*/ 36576 h 749808"/>
                <a:gd name="connsiteX3" fmla="*/ 0 w 292608"/>
                <a:gd name="connsiteY3" fmla="*/ 0 h 749808"/>
                <a:gd name="connsiteX0" fmla="*/ 0 w 301752"/>
                <a:gd name="connsiteY0" fmla="*/ 9144 h 758952"/>
                <a:gd name="connsiteX1" fmla="*/ 146304 w 301752"/>
                <a:gd name="connsiteY1" fmla="*/ 758952 h 758952"/>
                <a:gd name="connsiteX2" fmla="*/ 301752 w 301752"/>
                <a:gd name="connsiteY2" fmla="*/ 0 h 758952"/>
                <a:gd name="connsiteX3" fmla="*/ 0 w 301752"/>
                <a:gd name="connsiteY3" fmla="*/ 9144 h 758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1752" h="758952">
                  <a:moveTo>
                    <a:pt x="0" y="9144"/>
                  </a:moveTo>
                  <a:lnTo>
                    <a:pt x="146304" y="758952"/>
                  </a:lnTo>
                  <a:lnTo>
                    <a:pt x="301752" y="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8460432" y="-137160"/>
            <a:ext cx="801630" cy="794512"/>
          </a:xfrm>
          <a:custGeom>
            <a:avLst/>
            <a:gdLst>
              <a:gd name="connsiteX0" fmla="*/ 420624 w 777240"/>
              <a:gd name="connsiteY0" fmla="*/ 9144 h 850392"/>
              <a:gd name="connsiteX1" fmla="*/ 0 w 777240"/>
              <a:gd name="connsiteY1" fmla="*/ 841248 h 850392"/>
              <a:gd name="connsiteX2" fmla="*/ 777240 w 777240"/>
              <a:gd name="connsiteY2" fmla="*/ 850392 h 850392"/>
              <a:gd name="connsiteX3" fmla="*/ 777240 w 777240"/>
              <a:gd name="connsiteY3" fmla="*/ 0 h 850392"/>
              <a:gd name="connsiteX4" fmla="*/ 420624 w 777240"/>
              <a:gd name="connsiteY4" fmla="*/ 9144 h 850392"/>
              <a:gd name="connsiteX0" fmla="*/ 393192 w 749808"/>
              <a:gd name="connsiteY0" fmla="*/ 9144 h 850392"/>
              <a:gd name="connsiteX1" fmla="*/ 0 w 749808"/>
              <a:gd name="connsiteY1" fmla="*/ 786384 h 850392"/>
              <a:gd name="connsiteX2" fmla="*/ 749808 w 749808"/>
              <a:gd name="connsiteY2" fmla="*/ 850392 h 850392"/>
              <a:gd name="connsiteX3" fmla="*/ 749808 w 749808"/>
              <a:gd name="connsiteY3" fmla="*/ 0 h 850392"/>
              <a:gd name="connsiteX4" fmla="*/ 393192 w 749808"/>
              <a:gd name="connsiteY4" fmla="*/ 9144 h 850392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822960"/>
              <a:gd name="connsiteX1" fmla="*/ 0 w 749808"/>
              <a:gd name="connsiteY1" fmla="*/ 786384 h 822960"/>
              <a:gd name="connsiteX2" fmla="*/ 740664 w 749808"/>
              <a:gd name="connsiteY2" fmla="*/ 822960 h 822960"/>
              <a:gd name="connsiteX3" fmla="*/ 749808 w 749808"/>
              <a:gd name="connsiteY3" fmla="*/ 0 h 822960"/>
              <a:gd name="connsiteX4" fmla="*/ 393192 w 749808"/>
              <a:gd name="connsiteY4" fmla="*/ 9144 h 822960"/>
              <a:gd name="connsiteX0" fmla="*/ 393192 w 786384"/>
              <a:gd name="connsiteY0" fmla="*/ 9144 h 786384"/>
              <a:gd name="connsiteX1" fmla="*/ 0 w 786384"/>
              <a:gd name="connsiteY1" fmla="*/ 786384 h 786384"/>
              <a:gd name="connsiteX2" fmla="*/ 786384 w 786384"/>
              <a:gd name="connsiteY2" fmla="*/ 758952 h 786384"/>
              <a:gd name="connsiteX3" fmla="*/ 749808 w 786384"/>
              <a:gd name="connsiteY3" fmla="*/ 0 h 786384"/>
              <a:gd name="connsiteX4" fmla="*/ 393192 w 786384"/>
              <a:gd name="connsiteY4" fmla="*/ 9144 h 786384"/>
              <a:gd name="connsiteX0" fmla="*/ 393192 w 795528"/>
              <a:gd name="connsiteY0" fmla="*/ 9144 h 786384"/>
              <a:gd name="connsiteX1" fmla="*/ 0 w 795528"/>
              <a:gd name="connsiteY1" fmla="*/ 786384 h 786384"/>
              <a:gd name="connsiteX2" fmla="*/ 795528 w 795528"/>
              <a:gd name="connsiteY2" fmla="*/ 786384 h 786384"/>
              <a:gd name="connsiteX3" fmla="*/ 749808 w 795528"/>
              <a:gd name="connsiteY3" fmla="*/ 0 h 786384"/>
              <a:gd name="connsiteX4" fmla="*/ 393192 w 795528"/>
              <a:gd name="connsiteY4" fmla="*/ 9144 h 786384"/>
              <a:gd name="connsiteX0" fmla="*/ 393192 w 801630"/>
              <a:gd name="connsiteY0" fmla="*/ 9144 h 794512"/>
              <a:gd name="connsiteX1" fmla="*/ 0 w 801630"/>
              <a:gd name="connsiteY1" fmla="*/ 786384 h 794512"/>
              <a:gd name="connsiteX2" fmla="*/ 795528 w 801630"/>
              <a:gd name="connsiteY2" fmla="*/ 786384 h 794512"/>
              <a:gd name="connsiteX3" fmla="*/ 749808 w 801630"/>
              <a:gd name="connsiteY3" fmla="*/ 0 h 794512"/>
              <a:gd name="connsiteX4" fmla="*/ 393192 w 801630"/>
              <a:gd name="connsiteY4" fmla="*/ 9144 h 794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1630" h="794512">
                <a:moveTo>
                  <a:pt x="393192" y="9144"/>
                </a:moveTo>
                <a:lnTo>
                  <a:pt x="0" y="786384"/>
                </a:lnTo>
                <a:cubicBezTo>
                  <a:pt x="265176" y="786384"/>
                  <a:pt x="868680" y="804672"/>
                  <a:pt x="795528" y="786384"/>
                </a:cubicBezTo>
                <a:lnTo>
                  <a:pt x="749808" y="0"/>
                </a:lnTo>
                <a:lnTo>
                  <a:pt x="393192" y="914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64CBD4F7-1657-4E1B-8B15-F33986A04978}"/>
              </a:ext>
            </a:extLst>
          </p:cNvPr>
          <p:cNvGrpSpPr/>
          <p:nvPr/>
        </p:nvGrpSpPr>
        <p:grpSpPr>
          <a:xfrm>
            <a:off x="971600" y="1389154"/>
            <a:ext cx="838452" cy="838451"/>
            <a:chOff x="1953271" y="1566132"/>
            <a:chExt cx="838452" cy="838451"/>
          </a:xfrm>
        </p:grpSpPr>
        <p:sp>
          <p:nvSpPr>
            <p:cNvPr id="52" name="椭圆 51"/>
            <p:cNvSpPr/>
            <p:nvPr/>
          </p:nvSpPr>
          <p:spPr>
            <a:xfrm>
              <a:off x="1953271" y="1566132"/>
              <a:ext cx="838452" cy="838451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3" name="任意多边形 52"/>
            <p:cNvSpPr/>
            <p:nvPr/>
          </p:nvSpPr>
          <p:spPr>
            <a:xfrm>
              <a:off x="2143211" y="1796773"/>
              <a:ext cx="458571" cy="377168"/>
            </a:xfrm>
            <a:custGeom>
              <a:avLst/>
              <a:gdLst>
                <a:gd name="connsiteX0" fmla="*/ 226044 w 267903"/>
                <a:gd name="connsiteY0" fmla="*/ 31075 h 219795"/>
                <a:gd name="connsiteX1" fmla="*/ 242835 w 267903"/>
                <a:gd name="connsiteY1" fmla="*/ 31075 h 219795"/>
                <a:gd name="connsiteX2" fmla="*/ 267903 w 267903"/>
                <a:gd name="connsiteY2" fmla="*/ 56143 h 219795"/>
                <a:gd name="connsiteX3" fmla="*/ 267903 w 267903"/>
                <a:gd name="connsiteY3" fmla="*/ 118810 h 219795"/>
                <a:gd name="connsiteX4" fmla="*/ 267903 w 267903"/>
                <a:gd name="connsiteY4" fmla="*/ 156410 h 219795"/>
                <a:gd name="connsiteX5" fmla="*/ 242835 w 267903"/>
                <a:gd name="connsiteY5" fmla="*/ 181478 h 219795"/>
                <a:gd name="connsiteX6" fmla="*/ 223253 w 267903"/>
                <a:gd name="connsiteY6" fmla="*/ 181478 h 219795"/>
                <a:gd name="connsiteX7" fmla="*/ 174775 w 267903"/>
                <a:gd name="connsiteY7" fmla="*/ 219795 h 219795"/>
                <a:gd name="connsiteX8" fmla="*/ 156277 w 267903"/>
                <a:gd name="connsiteY8" fmla="*/ 181478 h 219795"/>
                <a:gd name="connsiteX9" fmla="*/ 25068 w 267903"/>
                <a:gd name="connsiteY9" fmla="*/ 181478 h 219795"/>
                <a:gd name="connsiteX10" fmla="*/ 0 w 267903"/>
                <a:gd name="connsiteY10" fmla="*/ 156410 h 219795"/>
                <a:gd name="connsiteX11" fmla="*/ 0 w 267903"/>
                <a:gd name="connsiteY11" fmla="*/ 138206 h 219795"/>
                <a:gd name="connsiteX12" fmla="*/ 419 w 267903"/>
                <a:gd name="connsiteY12" fmla="*/ 138379 h 219795"/>
                <a:gd name="connsiteX13" fmla="*/ 202343 w 267903"/>
                <a:gd name="connsiteY13" fmla="*/ 138379 h 219795"/>
                <a:gd name="connsiteX14" fmla="*/ 226044 w 267903"/>
                <a:gd name="connsiteY14" fmla="*/ 114678 h 219795"/>
                <a:gd name="connsiteX15" fmla="*/ 19087 w 267903"/>
                <a:gd name="connsiteY15" fmla="*/ 0 h 219795"/>
                <a:gd name="connsiteX16" fmla="*/ 181703 w 267903"/>
                <a:gd name="connsiteY16" fmla="*/ 0 h 219795"/>
                <a:gd name="connsiteX17" fmla="*/ 200790 w 267903"/>
                <a:gd name="connsiteY17" fmla="*/ 19087 h 219795"/>
                <a:gd name="connsiteX18" fmla="*/ 200790 w 267903"/>
                <a:gd name="connsiteY18" fmla="*/ 95432 h 219795"/>
                <a:gd name="connsiteX19" fmla="*/ 181703 w 267903"/>
                <a:gd name="connsiteY19" fmla="*/ 114519 h 219795"/>
                <a:gd name="connsiteX20" fmla="*/ 19087 w 267903"/>
                <a:gd name="connsiteY20" fmla="*/ 114519 h 219795"/>
                <a:gd name="connsiteX21" fmla="*/ 0 w 267903"/>
                <a:gd name="connsiteY21" fmla="*/ 95432 h 219795"/>
                <a:gd name="connsiteX22" fmla="*/ 0 w 267903"/>
                <a:gd name="connsiteY22" fmla="*/ 19087 h 219795"/>
                <a:gd name="connsiteX23" fmla="*/ 19087 w 267903"/>
                <a:gd name="connsiteY23" fmla="*/ 0 h 219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67903" h="219795">
                  <a:moveTo>
                    <a:pt x="226044" y="31075"/>
                  </a:moveTo>
                  <a:lnTo>
                    <a:pt x="242835" y="31075"/>
                  </a:lnTo>
                  <a:cubicBezTo>
                    <a:pt x="256680" y="31075"/>
                    <a:pt x="267903" y="42298"/>
                    <a:pt x="267903" y="56143"/>
                  </a:cubicBezTo>
                  <a:lnTo>
                    <a:pt x="267903" y="118810"/>
                  </a:lnTo>
                  <a:lnTo>
                    <a:pt x="267903" y="156410"/>
                  </a:lnTo>
                  <a:cubicBezTo>
                    <a:pt x="267903" y="170255"/>
                    <a:pt x="256680" y="181478"/>
                    <a:pt x="242835" y="181478"/>
                  </a:cubicBezTo>
                  <a:lnTo>
                    <a:pt x="223253" y="181478"/>
                  </a:lnTo>
                  <a:lnTo>
                    <a:pt x="174775" y="219795"/>
                  </a:lnTo>
                  <a:lnTo>
                    <a:pt x="156277" y="181478"/>
                  </a:lnTo>
                  <a:lnTo>
                    <a:pt x="25068" y="181478"/>
                  </a:lnTo>
                  <a:cubicBezTo>
                    <a:pt x="11223" y="181478"/>
                    <a:pt x="0" y="170255"/>
                    <a:pt x="0" y="156410"/>
                  </a:cubicBezTo>
                  <a:lnTo>
                    <a:pt x="0" y="138206"/>
                  </a:lnTo>
                  <a:lnTo>
                    <a:pt x="419" y="138379"/>
                  </a:lnTo>
                  <a:lnTo>
                    <a:pt x="202343" y="138379"/>
                  </a:lnTo>
                  <a:cubicBezTo>
                    <a:pt x="215433" y="138379"/>
                    <a:pt x="226044" y="127768"/>
                    <a:pt x="226044" y="114678"/>
                  </a:cubicBezTo>
                  <a:close/>
                  <a:moveTo>
                    <a:pt x="19087" y="0"/>
                  </a:moveTo>
                  <a:lnTo>
                    <a:pt x="181703" y="0"/>
                  </a:lnTo>
                  <a:cubicBezTo>
                    <a:pt x="192244" y="0"/>
                    <a:pt x="200790" y="8546"/>
                    <a:pt x="200790" y="19087"/>
                  </a:cubicBezTo>
                  <a:lnTo>
                    <a:pt x="200790" y="95432"/>
                  </a:lnTo>
                  <a:cubicBezTo>
                    <a:pt x="200790" y="105973"/>
                    <a:pt x="192244" y="114519"/>
                    <a:pt x="181703" y="114519"/>
                  </a:cubicBezTo>
                  <a:lnTo>
                    <a:pt x="19087" y="114519"/>
                  </a:lnTo>
                  <a:cubicBezTo>
                    <a:pt x="8546" y="114519"/>
                    <a:pt x="0" y="105973"/>
                    <a:pt x="0" y="95432"/>
                  </a:cubicBezTo>
                  <a:lnTo>
                    <a:pt x="0" y="19087"/>
                  </a:lnTo>
                  <a:cubicBezTo>
                    <a:pt x="0" y="8546"/>
                    <a:pt x="8546" y="0"/>
                    <a:pt x="19087" y="0"/>
                  </a:cubicBezTo>
                  <a:close/>
                </a:path>
              </a:pathLst>
            </a:cu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cxnSp>
        <p:nvCxnSpPr>
          <p:cNvPr id="17" name="直接连接符 16"/>
          <p:cNvCxnSpPr/>
          <p:nvPr/>
        </p:nvCxnSpPr>
        <p:spPr>
          <a:xfrm>
            <a:off x="1886406" y="1808379"/>
            <a:ext cx="0" cy="3336475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B5FAEB35-1AB6-458B-910A-804A18C27754}"/>
              </a:ext>
            </a:extLst>
          </p:cNvPr>
          <p:cNvSpPr txBox="1"/>
          <p:nvPr/>
        </p:nvSpPr>
        <p:spPr>
          <a:xfrm>
            <a:off x="1885345" y="1439047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论文工作总结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0C2AEDF-DACA-4E39-BADB-6030CB900A5A}"/>
              </a:ext>
            </a:extLst>
          </p:cNvPr>
          <p:cNvSpPr txBox="1"/>
          <p:nvPr/>
        </p:nvSpPr>
        <p:spPr>
          <a:xfrm>
            <a:off x="1970483" y="2100802"/>
            <a:ext cx="653489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首次将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CTS-SS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GFDL CM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CNOP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求解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全面了研究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GFDL CM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模式数据格式，并对其进行了特征提取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CNOP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方法应用于寻找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ENSO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事件中最快增长初始误差，并取得一定成果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7845125"/>
      </p:ext>
    </p:extLst>
  </p:cSld>
  <p:clrMapOvr>
    <a:masterClrMapping/>
  </p:clrMapOvr>
  <p:transition spd="med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-24058" y="-84219"/>
            <a:ext cx="9192115" cy="6964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TextBox 176"/>
          <p:cNvSpPr txBox="1"/>
          <p:nvPr/>
        </p:nvSpPr>
        <p:spPr>
          <a:xfrm>
            <a:off x="3862189" y="2856532"/>
            <a:ext cx="15492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Q&amp;A</a:t>
            </a:r>
            <a:endParaRPr lang="zh-CN" altLang="en-US" sz="8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021592" y="5445224"/>
            <a:ext cx="144016" cy="74294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691680" y="5445224"/>
            <a:ext cx="144016" cy="74294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519744" y="5445224"/>
            <a:ext cx="144016" cy="74294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1856636" y="5445224"/>
            <a:ext cx="144016" cy="74294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347808" y="5445224"/>
            <a:ext cx="144016" cy="74294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8"/>
          <p:cNvSpPr/>
          <p:nvPr/>
        </p:nvSpPr>
        <p:spPr>
          <a:xfrm flipH="1">
            <a:off x="2212011" y="5935724"/>
            <a:ext cx="813593" cy="244403"/>
          </a:xfrm>
          <a:custGeom>
            <a:avLst/>
            <a:gdLst>
              <a:gd name="connsiteX0" fmla="*/ 0 w 718716"/>
              <a:gd name="connsiteY0" fmla="*/ 0 h 244403"/>
              <a:gd name="connsiteX1" fmla="*/ 718716 w 718716"/>
              <a:gd name="connsiteY1" fmla="*/ 0 h 244403"/>
              <a:gd name="connsiteX2" fmla="*/ 718716 w 718716"/>
              <a:gd name="connsiteY2" fmla="*/ 244403 h 244403"/>
              <a:gd name="connsiteX3" fmla="*/ 0 w 718716"/>
              <a:gd name="connsiteY3" fmla="*/ 244403 h 244403"/>
              <a:gd name="connsiteX4" fmla="*/ 0 w 718716"/>
              <a:gd name="connsiteY4" fmla="*/ 0 h 244403"/>
              <a:gd name="connsiteX0" fmla="*/ 0 w 765250"/>
              <a:gd name="connsiteY0" fmla="*/ 0 h 244403"/>
              <a:gd name="connsiteX1" fmla="*/ 718716 w 765250"/>
              <a:gd name="connsiteY1" fmla="*/ 0 h 244403"/>
              <a:gd name="connsiteX2" fmla="*/ 718716 w 765250"/>
              <a:gd name="connsiteY2" fmla="*/ 244403 h 244403"/>
              <a:gd name="connsiteX3" fmla="*/ 0 w 765250"/>
              <a:gd name="connsiteY3" fmla="*/ 244403 h 244403"/>
              <a:gd name="connsiteX4" fmla="*/ 0 w 765250"/>
              <a:gd name="connsiteY4" fmla="*/ 0 h 244403"/>
              <a:gd name="connsiteX0" fmla="*/ 0 w 783864"/>
              <a:gd name="connsiteY0" fmla="*/ 0 h 244403"/>
              <a:gd name="connsiteX1" fmla="*/ 718716 w 783864"/>
              <a:gd name="connsiteY1" fmla="*/ 0 h 244403"/>
              <a:gd name="connsiteX2" fmla="*/ 718716 w 783864"/>
              <a:gd name="connsiteY2" fmla="*/ 244403 h 244403"/>
              <a:gd name="connsiteX3" fmla="*/ 0 w 783864"/>
              <a:gd name="connsiteY3" fmla="*/ 244403 h 244403"/>
              <a:gd name="connsiteX4" fmla="*/ 0 w 783864"/>
              <a:gd name="connsiteY4" fmla="*/ 0 h 244403"/>
              <a:gd name="connsiteX0" fmla="*/ 0 w 798122"/>
              <a:gd name="connsiteY0" fmla="*/ 0 h 244403"/>
              <a:gd name="connsiteX1" fmla="*/ 718716 w 798122"/>
              <a:gd name="connsiteY1" fmla="*/ 0 h 244403"/>
              <a:gd name="connsiteX2" fmla="*/ 718716 w 798122"/>
              <a:gd name="connsiteY2" fmla="*/ 244403 h 244403"/>
              <a:gd name="connsiteX3" fmla="*/ 0 w 798122"/>
              <a:gd name="connsiteY3" fmla="*/ 244403 h 244403"/>
              <a:gd name="connsiteX4" fmla="*/ 0 w 798122"/>
              <a:gd name="connsiteY4" fmla="*/ 0 h 244403"/>
              <a:gd name="connsiteX0" fmla="*/ 0 w 800169"/>
              <a:gd name="connsiteY0" fmla="*/ 0 h 244403"/>
              <a:gd name="connsiteX1" fmla="*/ 718716 w 800169"/>
              <a:gd name="connsiteY1" fmla="*/ 0 h 244403"/>
              <a:gd name="connsiteX2" fmla="*/ 718716 w 800169"/>
              <a:gd name="connsiteY2" fmla="*/ 244403 h 244403"/>
              <a:gd name="connsiteX3" fmla="*/ 0 w 800169"/>
              <a:gd name="connsiteY3" fmla="*/ 244403 h 244403"/>
              <a:gd name="connsiteX4" fmla="*/ 0 w 800169"/>
              <a:gd name="connsiteY4" fmla="*/ 0 h 244403"/>
              <a:gd name="connsiteX0" fmla="*/ 0 w 806646"/>
              <a:gd name="connsiteY0" fmla="*/ 0 h 244403"/>
              <a:gd name="connsiteX1" fmla="*/ 718716 w 806646"/>
              <a:gd name="connsiteY1" fmla="*/ 0 h 244403"/>
              <a:gd name="connsiteX2" fmla="*/ 718716 w 806646"/>
              <a:gd name="connsiteY2" fmla="*/ 244403 h 244403"/>
              <a:gd name="connsiteX3" fmla="*/ 0 w 806646"/>
              <a:gd name="connsiteY3" fmla="*/ 244403 h 244403"/>
              <a:gd name="connsiteX4" fmla="*/ 0 w 806646"/>
              <a:gd name="connsiteY4" fmla="*/ 0 h 244403"/>
              <a:gd name="connsiteX0" fmla="*/ 0 w 813593"/>
              <a:gd name="connsiteY0" fmla="*/ 0 h 244403"/>
              <a:gd name="connsiteX1" fmla="*/ 718716 w 813593"/>
              <a:gd name="connsiteY1" fmla="*/ 0 h 244403"/>
              <a:gd name="connsiteX2" fmla="*/ 718716 w 813593"/>
              <a:gd name="connsiteY2" fmla="*/ 244403 h 244403"/>
              <a:gd name="connsiteX3" fmla="*/ 0 w 813593"/>
              <a:gd name="connsiteY3" fmla="*/ 244403 h 244403"/>
              <a:gd name="connsiteX4" fmla="*/ 0 w 813593"/>
              <a:gd name="connsiteY4" fmla="*/ 0 h 244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3593" h="244403">
                <a:moveTo>
                  <a:pt x="0" y="0"/>
                </a:moveTo>
                <a:lnTo>
                  <a:pt x="718716" y="0"/>
                </a:lnTo>
                <a:cubicBezTo>
                  <a:pt x="823418" y="4687"/>
                  <a:pt x="865299" y="232737"/>
                  <a:pt x="718716" y="244403"/>
                </a:cubicBezTo>
                <a:lnTo>
                  <a:pt x="0" y="244403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8"/>
          <p:cNvSpPr/>
          <p:nvPr/>
        </p:nvSpPr>
        <p:spPr>
          <a:xfrm flipH="1">
            <a:off x="2294610" y="5967315"/>
            <a:ext cx="730994" cy="177912"/>
          </a:xfrm>
          <a:custGeom>
            <a:avLst/>
            <a:gdLst>
              <a:gd name="connsiteX0" fmla="*/ 0 w 718716"/>
              <a:gd name="connsiteY0" fmla="*/ 0 h 244403"/>
              <a:gd name="connsiteX1" fmla="*/ 718716 w 718716"/>
              <a:gd name="connsiteY1" fmla="*/ 0 h 244403"/>
              <a:gd name="connsiteX2" fmla="*/ 718716 w 718716"/>
              <a:gd name="connsiteY2" fmla="*/ 244403 h 244403"/>
              <a:gd name="connsiteX3" fmla="*/ 0 w 718716"/>
              <a:gd name="connsiteY3" fmla="*/ 244403 h 244403"/>
              <a:gd name="connsiteX4" fmla="*/ 0 w 718716"/>
              <a:gd name="connsiteY4" fmla="*/ 0 h 244403"/>
              <a:gd name="connsiteX0" fmla="*/ 0 w 765250"/>
              <a:gd name="connsiteY0" fmla="*/ 0 h 244403"/>
              <a:gd name="connsiteX1" fmla="*/ 718716 w 765250"/>
              <a:gd name="connsiteY1" fmla="*/ 0 h 244403"/>
              <a:gd name="connsiteX2" fmla="*/ 718716 w 765250"/>
              <a:gd name="connsiteY2" fmla="*/ 244403 h 244403"/>
              <a:gd name="connsiteX3" fmla="*/ 0 w 765250"/>
              <a:gd name="connsiteY3" fmla="*/ 244403 h 244403"/>
              <a:gd name="connsiteX4" fmla="*/ 0 w 765250"/>
              <a:gd name="connsiteY4" fmla="*/ 0 h 244403"/>
              <a:gd name="connsiteX0" fmla="*/ 0 w 783864"/>
              <a:gd name="connsiteY0" fmla="*/ 0 h 244403"/>
              <a:gd name="connsiteX1" fmla="*/ 718716 w 783864"/>
              <a:gd name="connsiteY1" fmla="*/ 0 h 244403"/>
              <a:gd name="connsiteX2" fmla="*/ 718716 w 783864"/>
              <a:gd name="connsiteY2" fmla="*/ 244403 h 244403"/>
              <a:gd name="connsiteX3" fmla="*/ 0 w 783864"/>
              <a:gd name="connsiteY3" fmla="*/ 244403 h 244403"/>
              <a:gd name="connsiteX4" fmla="*/ 0 w 783864"/>
              <a:gd name="connsiteY4" fmla="*/ 0 h 244403"/>
              <a:gd name="connsiteX0" fmla="*/ 0 w 798122"/>
              <a:gd name="connsiteY0" fmla="*/ 0 h 244403"/>
              <a:gd name="connsiteX1" fmla="*/ 718716 w 798122"/>
              <a:gd name="connsiteY1" fmla="*/ 0 h 244403"/>
              <a:gd name="connsiteX2" fmla="*/ 718716 w 798122"/>
              <a:gd name="connsiteY2" fmla="*/ 244403 h 244403"/>
              <a:gd name="connsiteX3" fmla="*/ 0 w 798122"/>
              <a:gd name="connsiteY3" fmla="*/ 244403 h 244403"/>
              <a:gd name="connsiteX4" fmla="*/ 0 w 798122"/>
              <a:gd name="connsiteY4" fmla="*/ 0 h 244403"/>
              <a:gd name="connsiteX0" fmla="*/ 0 w 800169"/>
              <a:gd name="connsiteY0" fmla="*/ 0 h 244403"/>
              <a:gd name="connsiteX1" fmla="*/ 718716 w 800169"/>
              <a:gd name="connsiteY1" fmla="*/ 0 h 244403"/>
              <a:gd name="connsiteX2" fmla="*/ 718716 w 800169"/>
              <a:gd name="connsiteY2" fmla="*/ 244403 h 244403"/>
              <a:gd name="connsiteX3" fmla="*/ 0 w 800169"/>
              <a:gd name="connsiteY3" fmla="*/ 244403 h 244403"/>
              <a:gd name="connsiteX4" fmla="*/ 0 w 800169"/>
              <a:gd name="connsiteY4" fmla="*/ 0 h 244403"/>
              <a:gd name="connsiteX0" fmla="*/ 0 w 806646"/>
              <a:gd name="connsiteY0" fmla="*/ 0 h 244403"/>
              <a:gd name="connsiteX1" fmla="*/ 718716 w 806646"/>
              <a:gd name="connsiteY1" fmla="*/ 0 h 244403"/>
              <a:gd name="connsiteX2" fmla="*/ 718716 w 806646"/>
              <a:gd name="connsiteY2" fmla="*/ 244403 h 244403"/>
              <a:gd name="connsiteX3" fmla="*/ 0 w 806646"/>
              <a:gd name="connsiteY3" fmla="*/ 244403 h 244403"/>
              <a:gd name="connsiteX4" fmla="*/ 0 w 806646"/>
              <a:gd name="connsiteY4" fmla="*/ 0 h 244403"/>
              <a:gd name="connsiteX0" fmla="*/ 0 w 813593"/>
              <a:gd name="connsiteY0" fmla="*/ 0 h 244403"/>
              <a:gd name="connsiteX1" fmla="*/ 718716 w 813593"/>
              <a:gd name="connsiteY1" fmla="*/ 0 h 244403"/>
              <a:gd name="connsiteX2" fmla="*/ 718716 w 813593"/>
              <a:gd name="connsiteY2" fmla="*/ 244403 h 244403"/>
              <a:gd name="connsiteX3" fmla="*/ 0 w 813593"/>
              <a:gd name="connsiteY3" fmla="*/ 244403 h 244403"/>
              <a:gd name="connsiteX4" fmla="*/ 0 w 813593"/>
              <a:gd name="connsiteY4" fmla="*/ 0 h 244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3593" h="244403">
                <a:moveTo>
                  <a:pt x="0" y="0"/>
                </a:moveTo>
                <a:lnTo>
                  <a:pt x="718716" y="0"/>
                </a:lnTo>
                <a:cubicBezTo>
                  <a:pt x="823418" y="4687"/>
                  <a:pt x="865299" y="232737"/>
                  <a:pt x="718716" y="244403"/>
                </a:cubicBezTo>
                <a:lnTo>
                  <a:pt x="0" y="24440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直角三角形 33"/>
          <p:cNvSpPr/>
          <p:nvPr/>
        </p:nvSpPr>
        <p:spPr>
          <a:xfrm flipH="1">
            <a:off x="2402572" y="5981275"/>
            <a:ext cx="623032" cy="163952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图文框 38"/>
          <p:cNvSpPr/>
          <p:nvPr/>
        </p:nvSpPr>
        <p:spPr>
          <a:xfrm>
            <a:off x="3419872" y="5717357"/>
            <a:ext cx="662033" cy="457091"/>
          </a:xfrm>
          <a:prstGeom prst="frame">
            <a:avLst>
              <a:gd name="adj1" fmla="val 1116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40" name="组合 39"/>
          <p:cNvGrpSpPr/>
          <p:nvPr/>
        </p:nvGrpSpPr>
        <p:grpSpPr>
          <a:xfrm flipH="1">
            <a:off x="3563888" y="5811555"/>
            <a:ext cx="269827" cy="172809"/>
            <a:chOff x="3959346" y="3777396"/>
            <a:chExt cx="352182" cy="225553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41" name="椭圆 40"/>
            <p:cNvSpPr/>
            <p:nvPr/>
          </p:nvSpPr>
          <p:spPr>
            <a:xfrm>
              <a:off x="3974996" y="3929624"/>
              <a:ext cx="72008" cy="7200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任意多边形 41"/>
            <p:cNvSpPr/>
            <p:nvPr/>
          </p:nvSpPr>
          <p:spPr>
            <a:xfrm>
              <a:off x="4004401" y="3828446"/>
              <a:ext cx="307127" cy="174503"/>
            </a:xfrm>
            <a:custGeom>
              <a:avLst/>
              <a:gdLst>
                <a:gd name="connsiteX0" fmla="*/ 13960 w 307127"/>
                <a:gd name="connsiteY0" fmla="*/ 104702 h 174503"/>
                <a:gd name="connsiteX1" fmla="*/ 307127 w 307127"/>
                <a:gd name="connsiteY1" fmla="*/ 0 h 174503"/>
                <a:gd name="connsiteX2" fmla="*/ 0 w 307127"/>
                <a:gd name="connsiteY2" fmla="*/ 174503 h 174503"/>
                <a:gd name="connsiteX3" fmla="*/ 13960 w 307127"/>
                <a:gd name="connsiteY3" fmla="*/ 104702 h 174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7127" h="174503">
                  <a:moveTo>
                    <a:pt x="13960" y="104702"/>
                  </a:moveTo>
                  <a:lnTo>
                    <a:pt x="307127" y="0"/>
                  </a:lnTo>
                  <a:lnTo>
                    <a:pt x="0" y="174503"/>
                  </a:lnTo>
                  <a:lnTo>
                    <a:pt x="13960" y="10470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任意多边形 42"/>
            <p:cNvSpPr/>
            <p:nvPr/>
          </p:nvSpPr>
          <p:spPr>
            <a:xfrm rot="19476170">
              <a:off x="3959346" y="3777396"/>
              <a:ext cx="245117" cy="152308"/>
            </a:xfrm>
            <a:custGeom>
              <a:avLst/>
              <a:gdLst>
                <a:gd name="connsiteX0" fmla="*/ 13960 w 307127"/>
                <a:gd name="connsiteY0" fmla="*/ 104702 h 174503"/>
                <a:gd name="connsiteX1" fmla="*/ 307127 w 307127"/>
                <a:gd name="connsiteY1" fmla="*/ 0 h 174503"/>
                <a:gd name="connsiteX2" fmla="*/ 0 w 307127"/>
                <a:gd name="connsiteY2" fmla="*/ 174503 h 174503"/>
                <a:gd name="connsiteX3" fmla="*/ 13960 w 307127"/>
                <a:gd name="connsiteY3" fmla="*/ 104702 h 174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7127" h="174503">
                  <a:moveTo>
                    <a:pt x="13960" y="104702"/>
                  </a:moveTo>
                  <a:lnTo>
                    <a:pt x="307127" y="0"/>
                  </a:lnTo>
                  <a:lnTo>
                    <a:pt x="0" y="174503"/>
                  </a:lnTo>
                  <a:lnTo>
                    <a:pt x="13960" y="10470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4" name="矩形 43"/>
          <p:cNvSpPr/>
          <p:nvPr/>
        </p:nvSpPr>
        <p:spPr>
          <a:xfrm>
            <a:off x="8591971" y="4124152"/>
            <a:ext cx="144016" cy="63808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8756927" y="4089098"/>
            <a:ext cx="144016" cy="74294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8598529" y="4050784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8590488" y="4779204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8410867" y="4130284"/>
            <a:ext cx="144016" cy="63808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8417425" y="4056916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8409384" y="4785336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7740352" y="4755580"/>
            <a:ext cx="635671" cy="724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7740352" y="4660900"/>
            <a:ext cx="635671" cy="724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3" name="矩形 52"/>
          <p:cNvSpPr/>
          <p:nvPr/>
        </p:nvSpPr>
        <p:spPr>
          <a:xfrm rot="16200000" flipH="1">
            <a:off x="8126444" y="4081933"/>
            <a:ext cx="72008" cy="612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scene3d>
            <a:camera prst="orthographicFront">
              <a:rot lat="0" lon="0" rev="30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1" y="4869160"/>
            <a:ext cx="9192114" cy="1512168"/>
            <a:chOff x="1" y="4005064"/>
            <a:chExt cx="9374634" cy="1512168"/>
          </a:xfrm>
        </p:grpSpPr>
        <p:sp>
          <p:nvSpPr>
            <p:cNvPr id="3" name="矩形 2"/>
            <p:cNvSpPr/>
            <p:nvPr/>
          </p:nvSpPr>
          <p:spPr>
            <a:xfrm>
              <a:off x="1" y="5360074"/>
              <a:ext cx="4355976" cy="15715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4236298" y="4005064"/>
              <a:ext cx="191686" cy="151216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4305868" y="4005064"/>
              <a:ext cx="5018659" cy="15715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4355976" y="5360074"/>
              <a:ext cx="5018659" cy="15715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5" name="矩形 54"/>
          <p:cNvSpPr/>
          <p:nvPr/>
        </p:nvSpPr>
        <p:spPr>
          <a:xfrm>
            <a:off x="5580112" y="5472856"/>
            <a:ext cx="144016" cy="74294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5415156" y="5472856"/>
            <a:ext cx="144016" cy="74294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38"/>
          <p:cNvSpPr/>
          <p:nvPr/>
        </p:nvSpPr>
        <p:spPr>
          <a:xfrm flipH="1">
            <a:off x="4446272" y="5681241"/>
            <a:ext cx="813593" cy="244403"/>
          </a:xfrm>
          <a:custGeom>
            <a:avLst/>
            <a:gdLst>
              <a:gd name="connsiteX0" fmla="*/ 0 w 718716"/>
              <a:gd name="connsiteY0" fmla="*/ 0 h 244403"/>
              <a:gd name="connsiteX1" fmla="*/ 718716 w 718716"/>
              <a:gd name="connsiteY1" fmla="*/ 0 h 244403"/>
              <a:gd name="connsiteX2" fmla="*/ 718716 w 718716"/>
              <a:gd name="connsiteY2" fmla="*/ 244403 h 244403"/>
              <a:gd name="connsiteX3" fmla="*/ 0 w 718716"/>
              <a:gd name="connsiteY3" fmla="*/ 244403 h 244403"/>
              <a:gd name="connsiteX4" fmla="*/ 0 w 718716"/>
              <a:gd name="connsiteY4" fmla="*/ 0 h 244403"/>
              <a:gd name="connsiteX0" fmla="*/ 0 w 765250"/>
              <a:gd name="connsiteY0" fmla="*/ 0 h 244403"/>
              <a:gd name="connsiteX1" fmla="*/ 718716 w 765250"/>
              <a:gd name="connsiteY1" fmla="*/ 0 h 244403"/>
              <a:gd name="connsiteX2" fmla="*/ 718716 w 765250"/>
              <a:gd name="connsiteY2" fmla="*/ 244403 h 244403"/>
              <a:gd name="connsiteX3" fmla="*/ 0 w 765250"/>
              <a:gd name="connsiteY3" fmla="*/ 244403 h 244403"/>
              <a:gd name="connsiteX4" fmla="*/ 0 w 765250"/>
              <a:gd name="connsiteY4" fmla="*/ 0 h 244403"/>
              <a:gd name="connsiteX0" fmla="*/ 0 w 783864"/>
              <a:gd name="connsiteY0" fmla="*/ 0 h 244403"/>
              <a:gd name="connsiteX1" fmla="*/ 718716 w 783864"/>
              <a:gd name="connsiteY1" fmla="*/ 0 h 244403"/>
              <a:gd name="connsiteX2" fmla="*/ 718716 w 783864"/>
              <a:gd name="connsiteY2" fmla="*/ 244403 h 244403"/>
              <a:gd name="connsiteX3" fmla="*/ 0 w 783864"/>
              <a:gd name="connsiteY3" fmla="*/ 244403 h 244403"/>
              <a:gd name="connsiteX4" fmla="*/ 0 w 783864"/>
              <a:gd name="connsiteY4" fmla="*/ 0 h 244403"/>
              <a:gd name="connsiteX0" fmla="*/ 0 w 798122"/>
              <a:gd name="connsiteY0" fmla="*/ 0 h 244403"/>
              <a:gd name="connsiteX1" fmla="*/ 718716 w 798122"/>
              <a:gd name="connsiteY1" fmla="*/ 0 h 244403"/>
              <a:gd name="connsiteX2" fmla="*/ 718716 w 798122"/>
              <a:gd name="connsiteY2" fmla="*/ 244403 h 244403"/>
              <a:gd name="connsiteX3" fmla="*/ 0 w 798122"/>
              <a:gd name="connsiteY3" fmla="*/ 244403 h 244403"/>
              <a:gd name="connsiteX4" fmla="*/ 0 w 798122"/>
              <a:gd name="connsiteY4" fmla="*/ 0 h 244403"/>
              <a:gd name="connsiteX0" fmla="*/ 0 w 800169"/>
              <a:gd name="connsiteY0" fmla="*/ 0 h 244403"/>
              <a:gd name="connsiteX1" fmla="*/ 718716 w 800169"/>
              <a:gd name="connsiteY1" fmla="*/ 0 h 244403"/>
              <a:gd name="connsiteX2" fmla="*/ 718716 w 800169"/>
              <a:gd name="connsiteY2" fmla="*/ 244403 h 244403"/>
              <a:gd name="connsiteX3" fmla="*/ 0 w 800169"/>
              <a:gd name="connsiteY3" fmla="*/ 244403 h 244403"/>
              <a:gd name="connsiteX4" fmla="*/ 0 w 800169"/>
              <a:gd name="connsiteY4" fmla="*/ 0 h 244403"/>
              <a:gd name="connsiteX0" fmla="*/ 0 w 806646"/>
              <a:gd name="connsiteY0" fmla="*/ 0 h 244403"/>
              <a:gd name="connsiteX1" fmla="*/ 718716 w 806646"/>
              <a:gd name="connsiteY1" fmla="*/ 0 h 244403"/>
              <a:gd name="connsiteX2" fmla="*/ 718716 w 806646"/>
              <a:gd name="connsiteY2" fmla="*/ 244403 h 244403"/>
              <a:gd name="connsiteX3" fmla="*/ 0 w 806646"/>
              <a:gd name="connsiteY3" fmla="*/ 244403 h 244403"/>
              <a:gd name="connsiteX4" fmla="*/ 0 w 806646"/>
              <a:gd name="connsiteY4" fmla="*/ 0 h 244403"/>
              <a:gd name="connsiteX0" fmla="*/ 0 w 813593"/>
              <a:gd name="connsiteY0" fmla="*/ 0 h 244403"/>
              <a:gd name="connsiteX1" fmla="*/ 718716 w 813593"/>
              <a:gd name="connsiteY1" fmla="*/ 0 h 244403"/>
              <a:gd name="connsiteX2" fmla="*/ 718716 w 813593"/>
              <a:gd name="connsiteY2" fmla="*/ 244403 h 244403"/>
              <a:gd name="connsiteX3" fmla="*/ 0 w 813593"/>
              <a:gd name="connsiteY3" fmla="*/ 244403 h 244403"/>
              <a:gd name="connsiteX4" fmla="*/ 0 w 813593"/>
              <a:gd name="connsiteY4" fmla="*/ 0 h 244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3593" h="244403">
                <a:moveTo>
                  <a:pt x="0" y="0"/>
                </a:moveTo>
                <a:lnTo>
                  <a:pt x="718716" y="0"/>
                </a:lnTo>
                <a:cubicBezTo>
                  <a:pt x="823418" y="4687"/>
                  <a:pt x="865299" y="232737"/>
                  <a:pt x="718716" y="244403"/>
                </a:cubicBezTo>
                <a:lnTo>
                  <a:pt x="0" y="244403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38"/>
          <p:cNvSpPr/>
          <p:nvPr/>
        </p:nvSpPr>
        <p:spPr>
          <a:xfrm flipH="1">
            <a:off x="4528871" y="5712832"/>
            <a:ext cx="730994" cy="177912"/>
          </a:xfrm>
          <a:custGeom>
            <a:avLst/>
            <a:gdLst>
              <a:gd name="connsiteX0" fmla="*/ 0 w 718716"/>
              <a:gd name="connsiteY0" fmla="*/ 0 h 244403"/>
              <a:gd name="connsiteX1" fmla="*/ 718716 w 718716"/>
              <a:gd name="connsiteY1" fmla="*/ 0 h 244403"/>
              <a:gd name="connsiteX2" fmla="*/ 718716 w 718716"/>
              <a:gd name="connsiteY2" fmla="*/ 244403 h 244403"/>
              <a:gd name="connsiteX3" fmla="*/ 0 w 718716"/>
              <a:gd name="connsiteY3" fmla="*/ 244403 h 244403"/>
              <a:gd name="connsiteX4" fmla="*/ 0 w 718716"/>
              <a:gd name="connsiteY4" fmla="*/ 0 h 244403"/>
              <a:gd name="connsiteX0" fmla="*/ 0 w 765250"/>
              <a:gd name="connsiteY0" fmla="*/ 0 h 244403"/>
              <a:gd name="connsiteX1" fmla="*/ 718716 w 765250"/>
              <a:gd name="connsiteY1" fmla="*/ 0 h 244403"/>
              <a:gd name="connsiteX2" fmla="*/ 718716 w 765250"/>
              <a:gd name="connsiteY2" fmla="*/ 244403 h 244403"/>
              <a:gd name="connsiteX3" fmla="*/ 0 w 765250"/>
              <a:gd name="connsiteY3" fmla="*/ 244403 h 244403"/>
              <a:gd name="connsiteX4" fmla="*/ 0 w 765250"/>
              <a:gd name="connsiteY4" fmla="*/ 0 h 244403"/>
              <a:gd name="connsiteX0" fmla="*/ 0 w 783864"/>
              <a:gd name="connsiteY0" fmla="*/ 0 h 244403"/>
              <a:gd name="connsiteX1" fmla="*/ 718716 w 783864"/>
              <a:gd name="connsiteY1" fmla="*/ 0 h 244403"/>
              <a:gd name="connsiteX2" fmla="*/ 718716 w 783864"/>
              <a:gd name="connsiteY2" fmla="*/ 244403 h 244403"/>
              <a:gd name="connsiteX3" fmla="*/ 0 w 783864"/>
              <a:gd name="connsiteY3" fmla="*/ 244403 h 244403"/>
              <a:gd name="connsiteX4" fmla="*/ 0 w 783864"/>
              <a:gd name="connsiteY4" fmla="*/ 0 h 244403"/>
              <a:gd name="connsiteX0" fmla="*/ 0 w 798122"/>
              <a:gd name="connsiteY0" fmla="*/ 0 h 244403"/>
              <a:gd name="connsiteX1" fmla="*/ 718716 w 798122"/>
              <a:gd name="connsiteY1" fmla="*/ 0 h 244403"/>
              <a:gd name="connsiteX2" fmla="*/ 718716 w 798122"/>
              <a:gd name="connsiteY2" fmla="*/ 244403 h 244403"/>
              <a:gd name="connsiteX3" fmla="*/ 0 w 798122"/>
              <a:gd name="connsiteY3" fmla="*/ 244403 h 244403"/>
              <a:gd name="connsiteX4" fmla="*/ 0 w 798122"/>
              <a:gd name="connsiteY4" fmla="*/ 0 h 244403"/>
              <a:gd name="connsiteX0" fmla="*/ 0 w 800169"/>
              <a:gd name="connsiteY0" fmla="*/ 0 h 244403"/>
              <a:gd name="connsiteX1" fmla="*/ 718716 w 800169"/>
              <a:gd name="connsiteY1" fmla="*/ 0 h 244403"/>
              <a:gd name="connsiteX2" fmla="*/ 718716 w 800169"/>
              <a:gd name="connsiteY2" fmla="*/ 244403 h 244403"/>
              <a:gd name="connsiteX3" fmla="*/ 0 w 800169"/>
              <a:gd name="connsiteY3" fmla="*/ 244403 h 244403"/>
              <a:gd name="connsiteX4" fmla="*/ 0 w 800169"/>
              <a:gd name="connsiteY4" fmla="*/ 0 h 244403"/>
              <a:gd name="connsiteX0" fmla="*/ 0 w 806646"/>
              <a:gd name="connsiteY0" fmla="*/ 0 h 244403"/>
              <a:gd name="connsiteX1" fmla="*/ 718716 w 806646"/>
              <a:gd name="connsiteY1" fmla="*/ 0 h 244403"/>
              <a:gd name="connsiteX2" fmla="*/ 718716 w 806646"/>
              <a:gd name="connsiteY2" fmla="*/ 244403 h 244403"/>
              <a:gd name="connsiteX3" fmla="*/ 0 w 806646"/>
              <a:gd name="connsiteY3" fmla="*/ 244403 h 244403"/>
              <a:gd name="connsiteX4" fmla="*/ 0 w 806646"/>
              <a:gd name="connsiteY4" fmla="*/ 0 h 244403"/>
              <a:gd name="connsiteX0" fmla="*/ 0 w 813593"/>
              <a:gd name="connsiteY0" fmla="*/ 0 h 244403"/>
              <a:gd name="connsiteX1" fmla="*/ 718716 w 813593"/>
              <a:gd name="connsiteY1" fmla="*/ 0 h 244403"/>
              <a:gd name="connsiteX2" fmla="*/ 718716 w 813593"/>
              <a:gd name="connsiteY2" fmla="*/ 244403 h 244403"/>
              <a:gd name="connsiteX3" fmla="*/ 0 w 813593"/>
              <a:gd name="connsiteY3" fmla="*/ 244403 h 244403"/>
              <a:gd name="connsiteX4" fmla="*/ 0 w 813593"/>
              <a:gd name="connsiteY4" fmla="*/ 0 h 244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3593" h="244403">
                <a:moveTo>
                  <a:pt x="0" y="0"/>
                </a:moveTo>
                <a:lnTo>
                  <a:pt x="718716" y="0"/>
                </a:lnTo>
                <a:cubicBezTo>
                  <a:pt x="823418" y="4687"/>
                  <a:pt x="865299" y="232737"/>
                  <a:pt x="718716" y="244403"/>
                </a:cubicBezTo>
                <a:lnTo>
                  <a:pt x="0" y="24440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直角三角形 58"/>
          <p:cNvSpPr/>
          <p:nvPr/>
        </p:nvSpPr>
        <p:spPr>
          <a:xfrm flipH="1">
            <a:off x="4636833" y="5726792"/>
            <a:ext cx="623032" cy="163952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38"/>
          <p:cNvSpPr/>
          <p:nvPr/>
        </p:nvSpPr>
        <p:spPr>
          <a:xfrm flipH="1">
            <a:off x="4446272" y="5948333"/>
            <a:ext cx="813593" cy="244403"/>
          </a:xfrm>
          <a:custGeom>
            <a:avLst/>
            <a:gdLst>
              <a:gd name="connsiteX0" fmla="*/ 0 w 718716"/>
              <a:gd name="connsiteY0" fmla="*/ 0 h 244403"/>
              <a:gd name="connsiteX1" fmla="*/ 718716 w 718716"/>
              <a:gd name="connsiteY1" fmla="*/ 0 h 244403"/>
              <a:gd name="connsiteX2" fmla="*/ 718716 w 718716"/>
              <a:gd name="connsiteY2" fmla="*/ 244403 h 244403"/>
              <a:gd name="connsiteX3" fmla="*/ 0 w 718716"/>
              <a:gd name="connsiteY3" fmla="*/ 244403 h 244403"/>
              <a:gd name="connsiteX4" fmla="*/ 0 w 718716"/>
              <a:gd name="connsiteY4" fmla="*/ 0 h 244403"/>
              <a:gd name="connsiteX0" fmla="*/ 0 w 765250"/>
              <a:gd name="connsiteY0" fmla="*/ 0 h 244403"/>
              <a:gd name="connsiteX1" fmla="*/ 718716 w 765250"/>
              <a:gd name="connsiteY1" fmla="*/ 0 h 244403"/>
              <a:gd name="connsiteX2" fmla="*/ 718716 w 765250"/>
              <a:gd name="connsiteY2" fmla="*/ 244403 h 244403"/>
              <a:gd name="connsiteX3" fmla="*/ 0 w 765250"/>
              <a:gd name="connsiteY3" fmla="*/ 244403 h 244403"/>
              <a:gd name="connsiteX4" fmla="*/ 0 w 765250"/>
              <a:gd name="connsiteY4" fmla="*/ 0 h 244403"/>
              <a:gd name="connsiteX0" fmla="*/ 0 w 783864"/>
              <a:gd name="connsiteY0" fmla="*/ 0 h 244403"/>
              <a:gd name="connsiteX1" fmla="*/ 718716 w 783864"/>
              <a:gd name="connsiteY1" fmla="*/ 0 h 244403"/>
              <a:gd name="connsiteX2" fmla="*/ 718716 w 783864"/>
              <a:gd name="connsiteY2" fmla="*/ 244403 h 244403"/>
              <a:gd name="connsiteX3" fmla="*/ 0 w 783864"/>
              <a:gd name="connsiteY3" fmla="*/ 244403 h 244403"/>
              <a:gd name="connsiteX4" fmla="*/ 0 w 783864"/>
              <a:gd name="connsiteY4" fmla="*/ 0 h 244403"/>
              <a:gd name="connsiteX0" fmla="*/ 0 w 798122"/>
              <a:gd name="connsiteY0" fmla="*/ 0 h 244403"/>
              <a:gd name="connsiteX1" fmla="*/ 718716 w 798122"/>
              <a:gd name="connsiteY1" fmla="*/ 0 h 244403"/>
              <a:gd name="connsiteX2" fmla="*/ 718716 w 798122"/>
              <a:gd name="connsiteY2" fmla="*/ 244403 h 244403"/>
              <a:gd name="connsiteX3" fmla="*/ 0 w 798122"/>
              <a:gd name="connsiteY3" fmla="*/ 244403 h 244403"/>
              <a:gd name="connsiteX4" fmla="*/ 0 w 798122"/>
              <a:gd name="connsiteY4" fmla="*/ 0 h 244403"/>
              <a:gd name="connsiteX0" fmla="*/ 0 w 800169"/>
              <a:gd name="connsiteY0" fmla="*/ 0 h 244403"/>
              <a:gd name="connsiteX1" fmla="*/ 718716 w 800169"/>
              <a:gd name="connsiteY1" fmla="*/ 0 h 244403"/>
              <a:gd name="connsiteX2" fmla="*/ 718716 w 800169"/>
              <a:gd name="connsiteY2" fmla="*/ 244403 h 244403"/>
              <a:gd name="connsiteX3" fmla="*/ 0 w 800169"/>
              <a:gd name="connsiteY3" fmla="*/ 244403 h 244403"/>
              <a:gd name="connsiteX4" fmla="*/ 0 w 800169"/>
              <a:gd name="connsiteY4" fmla="*/ 0 h 244403"/>
              <a:gd name="connsiteX0" fmla="*/ 0 w 806646"/>
              <a:gd name="connsiteY0" fmla="*/ 0 h 244403"/>
              <a:gd name="connsiteX1" fmla="*/ 718716 w 806646"/>
              <a:gd name="connsiteY1" fmla="*/ 0 h 244403"/>
              <a:gd name="connsiteX2" fmla="*/ 718716 w 806646"/>
              <a:gd name="connsiteY2" fmla="*/ 244403 h 244403"/>
              <a:gd name="connsiteX3" fmla="*/ 0 w 806646"/>
              <a:gd name="connsiteY3" fmla="*/ 244403 h 244403"/>
              <a:gd name="connsiteX4" fmla="*/ 0 w 806646"/>
              <a:gd name="connsiteY4" fmla="*/ 0 h 244403"/>
              <a:gd name="connsiteX0" fmla="*/ 0 w 813593"/>
              <a:gd name="connsiteY0" fmla="*/ 0 h 244403"/>
              <a:gd name="connsiteX1" fmla="*/ 718716 w 813593"/>
              <a:gd name="connsiteY1" fmla="*/ 0 h 244403"/>
              <a:gd name="connsiteX2" fmla="*/ 718716 w 813593"/>
              <a:gd name="connsiteY2" fmla="*/ 244403 h 244403"/>
              <a:gd name="connsiteX3" fmla="*/ 0 w 813593"/>
              <a:gd name="connsiteY3" fmla="*/ 244403 h 244403"/>
              <a:gd name="connsiteX4" fmla="*/ 0 w 813593"/>
              <a:gd name="connsiteY4" fmla="*/ 0 h 244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3593" h="244403">
                <a:moveTo>
                  <a:pt x="0" y="0"/>
                </a:moveTo>
                <a:lnTo>
                  <a:pt x="718716" y="0"/>
                </a:lnTo>
                <a:cubicBezTo>
                  <a:pt x="823418" y="4687"/>
                  <a:pt x="865299" y="232737"/>
                  <a:pt x="718716" y="244403"/>
                </a:cubicBezTo>
                <a:lnTo>
                  <a:pt x="0" y="244403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38"/>
          <p:cNvSpPr/>
          <p:nvPr/>
        </p:nvSpPr>
        <p:spPr>
          <a:xfrm flipH="1">
            <a:off x="4528871" y="5979924"/>
            <a:ext cx="730994" cy="177912"/>
          </a:xfrm>
          <a:custGeom>
            <a:avLst/>
            <a:gdLst>
              <a:gd name="connsiteX0" fmla="*/ 0 w 718716"/>
              <a:gd name="connsiteY0" fmla="*/ 0 h 244403"/>
              <a:gd name="connsiteX1" fmla="*/ 718716 w 718716"/>
              <a:gd name="connsiteY1" fmla="*/ 0 h 244403"/>
              <a:gd name="connsiteX2" fmla="*/ 718716 w 718716"/>
              <a:gd name="connsiteY2" fmla="*/ 244403 h 244403"/>
              <a:gd name="connsiteX3" fmla="*/ 0 w 718716"/>
              <a:gd name="connsiteY3" fmla="*/ 244403 h 244403"/>
              <a:gd name="connsiteX4" fmla="*/ 0 w 718716"/>
              <a:gd name="connsiteY4" fmla="*/ 0 h 244403"/>
              <a:gd name="connsiteX0" fmla="*/ 0 w 765250"/>
              <a:gd name="connsiteY0" fmla="*/ 0 h 244403"/>
              <a:gd name="connsiteX1" fmla="*/ 718716 w 765250"/>
              <a:gd name="connsiteY1" fmla="*/ 0 h 244403"/>
              <a:gd name="connsiteX2" fmla="*/ 718716 w 765250"/>
              <a:gd name="connsiteY2" fmla="*/ 244403 h 244403"/>
              <a:gd name="connsiteX3" fmla="*/ 0 w 765250"/>
              <a:gd name="connsiteY3" fmla="*/ 244403 h 244403"/>
              <a:gd name="connsiteX4" fmla="*/ 0 w 765250"/>
              <a:gd name="connsiteY4" fmla="*/ 0 h 244403"/>
              <a:gd name="connsiteX0" fmla="*/ 0 w 783864"/>
              <a:gd name="connsiteY0" fmla="*/ 0 h 244403"/>
              <a:gd name="connsiteX1" fmla="*/ 718716 w 783864"/>
              <a:gd name="connsiteY1" fmla="*/ 0 h 244403"/>
              <a:gd name="connsiteX2" fmla="*/ 718716 w 783864"/>
              <a:gd name="connsiteY2" fmla="*/ 244403 h 244403"/>
              <a:gd name="connsiteX3" fmla="*/ 0 w 783864"/>
              <a:gd name="connsiteY3" fmla="*/ 244403 h 244403"/>
              <a:gd name="connsiteX4" fmla="*/ 0 w 783864"/>
              <a:gd name="connsiteY4" fmla="*/ 0 h 244403"/>
              <a:gd name="connsiteX0" fmla="*/ 0 w 798122"/>
              <a:gd name="connsiteY0" fmla="*/ 0 h 244403"/>
              <a:gd name="connsiteX1" fmla="*/ 718716 w 798122"/>
              <a:gd name="connsiteY1" fmla="*/ 0 h 244403"/>
              <a:gd name="connsiteX2" fmla="*/ 718716 w 798122"/>
              <a:gd name="connsiteY2" fmla="*/ 244403 h 244403"/>
              <a:gd name="connsiteX3" fmla="*/ 0 w 798122"/>
              <a:gd name="connsiteY3" fmla="*/ 244403 h 244403"/>
              <a:gd name="connsiteX4" fmla="*/ 0 w 798122"/>
              <a:gd name="connsiteY4" fmla="*/ 0 h 244403"/>
              <a:gd name="connsiteX0" fmla="*/ 0 w 800169"/>
              <a:gd name="connsiteY0" fmla="*/ 0 h 244403"/>
              <a:gd name="connsiteX1" fmla="*/ 718716 w 800169"/>
              <a:gd name="connsiteY1" fmla="*/ 0 h 244403"/>
              <a:gd name="connsiteX2" fmla="*/ 718716 w 800169"/>
              <a:gd name="connsiteY2" fmla="*/ 244403 h 244403"/>
              <a:gd name="connsiteX3" fmla="*/ 0 w 800169"/>
              <a:gd name="connsiteY3" fmla="*/ 244403 h 244403"/>
              <a:gd name="connsiteX4" fmla="*/ 0 w 800169"/>
              <a:gd name="connsiteY4" fmla="*/ 0 h 244403"/>
              <a:gd name="connsiteX0" fmla="*/ 0 w 806646"/>
              <a:gd name="connsiteY0" fmla="*/ 0 h 244403"/>
              <a:gd name="connsiteX1" fmla="*/ 718716 w 806646"/>
              <a:gd name="connsiteY1" fmla="*/ 0 h 244403"/>
              <a:gd name="connsiteX2" fmla="*/ 718716 w 806646"/>
              <a:gd name="connsiteY2" fmla="*/ 244403 h 244403"/>
              <a:gd name="connsiteX3" fmla="*/ 0 w 806646"/>
              <a:gd name="connsiteY3" fmla="*/ 244403 h 244403"/>
              <a:gd name="connsiteX4" fmla="*/ 0 w 806646"/>
              <a:gd name="connsiteY4" fmla="*/ 0 h 244403"/>
              <a:gd name="connsiteX0" fmla="*/ 0 w 813593"/>
              <a:gd name="connsiteY0" fmla="*/ 0 h 244403"/>
              <a:gd name="connsiteX1" fmla="*/ 718716 w 813593"/>
              <a:gd name="connsiteY1" fmla="*/ 0 h 244403"/>
              <a:gd name="connsiteX2" fmla="*/ 718716 w 813593"/>
              <a:gd name="connsiteY2" fmla="*/ 244403 h 244403"/>
              <a:gd name="connsiteX3" fmla="*/ 0 w 813593"/>
              <a:gd name="connsiteY3" fmla="*/ 244403 h 244403"/>
              <a:gd name="connsiteX4" fmla="*/ 0 w 813593"/>
              <a:gd name="connsiteY4" fmla="*/ 0 h 244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3593" h="244403">
                <a:moveTo>
                  <a:pt x="0" y="0"/>
                </a:moveTo>
                <a:lnTo>
                  <a:pt x="718716" y="0"/>
                </a:lnTo>
                <a:cubicBezTo>
                  <a:pt x="823418" y="4687"/>
                  <a:pt x="865299" y="232737"/>
                  <a:pt x="718716" y="244403"/>
                </a:cubicBezTo>
                <a:lnTo>
                  <a:pt x="0" y="24440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直角三角形 61"/>
          <p:cNvSpPr/>
          <p:nvPr/>
        </p:nvSpPr>
        <p:spPr>
          <a:xfrm flipH="1">
            <a:off x="4636833" y="5993884"/>
            <a:ext cx="623032" cy="163952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/>
          <p:cNvSpPr/>
          <p:nvPr/>
        </p:nvSpPr>
        <p:spPr>
          <a:xfrm>
            <a:off x="6647755" y="5479125"/>
            <a:ext cx="144016" cy="63808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/>
          <p:cNvSpPr/>
          <p:nvPr/>
        </p:nvSpPr>
        <p:spPr>
          <a:xfrm>
            <a:off x="6812711" y="5444071"/>
            <a:ext cx="144016" cy="74294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/>
          <p:cNvSpPr/>
          <p:nvPr/>
        </p:nvSpPr>
        <p:spPr>
          <a:xfrm>
            <a:off x="6641836" y="5405757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/>
          <p:cNvSpPr/>
          <p:nvPr/>
        </p:nvSpPr>
        <p:spPr>
          <a:xfrm>
            <a:off x="6646272" y="6134177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/>
          <p:cNvSpPr/>
          <p:nvPr/>
        </p:nvSpPr>
        <p:spPr>
          <a:xfrm>
            <a:off x="6466651" y="5485257"/>
            <a:ext cx="144016" cy="63808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/>
          <p:cNvSpPr/>
          <p:nvPr/>
        </p:nvSpPr>
        <p:spPr>
          <a:xfrm>
            <a:off x="6460732" y="5411889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/>
          <p:cNvSpPr/>
          <p:nvPr/>
        </p:nvSpPr>
        <p:spPr>
          <a:xfrm>
            <a:off x="6465168" y="6140309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/>
          <p:cNvSpPr/>
          <p:nvPr/>
        </p:nvSpPr>
        <p:spPr>
          <a:xfrm>
            <a:off x="5796136" y="6110553"/>
            <a:ext cx="635671" cy="724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9" name="矩形 78"/>
          <p:cNvSpPr/>
          <p:nvPr/>
        </p:nvSpPr>
        <p:spPr>
          <a:xfrm>
            <a:off x="5796136" y="6015873"/>
            <a:ext cx="635671" cy="724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0" name="矩形 79"/>
          <p:cNvSpPr/>
          <p:nvPr/>
        </p:nvSpPr>
        <p:spPr>
          <a:xfrm rot="10800000" flipH="1">
            <a:off x="7190576" y="5642960"/>
            <a:ext cx="72008" cy="612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scene3d>
            <a:camera prst="orthographicFront">
              <a:rot lat="0" lon="0" rev="30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1" name="矩形 80"/>
          <p:cNvSpPr/>
          <p:nvPr/>
        </p:nvSpPr>
        <p:spPr>
          <a:xfrm>
            <a:off x="7568060" y="5454942"/>
            <a:ext cx="144016" cy="74294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/>
          <p:cNvSpPr/>
          <p:nvPr/>
        </p:nvSpPr>
        <p:spPr>
          <a:xfrm>
            <a:off x="7742560" y="5450680"/>
            <a:ext cx="144016" cy="74294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/>
          <p:cNvSpPr/>
          <p:nvPr/>
        </p:nvSpPr>
        <p:spPr>
          <a:xfrm>
            <a:off x="8081660" y="5559796"/>
            <a:ext cx="72008" cy="6352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4" name="矩形 83"/>
          <p:cNvSpPr/>
          <p:nvPr/>
        </p:nvSpPr>
        <p:spPr>
          <a:xfrm>
            <a:off x="8171240" y="5559796"/>
            <a:ext cx="72008" cy="6352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6" name="矩形 85"/>
          <p:cNvSpPr/>
          <p:nvPr/>
        </p:nvSpPr>
        <p:spPr>
          <a:xfrm>
            <a:off x="7919497" y="5487936"/>
            <a:ext cx="144016" cy="63808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/>
          <p:cNvSpPr/>
          <p:nvPr/>
        </p:nvSpPr>
        <p:spPr>
          <a:xfrm>
            <a:off x="7913578" y="5421548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 87"/>
          <p:cNvSpPr/>
          <p:nvPr/>
        </p:nvSpPr>
        <p:spPr>
          <a:xfrm>
            <a:off x="7918014" y="6142988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矩形 94"/>
          <p:cNvSpPr/>
          <p:nvPr/>
        </p:nvSpPr>
        <p:spPr>
          <a:xfrm>
            <a:off x="8279840" y="5449794"/>
            <a:ext cx="144016" cy="74294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矩形 101"/>
          <p:cNvSpPr/>
          <p:nvPr/>
        </p:nvSpPr>
        <p:spPr>
          <a:xfrm>
            <a:off x="9015556" y="5483160"/>
            <a:ext cx="144016" cy="63808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矩形 103"/>
          <p:cNvSpPr/>
          <p:nvPr/>
        </p:nvSpPr>
        <p:spPr>
          <a:xfrm>
            <a:off x="9009637" y="5409792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矩形 104"/>
          <p:cNvSpPr/>
          <p:nvPr/>
        </p:nvSpPr>
        <p:spPr>
          <a:xfrm>
            <a:off x="9014073" y="6138212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 105"/>
          <p:cNvSpPr/>
          <p:nvPr/>
        </p:nvSpPr>
        <p:spPr>
          <a:xfrm>
            <a:off x="8834452" y="5489292"/>
            <a:ext cx="144016" cy="63808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矩形 106"/>
          <p:cNvSpPr/>
          <p:nvPr/>
        </p:nvSpPr>
        <p:spPr>
          <a:xfrm>
            <a:off x="8828533" y="5415924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矩形 107"/>
          <p:cNvSpPr/>
          <p:nvPr/>
        </p:nvSpPr>
        <p:spPr>
          <a:xfrm>
            <a:off x="8832969" y="6144344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 rot="5400000">
            <a:off x="8146189" y="5558246"/>
            <a:ext cx="957609" cy="336093"/>
            <a:chOff x="5533567" y="5687705"/>
            <a:chExt cx="813593" cy="244403"/>
          </a:xfrm>
        </p:grpSpPr>
        <p:sp>
          <p:nvSpPr>
            <p:cNvPr id="109" name="矩形 38"/>
            <p:cNvSpPr/>
            <p:nvPr/>
          </p:nvSpPr>
          <p:spPr>
            <a:xfrm flipH="1">
              <a:off x="5533567" y="5687705"/>
              <a:ext cx="813593" cy="244403"/>
            </a:xfrm>
            <a:custGeom>
              <a:avLst/>
              <a:gdLst>
                <a:gd name="connsiteX0" fmla="*/ 0 w 718716"/>
                <a:gd name="connsiteY0" fmla="*/ 0 h 244403"/>
                <a:gd name="connsiteX1" fmla="*/ 718716 w 718716"/>
                <a:gd name="connsiteY1" fmla="*/ 0 h 244403"/>
                <a:gd name="connsiteX2" fmla="*/ 718716 w 718716"/>
                <a:gd name="connsiteY2" fmla="*/ 244403 h 244403"/>
                <a:gd name="connsiteX3" fmla="*/ 0 w 718716"/>
                <a:gd name="connsiteY3" fmla="*/ 244403 h 244403"/>
                <a:gd name="connsiteX4" fmla="*/ 0 w 718716"/>
                <a:gd name="connsiteY4" fmla="*/ 0 h 244403"/>
                <a:gd name="connsiteX0" fmla="*/ 0 w 765250"/>
                <a:gd name="connsiteY0" fmla="*/ 0 h 244403"/>
                <a:gd name="connsiteX1" fmla="*/ 718716 w 765250"/>
                <a:gd name="connsiteY1" fmla="*/ 0 h 244403"/>
                <a:gd name="connsiteX2" fmla="*/ 718716 w 765250"/>
                <a:gd name="connsiteY2" fmla="*/ 244403 h 244403"/>
                <a:gd name="connsiteX3" fmla="*/ 0 w 765250"/>
                <a:gd name="connsiteY3" fmla="*/ 244403 h 244403"/>
                <a:gd name="connsiteX4" fmla="*/ 0 w 765250"/>
                <a:gd name="connsiteY4" fmla="*/ 0 h 244403"/>
                <a:gd name="connsiteX0" fmla="*/ 0 w 783864"/>
                <a:gd name="connsiteY0" fmla="*/ 0 h 244403"/>
                <a:gd name="connsiteX1" fmla="*/ 718716 w 783864"/>
                <a:gd name="connsiteY1" fmla="*/ 0 h 244403"/>
                <a:gd name="connsiteX2" fmla="*/ 718716 w 783864"/>
                <a:gd name="connsiteY2" fmla="*/ 244403 h 244403"/>
                <a:gd name="connsiteX3" fmla="*/ 0 w 783864"/>
                <a:gd name="connsiteY3" fmla="*/ 244403 h 244403"/>
                <a:gd name="connsiteX4" fmla="*/ 0 w 783864"/>
                <a:gd name="connsiteY4" fmla="*/ 0 h 244403"/>
                <a:gd name="connsiteX0" fmla="*/ 0 w 798122"/>
                <a:gd name="connsiteY0" fmla="*/ 0 h 244403"/>
                <a:gd name="connsiteX1" fmla="*/ 718716 w 798122"/>
                <a:gd name="connsiteY1" fmla="*/ 0 h 244403"/>
                <a:gd name="connsiteX2" fmla="*/ 718716 w 798122"/>
                <a:gd name="connsiteY2" fmla="*/ 244403 h 244403"/>
                <a:gd name="connsiteX3" fmla="*/ 0 w 798122"/>
                <a:gd name="connsiteY3" fmla="*/ 244403 h 244403"/>
                <a:gd name="connsiteX4" fmla="*/ 0 w 798122"/>
                <a:gd name="connsiteY4" fmla="*/ 0 h 244403"/>
                <a:gd name="connsiteX0" fmla="*/ 0 w 800169"/>
                <a:gd name="connsiteY0" fmla="*/ 0 h 244403"/>
                <a:gd name="connsiteX1" fmla="*/ 718716 w 800169"/>
                <a:gd name="connsiteY1" fmla="*/ 0 h 244403"/>
                <a:gd name="connsiteX2" fmla="*/ 718716 w 800169"/>
                <a:gd name="connsiteY2" fmla="*/ 244403 h 244403"/>
                <a:gd name="connsiteX3" fmla="*/ 0 w 800169"/>
                <a:gd name="connsiteY3" fmla="*/ 244403 h 244403"/>
                <a:gd name="connsiteX4" fmla="*/ 0 w 800169"/>
                <a:gd name="connsiteY4" fmla="*/ 0 h 244403"/>
                <a:gd name="connsiteX0" fmla="*/ 0 w 806646"/>
                <a:gd name="connsiteY0" fmla="*/ 0 h 244403"/>
                <a:gd name="connsiteX1" fmla="*/ 718716 w 806646"/>
                <a:gd name="connsiteY1" fmla="*/ 0 h 244403"/>
                <a:gd name="connsiteX2" fmla="*/ 718716 w 806646"/>
                <a:gd name="connsiteY2" fmla="*/ 244403 h 244403"/>
                <a:gd name="connsiteX3" fmla="*/ 0 w 806646"/>
                <a:gd name="connsiteY3" fmla="*/ 244403 h 244403"/>
                <a:gd name="connsiteX4" fmla="*/ 0 w 806646"/>
                <a:gd name="connsiteY4" fmla="*/ 0 h 244403"/>
                <a:gd name="connsiteX0" fmla="*/ 0 w 813593"/>
                <a:gd name="connsiteY0" fmla="*/ 0 h 244403"/>
                <a:gd name="connsiteX1" fmla="*/ 718716 w 813593"/>
                <a:gd name="connsiteY1" fmla="*/ 0 h 244403"/>
                <a:gd name="connsiteX2" fmla="*/ 718716 w 813593"/>
                <a:gd name="connsiteY2" fmla="*/ 244403 h 244403"/>
                <a:gd name="connsiteX3" fmla="*/ 0 w 813593"/>
                <a:gd name="connsiteY3" fmla="*/ 244403 h 244403"/>
                <a:gd name="connsiteX4" fmla="*/ 0 w 813593"/>
                <a:gd name="connsiteY4" fmla="*/ 0 h 244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3593" h="244403">
                  <a:moveTo>
                    <a:pt x="0" y="0"/>
                  </a:moveTo>
                  <a:lnTo>
                    <a:pt x="718716" y="0"/>
                  </a:lnTo>
                  <a:cubicBezTo>
                    <a:pt x="823418" y="4687"/>
                    <a:pt x="865299" y="232737"/>
                    <a:pt x="718716" y="244403"/>
                  </a:cubicBezTo>
                  <a:lnTo>
                    <a:pt x="0" y="2444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矩形 38"/>
            <p:cNvSpPr/>
            <p:nvPr/>
          </p:nvSpPr>
          <p:spPr>
            <a:xfrm flipH="1">
              <a:off x="5616166" y="5719296"/>
              <a:ext cx="730994" cy="177912"/>
            </a:xfrm>
            <a:custGeom>
              <a:avLst/>
              <a:gdLst>
                <a:gd name="connsiteX0" fmla="*/ 0 w 718716"/>
                <a:gd name="connsiteY0" fmla="*/ 0 h 244403"/>
                <a:gd name="connsiteX1" fmla="*/ 718716 w 718716"/>
                <a:gd name="connsiteY1" fmla="*/ 0 h 244403"/>
                <a:gd name="connsiteX2" fmla="*/ 718716 w 718716"/>
                <a:gd name="connsiteY2" fmla="*/ 244403 h 244403"/>
                <a:gd name="connsiteX3" fmla="*/ 0 w 718716"/>
                <a:gd name="connsiteY3" fmla="*/ 244403 h 244403"/>
                <a:gd name="connsiteX4" fmla="*/ 0 w 718716"/>
                <a:gd name="connsiteY4" fmla="*/ 0 h 244403"/>
                <a:gd name="connsiteX0" fmla="*/ 0 w 765250"/>
                <a:gd name="connsiteY0" fmla="*/ 0 h 244403"/>
                <a:gd name="connsiteX1" fmla="*/ 718716 w 765250"/>
                <a:gd name="connsiteY1" fmla="*/ 0 h 244403"/>
                <a:gd name="connsiteX2" fmla="*/ 718716 w 765250"/>
                <a:gd name="connsiteY2" fmla="*/ 244403 h 244403"/>
                <a:gd name="connsiteX3" fmla="*/ 0 w 765250"/>
                <a:gd name="connsiteY3" fmla="*/ 244403 h 244403"/>
                <a:gd name="connsiteX4" fmla="*/ 0 w 765250"/>
                <a:gd name="connsiteY4" fmla="*/ 0 h 244403"/>
                <a:gd name="connsiteX0" fmla="*/ 0 w 783864"/>
                <a:gd name="connsiteY0" fmla="*/ 0 h 244403"/>
                <a:gd name="connsiteX1" fmla="*/ 718716 w 783864"/>
                <a:gd name="connsiteY1" fmla="*/ 0 h 244403"/>
                <a:gd name="connsiteX2" fmla="*/ 718716 w 783864"/>
                <a:gd name="connsiteY2" fmla="*/ 244403 h 244403"/>
                <a:gd name="connsiteX3" fmla="*/ 0 w 783864"/>
                <a:gd name="connsiteY3" fmla="*/ 244403 h 244403"/>
                <a:gd name="connsiteX4" fmla="*/ 0 w 783864"/>
                <a:gd name="connsiteY4" fmla="*/ 0 h 244403"/>
                <a:gd name="connsiteX0" fmla="*/ 0 w 798122"/>
                <a:gd name="connsiteY0" fmla="*/ 0 h 244403"/>
                <a:gd name="connsiteX1" fmla="*/ 718716 w 798122"/>
                <a:gd name="connsiteY1" fmla="*/ 0 h 244403"/>
                <a:gd name="connsiteX2" fmla="*/ 718716 w 798122"/>
                <a:gd name="connsiteY2" fmla="*/ 244403 h 244403"/>
                <a:gd name="connsiteX3" fmla="*/ 0 w 798122"/>
                <a:gd name="connsiteY3" fmla="*/ 244403 h 244403"/>
                <a:gd name="connsiteX4" fmla="*/ 0 w 798122"/>
                <a:gd name="connsiteY4" fmla="*/ 0 h 244403"/>
                <a:gd name="connsiteX0" fmla="*/ 0 w 800169"/>
                <a:gd name="connsiteY0" fmla="*/ 0 h 244403"/>
                <a:gd name="connsiteX1" fmla="*/ 718716 w 800169"/>
                <a:gd name="connsiteY1" fmla="*/ 0 h 244403"/>
                <a:gd name="connsiteX2" fmla="*/ 718716 w 800169"/>
                <a:gd name="connsiteY2" fmla="*/ 244403 h 244403"/>
                <a:gd name="connsiteX3" fmla="*/ 0 w 800169"/>
                <a:gd name="connsiteY3" fmla="*/ 244403 h 244403"/>
                <a:gd name="connsiteX4" fmla="*/ 0 w 800169"/>
                <a:gd name="connsiteY4" fmla="*/ 0 h 244403"/>
                <a:gd name="connsiteX0" fmla="*/ 0 w 806646"/>
                <a:gd name="connsiteY0" fmla="*/ 0 h 244403"/>
                <a:gd name="connsiteX1" fmla="*/ 718716 w 806646"/>
                <a:gd name="connsiteY1" fmla="*/ 0 h 244403"/>
                <a:gd name="connsiteX2" fmla="*/ 718716 w 806646"/>
                <a:gd name="connsiteY2" fmla="*/ 244403 h 244403"/>
                <a:gd name="connsiteX3" fmla="*/ 0 w 806646"/>
                <a:gd name="connsiteY3" fmla="*/ 244403 h 244403"/>
                <a:gd name="connsiteX4" fmla="*/ 0 w 806646"/>
                <a:gd name="connsiteY4" fmla="*/ 0 h 244403"/>
                <a:gd name="connsiteX0" fmla="*/ 0 w 813593"/>
                <a:gd name="connsiteY0" fmla="*/ 0 h 244403"/>
                <a:gd name="connsiteX1" fmla="*/ 718716 w 813593"/>
                <a:gd name="connsiteY1" fmla="*/ 0 h 244403"/>
                <a:gd name="connsiteX2" fmla="*/ 718716 w 813593"/>
                <a:gd name="connsiteY2" fmla="*/ 244403 h 244403"/>
                <a:gd name="connsiteX3" fmla="*/ 0 w 813593"/>
                <a:gd name="connsiteY3" fmla="*/ 244403 h 244403"/>
                <a:gd name="connsiteX4" fmla="*/ 0 w 813593"/>
                <a:gd name="connsiteY4" fmla="*/ 0 h 244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3593" h="244403">
                  <a:moveTo>
                    <a:pt x="0" y="0"/>
                  </a:moveTo>
                  <a:lnTo>
                    <a:pt x="718716" y="0"/>
                  </a:lnTo>
                  <a:cubicBezTo>
                    <a:pt x="823418" y="4687"/>
                    <a:pt x="865299" y="232737"/>
                    <a:pt x="718716" y="244403"/>
                  </a:cubicBezTo>
                  <a:lnTo>
                    <a:pt x="0" y="2444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直角三角形 110"/>
            <p:cNvSpPr/>
            <p:nvPr/>
          </p:nvSpPr>
          <p:spPr>
            <a:xfrm flipH="1">
              <a:off x="5724128" y="5733256"/>
              <a:ext cx="623032" cy="163952"/>
            </a:xfrm>
            <a:prstGeom prst="rt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69" name="肘形连接符 5">
            <a:extLst>
              <a:ext uri="{FF2B5EF4-FFF2-40B4-BE49-F238E27FC236}">
                <a16:creationId xmlns:a16="http://schemas.microsoft.com/office/drawing/2014/main" id="{6E3EF5E8-A41D-4A0C-BA85-13326B1DC03D}"/>
              </a:ext>
            </a:extLst>
          </p:cNvPr>
          <p:cNvCxnSpPr/>
          <p:nvPr/>
        </p:nvCxnSpPr>
        <p:spPr>
          <a:xfrm>
            <a:off x="971600" y="404664"/>
            <a:ext cx="7200800" cy="216024"/>
          </a:xfrm>
          <a:prstGeom prst="bentConnector3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圆角矩形 9">
            <a:extLst>
              <a:ext uri="{FF2B5EF4-FFF2-40B4-BE49-F238E27FC236}">
                <a16:creationId xmlns:a16="http://schemas.microsoft.com/office/drawing/2014/main" id="{42D852E7-3C2A-448D-B660-D5287E9DD131}"/>
              </a:ext>
            </a:extLst>
          </p:cNvPr>
          <p:cNvSpPr/>
          <p:nvPr/>
        </p:nvSpPr>
        <p:spPr>
          <a:xfrm>
            <a:off x="971601" y="27432"/>
            <a:ext cx="1838724" cy="332656"/>
          </a:xfrm>
          <a:prstGeom prst="roundRect">
            <a:avLst>
              <a:gd name="adj" fmla="val 469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答疑环节</a:t>
            </a:r>
          </a:p>
        </p:txBody>
      </p: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309E8460-1398-482A-BD98-6C1A326749B7}"/>
              </a:ext>
            </a:extLst>
          </p:cNvPr>
          <p:cNvGrpSpPr/>
          <p:nvPr/>
        </p:nvGrpSpPr>
        <p:grpSpPr>
          <a:xfrm rot="1612617">
            <a:off x="8178802" y="44619"/>
            <a:ext cx="141497" cy="1576388"/>
            <a:chOff x="4464560" y="1504216"/>
            <a:chExt cx="340608" cy="3644968"/>
          </a:xfrm>
        </p:grpSpPr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94BB0ACF-B73F-4A98-A92D-91A6020DEB66}"/>
                </a:ext>
              </a:extLst>
            </p:cNvPr>
            <p:cNvSpPr/>
            <p:nvPr/>
          </p:nvSpPr>
          <p:spPr>
            <a:xfrm>
              <a:off x="4568617" y="1719815"/>
              <a:ext cx="144016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C01BEEAA-419E-4C33-A3F3-1C80240C9D88}"/>
                </a:ext>
              </a:extLst>
            </p:cNvPr>
            <p:cNvSpPr/>
            <p:nvPr/>
          </p:nvSpPr>
          <p:spPr>
            <a:xfrm>
              <a:off x="4464560" y="1719815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DC88F859-1FCD-41B9-A987-A212F3488293}"/>
                </a:ext>
              </a:extLst>
            </p:cNvPr>
            <p:cNvSpPr/>
            <p:nvPr/>
          </p:nvSpPr>
          <p:spPr>
            <a:xfrm>
              <a:off x="4733160" y="1719096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圆角矩形 3">
              <a:extLst>
                <a:ext uri="{FF2B5EF4-FFF2-40B4-BE49-F238E27FC236}">
                  <a16:creationId xmlns:a16="http://schemas.microsoft.com/office/drawing/2014/main" id="{210F8E0A-6B67-4EC6-90CB-E5E347033170}"/>
                </a:ext>
              </a:extLst>
            </p:cNvPr>
            <p:cNvSpPr/>
            <p:nvPr/>
          </p:nvSpPr>
          <p:spPr>
            <a:xfrm>
              <a:off x="4464560" y="1504216"/>
              <a:ext cx="340608" cy="19126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任意多边形 4">
              <a:extLst>
                <a:ext uri="{FF2B5EF4-FFF2-40B4-BE49-F238E27FC236}">
                  <a16:creationId xmlns:a16="http://schemas.microsoft.com/office/drawing/2014/main" id="{2108CCC9-D333-4C9D-A693-9BADC71044DD}"/>
                </a:ext>
              </a:extLst>
            </p:cNvPr>
            <p:cNvSpPr/>
            <p:nvPr/>
          </p:nvSpPr>
          <p:spPr>
            <a:xfrm>
              <a:off x="4470272" y="4390232"/>
              <a:ext cx="325752" cy="758952"/>
            </a:xfrm>
            <a:custGeom>
              <a:avLst/>
              <a:gdLst>
                <a:gd name="connsiteX0" fmla="*/ 0 w 292608"/>
                <a:gd name="connsiteY0" fmla="*/ 0 h 749808"/>
                <a:gd name="connsiteX1" fmla="*/ 146304 w 292608"/>
                <a:gd name="connsiteY1" fmla="*/ 749808 h 749808"/>
                <a:gd name="connsiteX2" fmla="*/ 292608 w 292608"/>
                <a:gd name="connsiteY2" fmla="*/ 36576 h 749808"/>
                <a:gd name="connsiteX3" fmla="*/ 0 w 292608"/>
                <a:gd name="connsiteY3" fmla="*/ 0 h 749808"/>
                <a:gd name="connsiteX0" fmla="*/ 0 w 301752"/>
                <a:gd name="connsiteY0" fmla="*/ 9144 h 758952"/>
                <a:gd name="connsiteX1" fmla="*/ 146304 w 301752"/>
                <a:gd name="connsiteY1" fmla="*/ 758952 h 758952"/>
                <a:gd name="connsiteX2" fmla="*/ 301752 w 301752"/>
                <a:gd name="connsiteY2" fmla="*/ 0 h 758952"/>
                <a:gd name="connsiteX3" fmla="*/ 0 w 301752"/>
                <a:gd name="connsiteY3" fmla="*/ 9144 h 758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1752" h="758952">
                  <a:moveTo>
                    <a:pt x="0" y="9144"/>
                  </a:moveTo>
                  <a:lnTo>
                    <a:pt x="146304" y="758952"/>
                  </a:lnTo>
                  <a:lnTo>
                    <a:pt x="301752" y="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4" name="任意多边形 15">
            <a:extLst>
              <a:ext uri="{FF2B5EF4-FFF2-40B4-BE49-F238E27FC236}">
                <a16:creationId xmlns:a16="http://schemas.microsoft.com/office/drawing/2014/main" id="{3E39BC38-BC17-49EE-8123-7267781440F9}"/>
              </a:ext>
            </a:extLst>
          </p:cNvPr>
          <p:cNvSpPr/>
          <p:nvPr/>
        </p:nvSpPr>
        <p:spPr>
          <a:xfrm>
            <a:off x="8460432" y="-137160"/>
            <a:ext cx="801630" cy="794512"/>
          </a:xfrm>
          <a:custGeom>
            <a:avLst/>
            <a:gdLst>
              <a:gd name="connsiteX0" fmla="*/ 420624 w 777240"/>
              <a:gd name="connsiteY0" fmla="*/ 9144 h 850392"/>
              <a:gd name="connsiteX1" fmla="*/ 0 w 777240"/>
              <a:gd name="connsiteY1" fmla="*/ 841248 h 850392"/>
              <a:gd name="connsiteX2" fmla="*/ 777240 w 777240"/>
              <a:gd name="connsiteY2" fmla="*/ 850392 h 850392"/>
              <a:gd name="connsiteX3" fmla="*/ 777240 w 777240"/>
              <a:gd name="connsiteY3" fmla="*/ 0 h 850392"/>
              <a:gd name="connsiteX4" fmla="*/ 420624 w 777240"/>
              <a:gd name="connsiteY4" fmla="*/ 9144 h 850392"/>
              <a:gd name="connsiteX0" fmla="*/ 393192 w 749808"/>
              <a:gd name="connsiteY0" fmla="*/ 9144 h 850392"/>
              <a:gd name="connsiteX1" fmla="*/ 0 w 749808"/>
              <a:gd name="connsiteY1" fmla="*/ 786384 h 850392"/>
              <a:gd name="connsiteX2" fmla="*/ 749808 w 749808"/>
              <a:gd name="connsiteY2" fmla="*/ 850392 h 850392"/>
              <a:gd name="connsiteX3" fmla="*/ 749808 w 749808"/>
              <a:gd name="connsiteY3" fmla="*/ 0 h 850392"/>
              <a:gd name="connsiteX4" fmla="*/ 393192 w 749808"/>
              <a:gd name="connsiteY4" fmla="*/ 9144 h 850392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822960"/>
              <a:gd name="connsiteX1" fmla="*/ 0 w 749808"/>
              <a:gd name="connsiteY1" fmla="*/ 786384 h 822960"/>
              <a:gd name="connsiteX2" fmla="*/ 740664 w 749808"/>
              <a:gd name="connsiteY2" fmla="*/ 822960 h 822960"/>
              <a:gd name="connsiteX3" fmla="*/ 749808 w 749808"/>
              <a:gd name="connsiteY3" fmla="*/ 0 h 822960"/>
              <a:gd name="connsiteX4" fmla="*/ 393192 w 749808"/>
              <a:gd name="connsiteY4" fmla="*/ 9144 h 822960"/>
              <a:gd name="connsiteX0" fmla="*/ 393192 w 786384"/>
              <a:gd name="connsiteY0" fmla="*/ 9144 h 786384"/>
              <a:gd name="connsiteX1" fmla="*/ 0 w 786384"/>
              <a:gd name="connsiteY1" fmla="*/ 786384 h 786384"/>
              <a:gd name="connsiteX2" fmla="*/ 786384 w 786384"/>
              <a:gd name="connsiteY2" fmla="*/ 758952 h 786384"/>
              <a:gd name="connsiteX3" fmla="*/ 749808 w 786384"/>
              <a:gd name="connsiteY3" fmla="*/ 0 h 786384"/>
              <a:gd name="connsiteX4" fmla="*/ 393192 w 786384"/>
              <a:gd name="connsiteY4" fmla="*/ 9144 h 786384"/>
              <a:gd name="connsiteX0" fmla="*/ 393192 w 795528"/>
              <a:gd name="connsiteY0" fmla="*/ 9144 h 786384"/>
              <a:gd name="connsiteX1" fmla="*/ 0 w 795528"/>
              <a:gd name="connsiteY1" fmla="*/ 786384 h 786384"/>
              <a:gd name="connsiteX2" fmla="*/ 795528 w 795528"/>
              <a:gd name="connsiteY2" fmla="*/ 786384 h 786384"/>
              <a:gd name="connsiteX3" fmla="*/ 749808 w 795528"/>
              <a:gd name="connsiteY3" fmla="*/ 0 h 786384"/>
              <a:gd name="connsiteX4" fmla="*/ 393192 w 795528"/>
              <a:gd name="connsiteY4" fmla="*/ 9144 h 786384"/>
              <a:gd name="connsiteX0" fmla="*/ 393192 w 801630"/>
              <a:gd name="connsiteY0" fmla="*/ 9144 h 794512"/>
              <a:gd name="connsiteX1" fmla="*/ 0 w 801630"/>
              <a:gd name="connsiteY1" fmla="*/ 786384 h 794512"/>
              <a:gd name="connsiteX2" fmla="*/ 795528 w 801630"/>
              <a:gd name="connsiteY2" fmla="*/ 786384 h 794512"/>
              <a:gd name="connsiteX3" fmla="*/ 749808 w 801630"/>
              <a:gd name="connsiteY3" fmla="*/ 0 h 794512"/>
              <a:gd name="connsiteX4" fmla="*/ 393192 w 801630"/>
              <a:gd name="connsiteY4" fmla="*/ 9144 h 794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1630" h="794512">
                <a:moveTo>
                  <a:pt x="393192" y="9144"/>
                </a:moveTo>
                <a:lnTo>
                  <a:pt x="0" y="786384"/>
                </a:lnTo>
                <a:cubicBezTo>
                  <a:pt x="265176" y="786384"/>
                  <a:pt x="868680" y="804672"/>
                  <a:pt x="795528" y="786384"/>
                </a:cubicBezTo>
                <a:lnTo>
                  <a:pt x="749808" y="0"/>
                </a:lnTo>
                <a:lnTo>
                  <a:pt x="393192" y="914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6784775"/>
      </p:ext>
    </p:extLst>
  </p:cSld>
  <p:clrMapOvr>
    <a:masterClrMapping/>
  </p:clrMapOvr>
  <p:transition spd="med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-24058" y="-53001"/>
            <a:ext cx="9192115" cy="6964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TextBox 176"/>
          <p:cNvSpPr txBox="1"/>
          <p:nvPr/>
        </p:nvSpPr>
        <p:spPr>
          <a:xfrm>
            <a:off x="2668253" y="2112420"/>
            <a:ext cx="41359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</a:t>
            </a:r>
            <a:r>
              <a:rPr lang="zh-CN" altLang="en-US" sz="2800" i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各位老师的细心</a:t>
            </a:r>
            <a:r>
              <a:rPr lang="zh-CN" altLang="en-US" sz="2800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指点！</a:t>
            </a:r>
            <a:endParaRPr lang="zh-CN" altLang="en-US" sz="6000" b="1" i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D8162933-80C7-42C8-A2E0-ADC5DBE0AAF8}"/>
              </a:ext>
            </a:extLst>
          </p:cNvPr>
          <p:cNvGrpSpPr/>
          <p:nvPr/>
        </p:nvGrpSpPr>
        <p:grpSpPr>
          <a:xfrm>
            <a:off x="3686655" y="3068960"/>
            <a:ext cx="1841690" cy="1776510"/>
            <a:chOff x="4560143" y="5738134"/>
            <a:chExt cx="801640" cy="773269"/>
          </a:xfrm>
        </p:grpSpPr>
        <p:sp>
          <p:nvSpPr>
            <p:cNvPr id="90" name="Freeform 5050">
              <a:extLst>
                <a:ext uri="{FF2B5EF4-FFF2-40B4-BE49-F238E27FC236}">
                  <a16:creationId xmlns:a16="http://schemas.microsoft.com/office/drawing/2014/main" id="{9ADB6ABD-41B3-417A-8416-AD0BFC1CE24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5615" y="5752320"/>
              <a:ext cx="751981" cy="532065"/>
            </a:xfrm>
            <a:custGeom>
              <a:avLst/>
              <a:gdLst>
                <a:gd name="T0" fmla="*/ 130 w 147"/>
                <a:gd name="T1" fmla="*/ 0 h 104"/>
                <a:gd name="T2" fmla="*/ 147 w 147"/>
                <a:gd name="T3" fmla="*/ 17 h 104"/>
                <a:gd name="T4" fmla="*/ 147 w 147"/>
                <a:gd name="T5" fmla="*/ 97 h 104"/>
                <a:gd name="T6" fmla="*/ 140 w 147"/>
                <a:gd name="T7" fmla="*/ 104 h 104"/>
                <a:gd name="T8" fmla="*/ 7 w 147"/>
                <a:gd name="T9" fmla="*/ 104 h 104"/>
                <a:gd name="T10" fmla="*/ 0 w 147"/>
                <a:gd name="T11" fmla="*/ 97 h 104"/>
                <a:gd name="T12" fmla="*/ 0 w 147"/>
                <a:gd name="T13" fmla="*/ 7 h 104"/>
                <a:gd name="T14" fmla="*/ 7 w 147"/>
                <a:gd name="T15" fmla="*/ 0 h 104"/>
                <a:gd name="T16" fmla="*/ 130 w 147"/>
                <a:gd name="T1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7" h="104">
                  <a:moveTo>
                    <a:pt x="130" y="0"/>
                  </a:moveTo>
                  <a:cubicBezTo>
                    <a:pt x="147" y="17"/>
                    <a:pt x="147" y="17"/>
                    <a:pt x="147" y="1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101"/>
                    <a:pt x="144" y="104"/>
                    <a:pt x="140" y="104"/>
                  </a:cubicBezTo>
                  <a:cubicBezTo>
                    <a:pt x="7" y="104"/>
                    <a:pt x="7" y="104"/>
                    <a:pt x="7" y="104"/>
                  </a:cubicBezTo>
                  <a:cubicBezTo>
                    <a:pt x="3" y="104"/>
                    <a:pt x="0" y="101"/>
                    <a:pt x="0" y="9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30" y="0"/>
                    <a:pt x="130" y="0"/>
                    <a:pt x="130" y="0"/>
                  </a:cubicBezTo>
                </a:path>
              </a:pathLst>
            </a:custGeom>
            <a:solidFill>
              <a:srgbClr val="EAE8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Freeform 5051">
              <a:extLst>
                <a:ext uri="{FF2B5EF4-FFF2-40B4-BE49-F238E27FC236}">
                  <a16:creationId xmlns:a16="http://schemas.microsoft.com/office/drawing/2014/main" id="{E8D57D70-B0E1-4E9B-B3CE-05BDD6C12B0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47597" y="5837454"/>
              <a:ext cx="0" cy="92226"/>
            </a:xfrm>
            <a:custGeom>
              <a:avLst/>
              <a:gdLst>
                <a:gd name="T0" fmla="*/ 0 h 13"/>
                <a:gd name="T1" fmla="*/ 0 h 13"/>
                <a:gd name="T2" fmla="*/ 13 h 13"/>
                <a:gd name="T3" fmla="*/ 0 h 13"/>
                <a:gd name="T4" fmla="*/ 0 h 1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3">
                  <a:moveTo>
                    <a:pt x="0" y="0"/>
                  </a:moveTo>
                  <a:lnTo>
                    <a:pt x="0" y="0"/>
                  </a:lnTo>
                  <a:lnTo>
                    <a:pt x="0" y="1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736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Freeform 5052">
              <a:extLst>
                <a:ext uri="{FF2B5EF4-FFF2-40B4-BE49-F238E27FC236}">
                  <a16:creationId xmlns:a16="http://schemas.microsoft.com/office/drawing/2014/main" id="{F501DBEA-5932-4AAA-91CD-A217B10B86A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47597" y="5837454"/>
              <a:ext cx="0" cy="92226"/>
            </a:xfrm>
            <a:custGeom>
              <a:avLst/>
              <a:gdLst>
                <a:gd name="T0" fmla="*/ 0 h 13"/>
                <a:gd name="T1" fmla="*/ 0 h 13"/>
                <a:gd name="T2" fmla="*/ 13 h 13"/>
                <a:gd name="T3" fmla="*/ 0 h 13"/>
                <a:gd name="T4" fmla="*/ 0 h 1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3">
                  <a:moveTo>
                    <a:pt x="0" y="0"/>
                  </a:moveTo>
                  <a:lnTo>
                    <a:pt x="0" y="0"/>
                  </a:lnTo>
                  <a:lnTo>
                    <a:pt x="0" y="13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Freeform 5053">
              <a:extLst>
                <a:ext uri="{FF2B5EF4-FFF2-40B4-BE49-F238E27FC236}">
                  <a16:creationId xmlns:a16="http://schemas.microsoft.com/office/drawing/2014/main" id="{047816D0-B14C-48BB-A4F6-4469FEA87E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76655" y="5830362"/>
              <a:ext cx="70940" cy="99318"/>
            </a:xfrm>
            <a:custGeom>
              <a:avLst/>
              <a:gdLst>
                <a:gd name="T0" fmla="*/ 0 w 10"/>
                <a:gd name="T1" fmla="*/ 0 h 14"/>
                <a:gd name="T2" fmla="*/ 10 w 10"/>
                <a:gd name="T3" fmla="*/ 14 h 14"/>
                <a:gd name="T4" fmla="*/ 10 w 10"/>
                <a:gd name="T5" fmla="*/ 1 h 14"/>
                <a:gd name="T6" fmla="*/ 10 w 10"/>
                <a:gd name="T7" fmla="*/ 1 h 14"/>
                <a:gd name="T8" fmla="*/ 0 w 10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">
                  <a:moveTo>
                    <a:pt x="0" y="0"/>
                  </a:moveTo>
                  <a:lnTo>
                    <a:pt x="10" y="14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CAA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Freeform 5054">
              <a:extLst>
                <a:ext uri="{FF2B5EF4-FFF2-40B4-BE49-F238E27FC236}">
                  <a16:creationId xmlns:a16="http://schemas.microsoft.com/office/drawing/2014/main" id="{491B0594-9A1B-40AB-AD88-B0F95853F3C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76655" y="5830362"/>
              <a:ext cx="70940" cy="99318"/>
            </a:xfrm>
            <a:custGeom>
              <a:avLst/>
              <a:gdLst>
                <a:gd name="T0" fmla="*/ 0 w 10"/>
                <a:gd name="T1" fmla="*/ 0 h 14"/>
                <a:gd name="T2" fmla="*/ 10 w 10"/>
                <a:gd name="T3" fmla="*/ 14 h 14"/>
                <a:gd name="T4" fmla="*/ 10 w 10"/>
                <a:gd name="T5" fmla="*/ 1 h 14"/>
                <a:gd name="T6" fmla="*/ 10 w 10"/>
                <a:gd name="T7" fmla="*/ 1 h 14"/>
                <a:gd name="T8" fmla="*/ 0 w 10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">
                  <a:moveTo>
                    <a:pt x="0" y="0"/>
                  </a:moveTo>
                  <a:lnTo>
                    <a:pt x="10" y="14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pic>
          <p:nvPicPr>
            <p:cNvPr id="98" name="Picture 5055">
              <a:extLst>
                <a:ext uri="{FF2B5EF4-FFF2-40B4-BE49-F238E27FC236}">
                  <a16:creationId xmlns:a16="http://schemas.microsoft.com/office/drawing/2014/main" id="{A8BB8A95-FBEB-47B5-BCFD-DCD8DFBA8D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6993" y="5738134"/>
              <a:ext cx="134790" cy="1418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9" name="Rectangle 5056">
              <a:extLst>
                <a:ext uri="{FF2B5EF4-FFF2-40B4-BE49-F238E27FC236}">
                  <a16:creationId xmlns:a16="http://schemas.microsoft.com/office/drawing/2014/main" id="{B84F7221-554D-435D-9F3A-0D81D8A28F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5873" y="6000619"/>
              <a:ext cx="361805" cy="35472"/>
            </a:xfrm>
            <a:prstGeom prst="rect">
              <a:avLst/>
            </a:prstGeom>
            <a:solidFill>
              <a:srgbClr val="3735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Rectangle 5057">
              <a:extLst>
                <a:ext uri="{FF2B5EF4-FFF2-40B4-BE49-F238E27FC236}">
                  <a16:creationId xmlns:a16="http://schemas.microsoft.com/office/drawing/2014/main" id="{1906CC60-61BE-4164-9811-BF028A0470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5873" y="6000619"/>
              <a:ext cx="361805" cy="354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Rectangle 5058">
              <a:extLst>
                <a:ext uri="{FF2B5EF4-FFF2-40B4-BE49-F238E27FC236}">
                  <a16:creationId xmlns:a16="http://schemas.microsoft.com/office/drawing/2014/main" id="{EE07C14D-5F21-4749-AFAE-A06798A979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0066" y="6071561"/>
              <a:ext cx="361805" cy="35472"/>
            </a:xfrm>
            <a:prstGeom prst="rect">
              <a:avLst/>
            </a:prstGeom>
            <a:solidFill>
              <a:srgbClr val="3735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Rectangle 5059">
              <a:extLst>
                <a:ext uri="{FF2B5EF4-FFF2-40B4-BE49-F238E27FC236}">
                  <a16:creationId xmlns:a16="http://schemas.microsoft.com/office/drawing/2014/main" id="{9A656733-4C70-47BC-A335-BC8979802F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0066" y="6071561"/>
              <a:ext cx="361805" cy="354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Freeform 5060">
              <a:extLst>
                <a:ext uri="{FF2B5EF4-FFF2-40B4-BE49-F238E27FC236}">
                  <a16:creationId xmlns:a16="http://schemas.microsoft.com/office/drawing/2014/main" id="{0BB879EE-0D50-4DDF-9229-3B82D1B6FE7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2707" y="6256012"/>
              <a:ext cx="241202" cy="255391"/>
            </a:xfrm>
            <a:custGeom>
              <a:avLst/>
              <a:gdLst>
                <a:gd name="T0" fmla="*/ 9 w 47"/>
                <a:gd name="T1" fmla="*/ 2 h 50"/>
                <a:gd name="T2" fmla="*/ 4 w 47"/>
                <a:gd name="T3" fmla="*/ 27 h 50"/>
                <a:gd name="T4" fmla="*/ 0 w 47"/>
                <a:gd name="T5" fmla="*/ 50 h 50"/>
                <a:gd name="T6" fmla="*/ 22 w 47"/>
                <a:gd name="T7" fmla="*/ 34 h 50"/>
                <a:gd name="T8" fmla="*/ 47 w 47"/>
                <a:gd name="T9" fmla="*/ 48 h 50"/>
                <a:gd name="T10" fmla="*/ 38 w 47"/>
                <a:gd name="T11" fmla="*/ 0 h 50"/>
                <a:gd name="T12" fmla="*/ 9 w 47"/>
                <a:gd name="T13" fmla="*/ 2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50">
                  <a:moveTo>
                    <a:pt x="9" y="2"/>
                  </a:moveTo>
                  <a:cubicBezTo>
                    <a:pt x="4" y="27"/>
                    <a:pt x="4" y="27"/>
                    <a:pt x="4" y="27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47" y="48"/>
                    <a:pt x="47" y="48"/>
                    <a:pt x="47" y="48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8" y="0"/>
                    <a:pt x="17" y="0"/>
                    <a:pt x="9" y="2"/>
                  </a:cubicBezTo>
                </a:path>
              </a:pathLst>
            </a:custGeom>
            <a:solidFill>
              <a:srgbClr val="E754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Freeform 5061">
              <a:extLst>
                <a:ext uri="{FF2B5EF4-FFF2-40B4-BE49-F238E27FC236}">
                  <a16:creationId xmlns:a16="http://schemas.microsoft.com/office/drawing/2014/main" id="{3FD535D1-640A-4D83-ADCE-4409AE7883B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3991" y="6298577"/>
              <a:ext cx="21283" cy="106412"/>
            </a:xfrm>
            <a:custGeom>
              <a:avLst/>
              <a:gdLst>
                <a:gd name="T0" fmla="*/ 4 w 4"/>
                <a:gd name="T1" fmla="*/ 0 h 21"/>
                <a:gd name="T2" fmla="*/ 0 w 4"/>
                <a:gd name="T3" fmla="*/ 21 h 21"/>
                <a:gd name="T4" fmla="*/ 0 w 4"/>
                <a:gd name="T5" fmla="*/ 21 h 21"/>
                <a:gd name="T6" fmla="*/ 0 w 4"/>
                <a:gd name="T7" fmla="*/ 19 h 21"/>
                <a:gd name="T8" fmla="*/ 4 w 4"/>
                <a:gd name="T9" fmla="*/ 0 h 21"/>
                <a:gd name="T10" fmla="*/ 4 w 4"/>
                <a:gd name="T11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21">
                  <a:moveTo>
                    <a:pt x="4" y="0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Freeform 5062">
              <a:extLst>
                <a:ext uri="{FF2B5EF4-FFF2-40B4-BE49-F238E27FC236}">
                  <a16:creationId xmlns:a16="http://schemas.microsoft.com/office/drawing/2014/main" id="{E257816A-42D7-4F6D-B398-FF814521E64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3991" y="6298577"/>
              <a:ext cx="85129" cy="106412"/>
            </a:xfrm>
            <a:custGeom>
              <a:avLst/>
              <a:gdLst>
                <a:gd name="T0" fmla="*/ 4 w 16"/>
                <a:gd name="T1" fmla="*/ 0 h 21"/>
                <a:gd name="T2" fmla="*/ 0 w 16"/>
                <a:gd name="T3" fmla="*/ 19 h 21"/>
                <a:gd name="T4" fmla="*/ 0 w 16"/>
                <a:gd name="T5" fmla="*/ 21 h 21"/>
                <a:gd name="T6" fmla="*/ 16 w 16"/>
                <a:gd name="T7" fmla="*/ 4 h 21"/>
                <a:gd name="T8" fmla="*/ 4 w 16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21">
                  <a:moveTo>
                    <a:pt x="4" y="0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4"/>
                    <a:pt x="7" y="3"/>
                    <a:pt x="4" y="0"/>
                  </a:cubicBezTo>
                </a:path>
              </a:pathLst>
            </a:custGeom>
            <a:solidFill>
              <a:srgbClr val="CE5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Oval 5063">
              <a:extLst>
                <a:ext uri="{FF2B5EF4-FFF2-40B4-BE49-F238E27FC236}">
                  <a16:creationId xmlns:a16="http://schemas.microsoft.com/office/drawing/2014/main" id="{2A3491A3-1122-4F0E-897B-6EB1DC4579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143" y="6007711"/>
              <a:ext cx="319239" cy="319239"/>
            </a:xfrm>
            <a:prstGeom prst="ellipse">
              <a:avLst/>
            </a:prstGeom>
            <a:solidFill>
              <a:srgbClr val="E754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" name="Freeform 5064">
              <a:extLst>
                <a:ext uri="{FF2B5EF4-FFF2-40B4-BE49-F238E27FC236}">
                  <a16:creationId xmlns:a16="http://schemas.microsoft.com/office/drawing/2014/main" id="{1EA1303A-AE7D-4028-8D46-210911E98D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0143" y="6156695"/>
              <a:ext cx="0" cy="7097"/>
            </a:xfrm>
            <a:custGeom>
              <a:avLst/>
              <a:gdLst>
                <a:gd name="T0" fmla="*/ 0 h 1"/>
                <a:gd name="T1" fmla="*/ 1 h 1"/>
                <a:gd name="T2" fmla="*/ 1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</a:path>
              </a:pathLst>
            </a:custGeom>
            <a:solidFill>
              <a:srgbClr val="3736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" name="Freeform 5065">
              <a:extLst>
                <a:ext uri="{FF2B5EF4-FFF2-40B4-BE49-F238E27FC236}">
                  <a16:creationId xmlns:a16="http://schemas.microsoft.com/office/drawing/2014/main" id="{3BAFA55B-133E-44F7-890B-4977D713FE7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0143" y="6149598"/>
              <a:ext cx="35472" cy="28375"/>
            </a:xfrm>
            <a:custGeom>
              <a:avLst/>
              <a:gdLst>
                <a:gd name="T0" fmla="*/ 6 w 6"/>
                <a:gd name="T1" fmla="*/ 0 h 5"/>
                <a:gd name="T2" fmla="*/ 0 w 6"/>
                <a:gd name="T3" fmla="*/ 0 h 5"/>
                <a:gd name="T4" fmla="*/ 0 w 6"/>
                <a:gd name="T5" fmla="*/ 1 h 5"/>
                <a:gd name="T6" fmla="*/ 0 w 6"/>
                <a:gd name="T7" fmla="*/ 2 h 5"/>
                <a:gd name="T8" fmla="*/ 0 w 6"/>
                <a:gd name="T9" fmla="*/ 5 h 5"/>
                <a:gd name="T10" fmla="*/ 6 w 6"/>
                <a:gd name="T11" fmla="*/ 5 h 5"/>
                <a:gd name="T12" fmla="*/ 6 w 6"/>
                <a:gd name="T13" fmla="*/ 4 h 5"/>
                <a:gd name="T14" fmla="*/ 6 w 6"/>
                <a:gd name="T15" fmla="*/ 4 h 5"/>
                <a:gd name="T16" fmla="*/ 6 w 6"/>
                <a:gd name="T17" fmla="*/ 4 h 5"/>
                <a:gd name="T18" fmla="*/ 6 w 6"/>
                <a:gd name="T19" fmla="*/ 4 h 5"/>
                <a:gd name="T20" fmla="*/ 6 w 6"/>
                <a:gd name="T21" fmla="*/ 4 h 5"/>
                <a:gd name="T22" fmla="*/ 6 w 6"/>
                <a:gd name="T23" fmla="*/ 4 h 5"/>
                <a:gd name="T24" fmla="*/ 6 w 6"/>
                <a:gd name="T25" fmla="*/ 4 h 5"/>
                <a:gd name="T26" fmla="*/ 6 w 6"/>
                <a:gd name="T27" fmla="*/ 4 h 5"/>
                <a:gd name="T28" fmla="*/ 6 w 6"/>
                <a:gd name="T29" fmla="*/ 4 h 5"/>
                <a:gd name="T30" fmla="*/ 6 w 6"/>
                <a:gd name="T31" fmla="*/ 4 h 5"/>
                <a:gd name="T32" fmla="*/ 6 w 6"/>
                <a:gd name="T33" fmla="*/ 4 h 5"/>
                <a:gd name="T34" fmla="*/ 6 w 6"/>
                <a:gd name="T35" fmla="*/ 3 h 5"/>
                <a:gd name="T36" fmla="*/ 6 w 6"/>
                <a:gd name="T37" fmla="*/ 3 h 5"/>
                <a:gd name="T38" fmla="*/ 6 w 6"/>
                <a:gd name="T39" fmla="*/ 3 h 5"/>
                <a:gd name="T40" fmla="*/ 6 w 6"/>
                <a:gd name="T41" fmla="*/ 3 h 5"/>
                <a:gd name="T42" fmla="*/ 6 w 6"/>
                <a:gd name="T43" fmla="*/ 3 h 5"/>
                <a:gd name="T44" fmla="*/ 6 w 6"/>
                <a:gd name="T45" fmla="*/ 2 h 5"/>
                <a:gd name="T46" fmla="*/ 6 w 6"/>
                <a:gd name="T4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" h="5">
                  <a:moveTo>
                    <a:pt x="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4"/>
                    <a:pt x="0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2"/>
                    <a:pt x="6" y="2"/>
                  </a:cubicBezTo>
                  <a:cubicBezTo>
                    <a:pt x="6" y="2"/>
                    <a:pt x="6" y="1"/>
                    <a:pt x="6" y="0"/>
                  </a:cubicBezTo>
                </a:path>
              </a:pathLst>
            </a:custGeom>
            <a:solidFill>
              <a:srgbClr val="AA4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9" name="Freeform 5066">
              <a:extLst>
                <a:ext uri="{FF2B5EF4-FFF2-40B4-BE49-F238E27FC236}">
                  <a16:creationId xmlns:a16="http://schemas.microsoft.com/office/drawing/2014/main" id="{6BDCDED4-1C0C-472F-AB61-B730ADE4E35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9382" y="6163787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ACAA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0" name="Freeform 5067">
              <a:extLst>
                <a:ext uri="{FF2B5EF4-FFF2-40B4-BE49-F238E27FC236}">
                  <a16:creationId xmlns:a16="http://schemas.microsoft.com/office/drawing/2014/main" id="{0072E574-DE2D-4CDE-A7B0-64936D01F2C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8098" y="6149598"/>
              <a:ext cx="21283" cy="28375"/>
            </a:xfrm>
            <a:custGeom>
              <a:avLst/>
              <a:gdLst>
                <a:gd name="T0" fmla="*/ 5 w 5"/>
                <a:gd name="T1" fmla="*/ 0 h 5"/>
                <a:gd name="T2" fmla="*/ 0 w 5"/>
                <a:gd name="T3" fmla="*/ 0 h 5"/>
                <a:gd name="T4" fmla="*/ 0 w 5"/>
                <a:gd name="T5" fmla="*/ 3 h 5"/>
                <a:gd name="T6" fmla="*/ 0 w 5"/>
                <a:gd name="T7" fmla="*/ 5 h 5"/>
                <a:gd name="T8" fmla="*/ 5 w 5"/>
                <a:gd name="T9" fmla="*/ 5 h 5"/>
                <a:gd name="T10" fmla="*/ 5 w 5"/>
                <a:gd name="T11" fmla="*/ 2 h 5"/>
                <a:gd name="T12" fmla="*/ 5 w 5"/>
                <a:gd name="T13" fmla="*/ 2 h 5"/>
                <a:gd name="T14" fmla="*/ 5 w 5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5">
                  <a:moveTo>
                    <a:pt x="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2"/>
                    <a:pt x="0" y="3"/>
                  </a:cubicBezTo>
                  <a:cubicBezTo>
                    <a:pt x="0" y="3"/>
                    <a:pt x="0" y="4"/>
                    <a:pt x="0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4"/>
                    <a:pt x="5" y="3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5" y="0"/>
                    <a:pt x="5" y="0"/>
                  </a:cubicBezTo>
                </a:path>
              </a:pathLst>
            </a:custGeom>
            <a:solidFill>
              <a:srgbClr val="AA4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" name="Freeform 5068">
              <a:extLst>
                <a:ext uri="{FF2B5EF4-FFF2-40B4-BE49-F238E27FC236}">
                  <a16:creationId xmlns:a16="http://schemas.microsoft.com/office/drawing/2014/main" id="{F8E66B8D-81C3-48F7-911E-1111728B53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9120" y="6291480"/>
              <a:ext cx="28375" cy="28375"/>
            </a:xfrm>
            <a:custGeom>
              <a:avLst/>
              <a:gdLst>
                <a:gd name="T0" fmla="*/ 5 w 5"/>
                <a:gd name="T1" fmla="*/ 0 h 5"/>
                <a:gd name="T2" fmla="*/ 2 w 5"/>
                <a:gd name="T3" fmla="*/ 0 h 5"/>
                <a:gd name="T4" fmla="*/ 0 w 5"/>
                <a:gd name="T5" fmla="*/ 0 h 5"/>
                <a:gd name="T6" fmla="*/ 0 w 5"/>
                <a:gd name="T7" fmla="*/ 5 h 5"/>
                <a:gd name="T8" fmla="*/ 2 w 5"/>
                <a:gd name="T9" fmla="*/ 5 h 5"/>
                <a:gd name="T10" fmla="*/ 5 w 5"/>
                <a:gd name="T11" fmla="*/ 5 h 5"/>
                <a:gd name="T12" fmla="*/ 5 w 5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5">
                  <a:moveTo>
                    <a:pt x="5" y="0"/>
                  </a:moveTo>
                  <a:cubicBezTo>
                    <a:pt x="4" y="0"/>
                    <a:pt x="3" y="0"/>
                    <a:pt x="2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1" y="5"/>
                    <a:pt x="2" y="5"/>
                  </a:cubicBezTo>
                  <a:cubicBezTo>
                    <a:pt x="3" y="5"/>
                    <a:pt x="4" y="5"/>
                    <a:pt x="5" y="5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rgbClr val="AA4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2" name="Freeform 5069">
              <a:extLst>
                <a:ext uri="{FF2B5EF4-FFF2-40B4-BE49-F238E27FC236}">
                  <a16:creationId xmlns:a16="http://schemas.microsoft.com/office/drawing/2014/main" id="{9A9E65BF-D6DF-4991-88CB-49B4C4A6A11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9120" y="6007711"/>
              <a:ext cx="28375" cy="28375"/>
            </a:xfrm>
            <a:custGeom>
              <a:avLst/>
              <a:gdLst>
                <a:gd name="T0" fmla="*/ 2 w 5"/>
                <a:gd name="T1" fmla="*/ 0 h 5"/>
                <a:gd name="T2" fmla="*/ 0 w 5"/>
                <a:gd name="T3" fmla="*/ 0 h 5"/>
                <a:gd name="T4" fmla="*/ 0 w 5"/>
                <a:gd name="T5" fmla="*/ 5 h 5"/>
                <a:gd name="T6" fmla="*/ 2 w 5"/>
                <a:gd name="T7" fmla="*/ 5 h 5"/>
                <a:gd name="T8" fmla="*/ 5 w 5"/>
                <a:gd name="T9" fmla="*/ 5 h 5"/>
                <a:gd name="T10" fmla="*/ 5 w 5"/>
                <a:gd name="T11" fmla="*/ 0 h 5"/>
                <a:gd name="T12" fmla="*/ 2 w 5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5">
                  <a:moveTo>
                    <a:pt x="2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1" y="5"/>
                    <a:pt x="2" y="5"/>
                  </a:cubicBezTo>
                  <a:cubicBezTo>
                    <a:pt x="3" y="5"/>
                    <a:pt x="4" y="5"/>
                    <a:pt x="5" y="5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3" y="0"/>
                    <a:pt x="2" y="0"/>
                  </a:cubicBezTo>
                </a:path>
              </a:pathLst>
            </a:custGeom>
            <a:solidFill>
              <a:srgbClr val="AA4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3" name="Freeform 5070">
              <a:extLst>
                <a:ext uri="{FF2B5EF4-FFF2-40B4-BE49-F238E27FC236}">
                  <a16:creationId xmlns:a16="http://schemas.microsoft.com/office/drawing/2014/main" id="{25EB44D5-DFC4-4722-BE6D-DB0FE6012796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1345" y="6043186"/>
              <a:ext cx="42564" cy="42564"/>
            </a:xfrm>
            <a:custGeom>
              <a:avLst/>
              <a:gdLst>
                <a:gd name="T0" fmla="*/ 4 w 8"/>
                <a:gd name="T1" fmla="*/ 0 h 8"/>
                <a:gd name="T2" fmla="*/ 0 w 8"/>
                <a:gd name="T3" fmla="*/ 4 h 8"/>
                <a:gd name="T4" fmla="*/ 4 w 8"/>
                <a:gd name="T5" fmla="*/ 8 h 8"/>
                <a:gd name="T6" fmla="*/ 8 w 8"/>
                <a:gd name="T7" fmla="*/ 4 h 8"/>
                <a:gd name="T8" fmla="*/ 4 w 8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4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2" y="5"/>
                    <a:pt x="3" y="6"/>
                    <a:pt x="4" y="8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7" y="2"/>
                    <a:pt x="6" y="1"/>
                    <a:pt x="4" y="0"/>
                  </a:cubicBezTo>
                </a:path>
              </a:pathLst>
            </a:custGeom>
            <a:solidFill>
              <a:srgbClr val="AA4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4" name="Freeform 5071">
              <a:extLst>
                <a:ext uri="{FF2B5EF4-FFF2-40B4-BE49-F238E27FC236}">
                  <a16:creationId xmlns:a16="http://schemas.microsoft.com/office/drawing/2014/main" id="{0F3EABA5-E1F7-4961-9EDB-16536059C5E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2707" y="6241824"/>
              <a:ext cx="35472" cy="42564"/>
            </a:xfrm>
            <a:custGeom>
              <a:avLst/>
              <a:gdLst>
                <a:gd name="T0" fmla="*/ 3 w 7"/>
                <a:gd name="T1" fmla="*/ 0 h 8"/>
                <a:gd name="T2" fmla="*/ 0 w 7"/>
                <a:gd name="T3" fmla="*/ 4 h 8"/>
                <a:gd name="T4" fmla="*/ 3 w 7"/>
                <a:gd name="T5" fmla="*/ 8 h 8"/>
                <a:gd name="T6" fmla="*/ 7 w 7"/>
                <a:gd name="T7" fmla="*/ 4 h 8"/>
                <a:gd name="T8" fmla="*/ 5 w 7"/>
                <a:gd name="T9" fmla="*/ 2 h 8"/>
                <a:gd name="T10" fmla="*/ 5 w 7"/>
                <a:gd name="T11" fmla="*/ 2 h 8"/>
                <a:gd name="T12" fmla="*/ 5 w 7"/>
                <a:gd name="T13" fmla="*/ 2 h 8"/>
                <a:gd name="T14" fmla="*/ 3 w 7"/>
                <a:gd name="T1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8">
                  <a:moveTo>
                    <a:pt x="3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1" y="6"/>
                    <a:pt x="2" y="7"/>
                    <a:pt x="3" y="8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6" y="3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2"/>
                    <a:pt x="4" y="1"/>
                    <a:pt x="3" y="0"/>
                  </a:cubicBezTo>
                </a:path>
              </a:pathLst>
            </a:custGeom>
            <a:solidFill>
              <a:srgbClr val="AA4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" name="Freeform 5072">
              <a:extLst>
                <a:ext uri="{FF2B5EF4-FFF2-40B4-BE49-F238E27FC236}">
                  <a16:creationId xmlns:a16="http://schemas.microsoft.com/office/drawing/2014/main" id="{0124A301-A012-42BB-9E10-98E9E9A0B3E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2707" y="6043186"/>
              <a:ext cx="35472" cy="42564"/>
            </a:xfrm>
            <a:custGeom>
              <a:avLst/>
              <a:gdLst>
                <a:gd name="T0" fmla="*/ 3 w 7"/>
                <a:gd name="T1" fmla="*/ 0 h 8"/>
                <a:gd name="T2" fmla="*/ 0 w 7"/>
                <a:gd name="T3" fmla="*/ 4 h 8"/>
                <a:gd name="T4" fmla="*/ 3 w 7"/>
                <a:gd name="T5" fmla="*/ 8 h 8"/>
                <a:gd name="T6" fmla="*/ 5 w 7"/>
                <a:gd name="T7" fmla="*/ 6 h 8"/>
                <a:gd name="T8" fmla="*/ 5 w 7"/>
                <a:gd name="T9" fmla="*/ 5 h 8"/>
                <a:gd name="T10" fmla="*/ 5 w 7"/>
                <a:gd name="T11" fmla="*/ 5 h 8"/>
                <a:gd name="T12" fmla="*/ 7 w 7"/>
                <a:gd name="T13" fmla="*/ 4 h 8"/>
                <a:gd name="T14" fmla="*/ 3 w 7"/>
                <a:gd name="T1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8">
                  <a:moveTo>
                    <a:pt x="3" y="0"/>
                  </a:moveTo>
                  <a:cubicBezTo>
                    <a:pt x="2" y="1"/>
                    <a:pt x="1" y="2"/>
                    <a:pt x="0" y="4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4" y="7"/>
                    <a:pt x="5" y="6"/>
                    <a:pt x="5" y="6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AA4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" name="Freeform 5073">
              <a:extLst>
                <a:ext uri="{FF2B5EF4-FFF2-40B4-BE49-F238E27FC236}">
                  <a16:creationId xmlns:a16="http://schemas.microsoft.com/office/drawing/2014/main" id="{6596769E-E520-4263-8FE2-4D1BF279985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1345" y="6241824"/>
              <a:ext cx="42564" cy="42564"/>
            </a:xfrm>
            <a:custGeom>
              <a:avLst/>
              <a:gdLst>
                <a:gd name="T0" fmla="*/ 4 w 8"/>
                <a:gd name="T1" fmla="*/ 0 h 8"/>
                <a:gd name="T2" fmla="*/ 0 w 8"/>
                <a:gd name="T3" fmla="*/ 4 h 8"/>
                <a:gd name="T4" fmla="*/ 4 w 8"/>
                <a:gd name="T5" fmla="*/ 8 h 8"/>
                <a:gd name="T6" fmla="*/ 8 w 8"/>
                <a:gd name="T7" fmla="*/ 4 h 8"/>
                <a:gd name="T8" fmla="*/ 4 w 8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4" y="0"/>
                  </a:moveTo>
                  <a:cubicBezTo>
                    <a:pt x="3" y="2"/>
                    <a:pt x="2" y="3"/>
                    <a:pt x="0" y="4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6" y="7"/>
                    <a:pt x="7" y="6"/>
                    <a:pt x="8" y="4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rgbClr val="AA4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7" name="Oval 5074">
              <a:extLst>
                <a:ext uri="{FF2B5EF4-FFF2-40B4-BE49-F238E27FC236}">
                  <a16:creationId xmlns:a16="http://schemas.microsoft.com/office/drawing/2014/main" id="{D8A6CE1A-FE9F-40C3-BF85-3D8542CD07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5615" y="6036089"/>
              <a:ext cx="262488" cy="255391"/>
            </a:xfrm>
            <a:prstGeom prst="ellipse">
              <a:avLst/>
            </a:prstGeom>
            <a:solidFill>
              <a:srgbClr val="EAE8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8" name="Freeform 5075">
              <a:extLst>
                <a:ext uri="{FF2B5EF4-FFF2-40B4-BE49-F238E27FC236}">
                  <a16:creationId xmlns:a16="http://schemas.microsoft.com/office/drawing/2014/main" id="{5B789EFC-3A44-4E98-948C-EAE3213A182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02707" y="6085750"/>
              <a:ext cx="14189" cy="21283"/>
            </a:xfrm>
            <a:custGeom>
              <a:avLst/>
              <a:gdLst>
                <a:gd name="T0" fmla="*/ 0 w 3"/>
                <a:gd name="T1" fmla="*/ 5 h 5"/>
                <a:gd name="T2" fmla="*/ 0 w 3"/>
                <a:gd name="T3" fmla="*/ 5 h 5"/>
                <a:gd name="T4" fmla="*/ 0 w 3"/>
                <a:gd name="T5" fmla="*/ 5 h 5"/>
                <a:gd name="T6" fmla="*/ 3 w 3"/>
                <a:gd name="T7" fmla="*/ 0 h 5"/>
                <a:gd name="T8" fmla="*/ 0 w 3"/>
                <a:gd name="T9" fmla="*/ 5 h 5"/>
                <a:gd name="T10" fmla="*/ 3 w 3"/>
                <a:gd name="T11" fmla="*/ 0 h 5"/>
                <a:gd name="T12" fmla="*/ 3 w 3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5">
                  <a:moveTo>
                    <a:pt x="0" y="5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moveTo>
                    <a:pt x="3" y="0"/>
                  </a:moveTo>
                  <a:cubicBezTo>
                    <a:pt x="2" y="1"/>
                    <a:pt x="1" y="3"/>
                    <a:pt x="0" y="5"/>
                  </a:cubicBezTo>
                  <a:cubicBezTo>
                    <a:pt x="1" y="3"/>
                    <a:pt x="2" y="1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CD4F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9" name="Freeform 5076">
              <a:extLst>
                <a:ext uri="{FF2B5EF4-FFF2-40B4-BE49-F238E27FC236}">
                  <a16:creationId xmlns:a16="http://schemas.microsoft.com/office/drawing/2014/main" id="{9A883855-9085-4DCC-807E-D7B67DBAA82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95615" y="6163787"/>
              <a:ext cx="0" cy="7097"/>
            </a:xfrm>
            <a:custGeom>
              <a:avLst/>
              <a:gdLst>
                <a:gd name="T0" fmla="*/ 2 h 2"/>
                <a:gd name="T1" fmla="*/ 2 h 2"/>
                <a:gd name="T2" fmla="*/ 2 h 2"/>
                <a:gd name="T3" fmla="*/ 2 h 2"/>
                <a:gd name="T4" fmla="*/ 2 h 2"/>
                <a:gd name="T5" fmla="*/ 2 h 2"/>
                <a:gd name="T6" fmla="*/ 2 h 2"/>
                <a:gd name="T7" fmla="*/ 2 h 2"/>
                <a:gd name="T8" fmla="*/ 2 h 2"/>
                <a:gd name="T9" fmla="*/ 2 h 2"/>
                <a:gd name="T10" fmla="*/ 2 h 2"/>
                <a:gd name="T11" fmla="*/ 2 h 2"/>
                <a:gd name="T12" fmla="*/ 2 h 2"/>
                <a:gd name="T13" fmla="*/ 2 h 2"/>
                <a:gd name="T14" fmla="*/ 2 h 2"/>
                <a:gd name="T15" fmla="*/ 1 h 2"/>
                <a:gd name="T16" fmla="*/ 2 h 2"/>
                <a:gd name="T17" fmla="*/ 1 h 2"/>
                <a:gd name="T18" fmla="*/ 1 h 2"/>
                <a:gd name="T19" fmla="*/ 1 h 2"/>
                <a:gd name="T20" fmla="*/ 1 h 2"/>
                <a:gd name="T21" fmla="*/ 0 h 2"/>
                <a:gd name="T22" fmla="*/ 1 h 2"/>
                <a:gd name="T23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  <a:cxn ang="0">
                  <a:pos x="0" y="T11"/>
                </a:cxn>
                <a:cxn ang="0">
                  <a:pos x="0" y="T12"/>
                </a:cxn>
                <a:cxn ang="0">
                  <a:pos x="0" y="T13"/>
                </a:cxn>
                <a:cxn ang="0">
                  <a:pos x="0" y="T14"/>
                </a:cxn>
                <a:cxn ang="0">
                  <a:pos x="0" y="T15"/>
                </a:cxn>
                <a:cxn ang="0">
                  <a:pos x="0" y="T16"/>
                </a:cxn>
                <a:cxn ang="0">
                  <a:pos x="0" y="T17"/>
                </a:cxn>
                <a:cxn ang="0">
                  <a:pos x="0" y="T18"/>
                </a:cxn>
                <a:cxn ang="0">
                  <a:pos x="0" y="T19"/>
                </a:cxn>
                <a:cxn ang="0">
                  <a:pos x="0" y="T20"/>
                </a:cxn>
                <a:cxn ang="0">
                  <a:pos x="0" y="T21"/>
                </a:cxn>
                <a:cxn ang="0">
                  <a:pos x="0" y="T22"/>
                </a:cxn>
                <a:cxn ang="0">
                  <a:pos x="0" y="T23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moveTo>
                    <a:pt x="0" y="1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</a:path>
              </a:pathLst>
            </a:custGeom>
            <a:solidFill>
              <a:srgbClr val="9946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0" name="Freeform 5077">
              <a:extLst>
                <a:ext uri="{FF2B5EF4-FFF2-40B4-BE49-F238E27FC236}">
                  <a16:creationId xmlns:a16="http://schemas.microsoft.com/office/drawing/2014/main" id="{6850B246-183A-4047-8DF6-634FC8EC8E9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38180" y="6263105"/>
              <a:ext cx="35472" cy="21283"/>
            </a:xfrm>
            <a:custGeom>
              <a:avLst/>
              <a:gdLst>
                <a:gd name="T0" fmla="*/ 6 w 6"/>
                <a:gd name="T1" fmla="*/ 4 h 4"/>
                <a:gd name="T2" fmla="*/ 6 w 6"/>
                <a:gd name="T3" fmla="*/ 4 h 4"/>
                <a:gd name="T4" fmla="*/ 6 w 6"/>
                <a:gd name="T5" fmla="*/ 4 h 4"/>
                <a:gd name="T6" fmla="*/ 0 w 6"/>
                <a:gd name="T7" fmla="*/ 0 h 4"/>
                <a:gd name="T8" fmla="*/ 0 w 6"/>
                <a:gd name="T9" fmla="*/ 0 h 4"/>
                <a:gd name="T10" fmla="*/ 6 w 6"/>
                <a:gd name="T11" fmla="*/ 4 h 4"/>
                <a:gd name="T12" fmla="*/ 0 w 6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4">
                  <a:moveTo>
                    <a:pt x="6" y="4"/>
                  </a:move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2"/>
                    <a:pt x="4" y="3"/>
                    <a:pt x="6" y="4"/>
                  </a:cubicBezTo>
                  <a:cubicBezTo>
                    <a:pt x="4" y="3"/>
                    <a:pt x="2" y="2"/>
                    <a:pt x="0" y="0"/>
                  </a:cubicBezTo>
                </a:path>
              </a:pathLst>
            </a:custGeom>
            <a:solidFill>
              <a:srgbClr val="CD4F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1" name="Freeform 5078">
              <a:extLst>
                <a:ext uri="{FF2B5EF4-FFF2-40B4-BE49-F238E27FC236}">
                  <a16:creationId xmlns:a16="http://schemas.microsoft.com/office/drawing/2014/main" id="{163F6144-EB5F-41C9-8C16-73A4C57075F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31083" y="6256012"/>
              <a:ext cx="7097" cy="7097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2 w 2"/>
                <a:gd name="T5" fmla="*/ 2 h 2"/>
                <a:gd name="T6" fmla="*/ 0 w 2"/>
                <a:gd name="T7" fmla="*/ 0 h 2"/>
                <a:gd name="T8" fmla="*/ 0 w 2"/>
                <a:gd name="T9" fmla="*/ 0 h 2"/>
                <a:gd name="T10" fmla="*/ 0 w 2"/>
                <a:gd name="T11" fmla="*/ 0 h 2"/>
                <a:gd name="T12" fmla="*/ 0 w 2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1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9946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2" name="Freeform 5079">
              <a:extLst>
                <a:ext uri="{FF2B5EF4-FFF2-40B4-BE49-F238E27FC236}">
                  <a16:creationId xmlns:a16="http://schemas.microsoft.com/office/drawing/2014/main" id="{0E577277-EA68-4F86-B610-8DA869DD919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16896" y="6071561"/>
              <a:ext cx="14189" cy="14189"/>
            </a:xfrm>
            <a:custGeom>
              <a:avLst/>
              <a:gdLst>
                <a:gd name="T0" fmla="*/ 2 w 2"/>
                <a:gd name="T1" fmla="*/ 1 h 3"/>
                <a:gd name="T2" fmla="*/ 0 w 2"/>
                <a:gd name="T3" fmla="*/ 3 h 3"/>
                <a:gd name="T4" fmla="*/ 0 w 2"/>
                <a:gd name="T5" fmla="*/ 3 h 3"/>
                <a:gd name="T6" fmla="*/ 2 w 2"/>
                <a:gd name="T7" fmla="*/ 1 h 3"/>
                <a:gd name="T8" fmla="*/ 2 w 2"/>
                <a:gd name="T9" fmla="*/ 0 h 3"/>
                <a:gd name="T10" fmla="*/ 2 w 2"/>
                <a:gd name="T11" fmla="*/ 0 h 3"/>
                <a:gd name="T12" fmla="*/ 2 w 2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3">
                  <a:moveTo>
                    <a:pt x="2" y="1"/>
                  </a:moveTo>
                  <a:cubicBezTo>
                    <a:pt x="2" y="1"/>
                    <a:pt x="1" y="2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2"/>
                    <a:pt x="2" y="1"/>
                    <a:pt x="2" y="1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9946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3" name="Freeform 5080">
              <a:extLst>
                <a:ext uri="{FF2B5EF4-FFF2-40B4-BE49-F238E27FC236}">
                  <a16:creationId xmlns:a16="http://schemas.microsoft.com/office/drawing/2014/main" id="{1DF4288A-E70D-430E-A3BE-692E1FA0025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5615" y="6036089"/>
              <a:ext cx="134790" cy="255391"/>
            </a:xfrm>
            <a:custGeom>
              <a:avLst/>
              <a:gdLst>
                <a:gd name="T0" fmla="*/ 25 w 26"/>
                <a:gd name="T1" fmla="*/ 0 h 51"/>
                <a:gd name="T2" fmla="*/ 9 w 26"/>
                <a:gd name="T3" fmla="*/ 6 h 51"/>
                <a:gd name="T4" fmla="*/ 7 w 26"/>
                <a:gd name="T5" fmla="*/ 7 h 51"/>
                <a:gd name="T6" fmla="*/ 7 w 26"/>
                <a:gd name="T7" fmla="*/ 7 h 51"/>
                <a:gd name="T8" fmla="*/ 7 w 26"/>
                <a:gd name="T9" fmla="*/ 8 h 51"/>
                <a:gd name="T10" fmla="*/ 5 w 26"/>
                <a:gd name="T11" fmla="*/ 10 h 51"/>
                <a:gd name="T12" fmla="*/ 2 w 26"/>
                <a:gd name="T13" fmla="*/ 15 h 51"/>
                <a:gd name="T14" fmla="*/ 2 w 26"/>
                <a:gd name="T15" fmla="*/ 15 h 51"/>
                <a:gd name="T16" fmla="*/ 2 w 26"/>
                <a:gd name="T17" fmla="*/ 15 h 51"/>
                <a:gd name="T18" fmla="*/ 0 w 26"/>
                <a:gd name="T19" fmla="*/ 25 h 51"/>
                <a:gd name="T20" fmla="*/ 0 w 26"/>
                <a:gd name="T21" fmla="*/ 26 h 51"/>
                <a:gd name="T22" fmla="*/ 0 w 26"/>
                <a:gd name="T23" fmla="*/ 26 h 51"/>
                <a:gd name="T24" fmla="*/ 0 w 26"/>
                <a:gd name="T25" fmla="*/ 26 h 51"/>
                <a:gd name="T26" fmla="*/ 0 w 26"/>
                <a:gd name="T27" fmla="*/ 26 h 51"/>
                <a:gd name="T28" fmla="*/ 0 w 26"/>
                <a:gd name="T29" fmla="*/ 27 h 51"/>
                <a:gd name="T30" fmla="*/ 0 w 26"/>
                <a:gd name="T31" fmla="*/ 27 h 51"/>
                <a:gd name="T32" fmla="*/ 0 w 26"/>
                <a:gd name="T33" fmla="*/ 27 h 51"/>
                <a:gd name="T34" fmla="*/ 0 w 26"/>
                <a:gd name="T35" fmla="*/ 27 h 51"/>
                <a:gd name="T36" fmla="*/ 0 w 26"/>
                <a:gd name="T37" fmla="*/ 27 h 51"/>
                <a:gd name="T38" fmla="*/ 0 w 26"/>
                <a:gd name="T39" fmla="*/ 27 h 51"/>
                <a:gd name="T40" fmla="*/ 0 w 26"/>
                <a:gd name="T41" fmla="*/ 27 h 51"/>
                <a:gd name="T42" fmla="*/ 0 w 26"/>
                <a:gd name="T43" fmla="*/ 27 h 51"/>
                <a:gd name="T44" fmla="*/ 0 w 26"/>
                <a:gd name="T45" fmla="*/ 27 h 51"/>
                <a:gd name="T46" fmla="*/ 0 w 26"/>
                <a:gd name="T47" fmla="*/ 27 h 51"/>
                <a:gd name="T48" fmla="*/ 0 w 26"/>
                <a:gd name="T49" fmla="*/ 27 h 51"/>
                <a:gd name="T50" fmla="*/ 6 w 26"/>
                <a:gd name="T51" fmla="*/ 42 h 51"/>
                <a:gd name="T52" fmla="*/ 7 w 26"/>
                <a:gd name="T53" fmla="*/ 43 h 51"/>
                <a:gd name="T54" fmla="*/ 7 w 26"/>
                <a:gd name="T55" fmla="*/ 43 h 51"/>
                <a:gd name="T56" fmla="*/ 7 w 26"/>
                <a:gd name="T57" fmla="*/ 43 h 51"/>
                <a:gd name="T58" fmla="*/ 9 w 26"/>
                <a:gd name="T59" fmla="*/ 45 h 51"/>
                <a:gd name="T60" fmla="*/ 15 w 26"/>
                <a:gd name="T61" fmla="*/ 49 h 51"/>
                <a:gd name="T62" fmla="*/ 15 w 26"/>
                <a:gd name="T63" fmla="*/ 49 h 51"/>
                <a:gd name="T64" fmla="*/ 15 w 26"/>
                <a:gd name="T65" fmla="*/ 49 h 51"/>
                <a:gd name="T66" fmla="*/ 25 w 26"/>
                <a:gd name="T67" fmla="*/ 51 h 51"/>
                <a:gd name="T68" fmla="*/ 26 w 26"/>
                <a:gd name="T69" fmla="*/ 51 h 51"/>
                <a:gd name="T70" fmla="*/ 26 w 26"/>
                <a:gd name="T71" fmla="*/ 0 h 51"/>
                <a:gd name="T72" fmla="*/ 25 w 26"/>
                <a:gd name="T73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6" h="51">
                  <a:moveTo>
                    <a:pt x="25" y="0"/>
                  </a:moveTo>
                  <a:cubicBezTo>
                    <a:pt x="19" y="0"/>
                    <a:pt x="13" y="2"/>
                    <a:pt x="9" y="6"/>
                  </a:cubicBezTo>
                  <a:cubicBezTo>
                    <a:pt x="8" y="7"/>
                    <a:pt x="8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7"/>
                    <a:pt x="7" y="8"/>
                  </a:cubicBezTo>
                  <a:cubicBezTo>
                    <a:pt x="7" y="8"/>
                    <a:pt x="6" y="9"/>
                    <a:pt x="5" y="10"/>
                  </a:cubicBezTo>
                  <a:cubicBezTo>
                    <a:pt x="4" y="11"/>
                    <a:pt x="3" y="13"/>
                    <a:pt x="2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1" y="18"/>
                    <a:pt x="0" y="22"/>
                    <a:pt x="0" y="25"/>
                  </a:cubicBezTo>
                  <a:cubicBezTo>
                    <a:pt x="0" y="25"/>
                    <a:pt x="0" y="26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0" y="26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33"/>
                    <a:pt x="2" y="38"/>
                    <a:pt x="6" y="42"/>
                  </a:cubicBezTo>
                  <a:cubicBezTo>
                    <a:pt x="6" y="43"/>
                    <a:pt x="7" y="43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8" y="44"/>
                    <a:pt x="9" y="45"/>
                    <a:pt x="9" y="45"/>
                  </a:cubicBezTo>
                  <a:cubicBezTo>
                    <a:pt x="11" y="47"/>
                    <a:pt x="13" y="48"/>
                    <a:pt x="15" y="49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8" y="50"/>
                    <a:pt x="22" y="51"/>
                    <a:pt x="25" y="51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6" y="0"/>
                    <a:pt x="25" y="0"/>
                  </a:cubicBezTo>
                </a:path>
              </a:pathLst>
            </a:custGeom>
            <a:solidFill>
              <a:srgbClr val="CFCD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4" name="Rectangle 5081">
              <a:extLst>
                <a:ext uri="{FF2B5EF4-FFF2-40B4-BE49-F238E27FC236}">
                  <a16:creationId xmlns:a16="http://schemas.microsoft.com/office/drawing/2014/main" id="{AD2C886A-B357-4C6D-81ED-C897D63B79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0401" y="5851643"/>
              <a:ext cx="468217" cy="35472"/>
            </a:xfrm>
            <a:prstGeom prst="rect">
              <a:avLst/>
            </a:prstGeom>
            <a:solidFill>
              <a:srgbClr val="3735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5" name="Rectangle 5082">
              <a:extLst>
                <a:ext uri="{FF2B5EF4-FFF2-40B4-BE49-F238E27FC236}">
                  <a16:creationId xmlns:a16="http://schemas.microsoft.com/office/drawing/2014/main" id="{C790A76D-A3D8-4FB2-9A61-E22F19BB97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5873" y="5922583"/>
              <a:ext cx="361805" cy="35472"/>
            </a:xfrm>
            <a:prstGeom prst="rect">
              <a:avLst/>
            </a:prstGeom>
            <a:solidFill>
              <a:srgbClr val="3735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6" name="Freeform 5083">
              <a:extLst>
                <a:ext uri="{FF2B5EF4-FFF2-40B4-BE49-F238E27FC236}">
                  <a16:creationId xmlns:a16="http://schemas.microsoft.com/office/drawing/2014/main" id="{EDC52490-DE64-4728-A1CC-064777A2417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34773" y="6142506"/>
              <a:ext cx="141882" cy="92226"/>
            </a:xfrm>
            <a:custGeom>
              <a:avLst/>
              <a:gdLst>
                <a:gd name="T0" fmla="*/ 15 w 28"/>
                <a:gd name="T1" fmla="*/ 17 h 18"/>
                <a:gd name="T2" fmla="*/ 16 w 28"/>
                <a:gd name="T3" fmla="*/ 18 h 18"/>
                <a:gd name="T4" fmla="*/ 19 w 28"/>
                <a:gd name="T5" fmla="*/ 16 h 18"/>
                <a:gd name="T6" fmla="*/ 23 w 28"/>
                <a:gd name="T7" fmla="*/ 13 h 18"/>
                <a:gd name="T8" fmla="*/ 25 w 28"/>
                <a:gd name="T9" fmla="*/ 12 h 18"/>
                <a:gd name="T10" fmla="*/ 25 w 28"/>
                <a:gd name="T11" fmla="*/ 13 h 18"/>
                <a:gd name="T12" fmla="*/ 26 w 28"/>
                <a:gd name="T13" fmla="*/ 14 h 18"/>
                <a:gd name="T14" fmla="*/ 28 w 28"/>
                <a:gd name="T15" fmla="*/ 11 h 18"/>
                <a:gd name="T16" fmla="*/ 27 w 28"/>
                <a:gd name="T17" fmla="*/ 10 h 18"/>
                <a:gd name="T18" fmla="*/ 27 w 28"/>
                <a:gd name="T19" fmla="*/ 10 h 18"/>
                <a:gd name="T20" fmla="*/ 26 w 28"/>
                <a:gd name="T21" fmla="*/ 6 h 18"/>
                <a:gd name="T22" fmla="*/ 20 w 28"/>
                <a:gd name="T23" fmla="*/ 2 h 18"/>
                <a:gd name="T24" fmla="*/ 16 w 28"/>
                <a:gd name="T25" fmla="*/ 4 h 18"/>
                <a:gd name="T26" fmla="*/ 18 w 28"/>
                <a:gd name="T27" fmla="*/ 10 h 18"/>
                <a:gd name="T28" fmla="*/ 17 w 28"/>
                <a:gd name="T29" fmla="*/ 10 h 18"/>
                <a:gd name="T30" fmla="*/ 16 w 28"/>
                <a:gd name="T31" fmla="*/ 10 h 18"/>
                <a:gd name="T32" fmla="*/ 11 w 28"/>
                <a:gd name="T33" fmla="*/ 8 h 18"/>
                <a:gd name="T34" fmla="*/ 11 w 28"/>
                <a:gd name="T35" fmla="*/ 6 h 18"/>
                <a:gd name="T36" fmla="*/ 12 w 28"/>
                <a:gd name="T37" fmla="*/ 2 h 18"/>
                <a:gd name="T38" fmla="*/ 7 w 28"/>
                <a:gd name="T39" fmla="*/ 0 h 18"/>
                <a:gd name="T40" fmla="*/ 2 w 28"/>
                <a:gd name="T41" fmla="*/ 2 h 18"/>
                <a:gd name="T42" fmla="*/ 6 w 28"/>
                <a:gd name="T43" fmla="*/ 16 h 18"/>
                <a:gd name="T44" fmla="*/ 8 w 28"/>
                <a:gd name="T45" fmla="*/ 14 h 18"/>
                <a:gd name="T46" fmla="*/ 5 w 28"/>
                <a:gd name="T47" fmla="*/ 4 h 18"/>
                <a:gd name="T48" fmla="*/ 7 w 28"/>
                <a:gd name="T49" fmla="*/ 3 h 18"/>
                <a:gd name="T50" fmla="*/ 9 w 28"/>
                <a:gd name="T51" fmla="*/ 3 h 18"/>
                <a:gd name="T52" fmla="*/ 8 w 28"/>
                <a:gd name="T53" fmla="*/ 5 h 18"/>
                <a:gd name="T54" fmla="*/ 8 w 28"/>
                <a:gd name="T55" fmla="*/ 10 h 18"/>
                <a:gd name="T56" fmla="*/ 15 w 28"/>
                <a:gd name="T57" fmla="*/ 13 h 18"/>
                <a:gd name="T58" fmla="*/ 15 w 28"/>
                <a:gd name="T59" fmla="*/ 17 h 18"/>
                <a:gd name="T60" fmla="*/ 19 w 28"/>
                <a:gd name="T61" fmla="*/ 6 h 18"/>
                <a:gd name="T62" fmla="*/ 20 w 28"/>
                <a:gd name="T63" fmla="*/ 5 h 18"/>
                <a:gd name="T64" fmla="*/ 20 w 28"/>
                <a:gd name="T65" fmla="*/ 5 h 18"/>
                <a:gd name="T66" fmla="*/ 24 w 28"/>
                <a:gd name="T67" fmla="*/ 8 h 18"/>
                <a:gd name="T68" fmla="*/ 24 w 28"/>
                <a:gd name="T69" fmla="*/ 9 h 18"/>
                <a:gd name="T70" fmla="*/ 24 w 28"/>
                <a:gd name="T71" fmla="*/ 8 h 18"/>
                <a:gd name="T72" fmla="*/ 22 w 28"/>
                <a:gd name="T73" fmla="*/ 10 h 18"/>
                <a:gd name="T74" fmla="*/ 21 w 28"/>
                <a:gd name="T75" fmla="*/ 10 h 18"/>
                <a:gd name="T76" fmla="*/ 21 w 28"/>
                <a:gd name="T77" fmla="*/ 10 h 18"/>
                <a:gd name="T78" fmla="*/ 21 w 28"/>
                <a:gd name="T79" fmla="*/ 9 h 18"/>
                <a:gd name="T80" fmla="*/ 19 w 28"/>
                <a:gd name="T81" fmla="*/ 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8" h="18">
                  <a:moveTo>
                    <a:pt x="15" y="17"/>
                  </a:moveTo>
                  <a:cubicBezTo>
                    <a:pt x="15" y="18"/>
                    <a:pt x="15" y="18"/>
                    <a:pt x="16" y="18"/>
                  </a:cubicBezTo>
                  <a:cubicBezTo>
                    <a:pt x="17" y="18"/>
                    <a:pt x="18" y="17"/>
                    <a:pt x="19" y="16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4" y="13"/>
                    <a:pt x="24" y="13"/>
                    <a:pt x="25" y="12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27" y="9"/>
                    <a:pt x="27" y="7"/>
                    <a:pt x="26" y="6"/>
                  </a:cubicBezTo>
                  <a:cubicBezTo>
                    <a:pt x="25" y="4"/>
                    <a:pt x="22" y="2"/>
                    <a:pt x="20" y="2"/>
                  </a:cubicBezTo>
                  <a:cubicBezTo>
                    <a:pt x="18" y="2"/>
                    <a:pt x="17" y="3"/>
                    <a:pt x="16" y="4"/>
                  </a:cubicBezTo>
                  <a:cubicBezTo>
                    <a:pt x="16" y="6"/>
                    <a:pt x="17" y="9"/>
                    <a:pt x="18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10"/>
                    <a:pt x="17" y="10"/>
                    <a:pt x="16" y="10"/>
                  </a:cubicBezTo>
                  <a:cubicBezTo>
                    <a:pt x="12" y="9"/>
                    <a:pt x="11" y="8"/>
                    <a:pt x="11" y="8"/>
                  </a:cubicBezTo>
                  <a:cubicBezTo>
                    <a:pt x="10" y="8"/>
                    <a:pt x="11" y="7"/>
                    <a:pt x="11" y="6"/>
                  </a:cubicBezTo>
                  <a:cubicBezTo>
                    <a:pt x="12" y="5"/>
                    <a:pt x="12" y="3"/>
                    <a:pt x="12" y="2"/>
                  </a:cubicBezTo>
                  <a:cubicBezTo>
                    <a:pt x="11" y="0"/>
                    <a:pt x="9" y="0"/>
                    <a:pt x="7" y="0"/>
                  </a:cubicBezTo>
                  <a:cubicBezTo>
                    <a:pt x="4" y="0"/>
                    <a:pt x="3" y="1"/>
                    <a:pt x="2" y="2"/>
                  </a:cubicBezTo>
                  <a:cubicBezTo>
                    <a:pt x="0" y="6"/>
                    <a:pt x="5" y="14"/>
                    <a:pt x="6" y="16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6" y="11"/>
                    <a:pt x="4" y="5"/>
                    <a:pt x="5" y="4"/>
                  </a:cubicBezTo>
                  <a:cubicBezTo>
                    <a:pt x="5" y="3"/>
                    <a:pt x="6" y="3"/>
                    <a:pt x="7" y="3"/>
                  </a:cubicBezTo>
                  <a:cubicBezTo>
                    <a:pt x="8" y="3"/>
                    <a:pt x="9" y="3"/>
                    <a:pt x="9" y="3"/>
                  </a:cubicBezTo>
                  <a:cubicBezTo>
                    <a:pt x="9" y="4"/>
                    <a:pt x="8" y="4"/>
                    <a:pt x="8" y="5"/>
                  </a:cubicBezTo>
                  <a:cubicBezTo>
                    <a:pt x="8" y="6"/>
                    <a:pt x="7" y="8"/>
                    <a:pt x="8" y="10"/>
                  </a:cubicBezTo>
                  <a:cubicBezTo>
                    <a:pt x="9" y="11"/>
                    <a:pt x="11" y="12"/>
                    <a:pt x="15" y="13"/>
                  </a:cubicBezTo>
                  <a:cubicBezTo>
                    <a:pt x="13" y="16"/>
                    <a:pt x="14" y="17"/>
                    <a:pt x="15" y="17"/>
                  </a:cubicBezTo>
                  <a:close/>
                  <a:moveTo>
                    <a:pt x="19" y="6"/>
                  </a:moveTo>
                  <a:cubicBezTo>
                    <a:pt x="19" y="6"/>
                    <a:pt x="19" y="5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1" y="5"/>
                    <a:pt x="23" y="6"/>
                    <a:pt x="24" y="8"/>
                  </a:cubicBezTo>
                  <a:cubicBezTo>
                    <a:pt x="24" y="8"/>
                    <a:pt x="24" y="8"/>
                    <a:pt x="24" y="9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0" y="8"/>
                    <a:pt x="19" y="6"/>
                    <a:pt x="19" y="6"/>
                  </a:cubicBezTo>
                  <a:close/>
                </a:path>
              </a:pathLst>
            </a:custGeom>
            <a:solidFill>
              <a:srgbClr val="545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7" name="Freeform 5084">
              <a:extLst>
                <a:ext uri="{FF2B5EF4-FFF2-40B4-BE49-F238E27FC236}">
                  <a16:creationId xmlns:a16="http://schemas.microsoft.com/office/drawing/2014/main" id="{455A5C20-1CCC-45E1-9C2A-27E54A95F0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6993" y="6213446"/>
              <a:ext cx="63848" cy="42564"/>
            </a:xfrm>
            <a:custGeom>
              <a:avLst/>
              <a:gdLst>
                <a:gd name="T0" fmla="*/ 13 w 13"/>
                <a:gd name="T1" fmla="*/ 4 h 9"/>
                <a:gd name="T2" fmla="*/ 13 w 13"/>
                <a:gd name="T3" fmla="*/ 1 h 9"/>
                <a:gd name="T4" fmla="*/ 0 w 13"/>
                <a:gd name="T5" fmla="*/ 7 h 9"/>
                <a:gd name="T6" fmla="*/ 2 w 13"/>
                <a:gd name="T7" fmla="*/ 9 h 9"/>
                <a:gd name="T8" fmla="*/ 13 w 13"/>
                <a:gd name="T9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9">
                  <a:moveTo>
                    <a:pt x="13" y="4"/>
                  </a:moveTo>
                  <a:cubicBezTo>
                    <a:pt x="13" y="1"/>
                    <a:pt x="13" y="1"/>
                    <a:pt x="13" y="1"/>
                  </a:cubicBezTo>
                  <a:cubicBezTo>
                    <a:pt x="5" y="0"/>
                    <a:pt x="0" y="7"/>
                    <a:pt x="0" y="7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6" y="3"/>
                    <a:pt x="13" y="4"/>
                  </a:cubicBezTo>
                  <a:close/>
                </a:path>
              </a:pathLst>
            </a:custGeom>
            <a:solidFill>
              <a:srgbClr val="545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2CD961E7-B027-4695-A439-A77701B45E58}"/>
              </a:ext>
            </a:extLst>
          </p:cNvPr>
          <p:cNvSpPr/>
          <p:nvPr/>
        </p:nvSpPr>
        <p:spPr>
          <a:xfrm>
            <a:off x="3635896" y="4965367"/>
            <a:ext cx="2201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i="1" dirty="0">
                <a:solidFill>
                  <a:schemeClr val="bg1">
                    <a:lumMod val="65000"/>
                  </a:schemeClr>
                </a:solidFill>
                <a:latin typeface="Open Sans"/>
              </a:rPr>
              <a:t>Devils in the details.</a:t>
            </a:r>
            <a:endParaRPr lang="en-US" i="1" dirty="0">
              <a:solidFill>
                <a:schemeClr val="bg1">
                  <a:lumMod val="65000"/>
                </a:schemeClr>
              </a:solidFill>
              <a:effectLst/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938679121"/>
      </p:ext>
    </p:extLst>
  </p:cSld>
  <p:clrMapOvr>
    <a:masterClrMapping/>
  </p:clrMapOvr>
  <p:transition spd="med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0" y="-106002"/>
            <a:ext cx="9192115" cy="6964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0" y="2132856"/>
            <a:ext cx="2915816" cy="187220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1835696" y="1860730"/>
            <a:ext cx="2416460" cy="24164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4067944" y="2708920"/>
            <a:ext cx="2808312" cy="9582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2195736" y="2204864"/>
            <a:ext cx="1728192" cy="172819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245253" y="2204864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绪论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729514" y="2763505"/>
            <a:ext cx="1787669" cy="10237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选题背景和意义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相关研究综述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相关概念介绍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燕尾形 16"/>
          <p:cNvSpPr/>
          <p:nvPr/>
        </p:nvSpPr>
        <p:spPr>
          <a:xfrm>
            <a:off x="4101237" y="2394466"/>
            <a:ext cx="144016" cy="170438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10" name="Group 19"/>
          <p:cNvGrpSpPr>
            <a:grpSpLocks noChangeAspect="1"/>
          </p:cNvGrpSpPr>
          <p:nvPr/>
        </p:nvGrpSpPr>
        <p:grpSpPr bwMode="auto">
          <a:xfrm>
            <a:off x="2600352" y="2603366"/>
            <a:ext cx="984091" cy="969650"/>
            <a:chOff x="3869" y="1065"/>
            <a:chExt cx="477" cy="470"/>
          </a:xfrm>
          <a:solidFill>
            <a:schemeClr val="tx2">
              <a:lumMod val="75000"/>
            </a:schemeClr>
          </a:solidFill>
        </p:grpSpPr>
        <p:sp>
          <p:nvSpPr>
            <p:cNvPr id="11" name="Freeform 20"/>
            <p:cNvSpPr>
              <a:spLocks/>
            </p:cNvSpPr>
            <p:nvPr/>
          </p:nvSpPr>
          <p:spPr bwMode="auto">
            <a:xfrm>
              <a:off x="3936" y="1411"/>
              <a:ext cx="211" cy="14"/>
            </a:xfrm>
            <a:custGeom>
              <a:avLst/>
              <a:gdLst>
                <a:gd name="T0" fmla="*/ 86 w 88"/>
                <a:gd name="T1" fmla="*/ 0 h 6"/>
                <a:gd name="T2" fmla="*/ 3 w 88"/>
                <a:gd name="T3" fmla="*/ 0 h 6"/>
                <a:gd name="T4" fmla="*/ 0 w 88"/>
                <a:gd name="T5" fmla="*/ 3 h 6"/>
                <a:gd name="T6" fmla="*/ 3 w 88"/>
                <a:gd name="T7" fmla="*/ 6 h 6"/>
                <a:gd name="T8" fmla="*/ 86 w 88"/>
                <a:gd name="T9" fmla="*/ 6 h 6"/>
                <a:gd name="T10" fmla="*/ 88 w 88"/>
                <a:gd name="T11" fmla="*/ 3 h 6"/>
                <a:gd name="T12" fmla="*/ 86 w 88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6">
                  <a:moveTo>
                    <a:pt x="86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86" y="6"/>
                    <a:pt x="86" y="6"/>
                    <a:pt x="86" y="6"/>
                  </a:cubicBezTo>
                  <a:cubicBezTo>
                    <a:pt x="87" y="6"/>
                    <a:pt x="88" y="5"/>
                    <a:pt x="88" y="3"/>
                  </a:cubicBezTo>
                  <a:cubicBezTo>
                    <a:pt x="88" y="2"/>
                    <a:pt x="87" y="0"/>
                    <a:pt x="8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21"/>
            <p:cNvSpPr>
              <a:spLocks/>
            </p:cNvSpPr>
            <p:nvPr/>
          </p:nvSpPr>
          <p:spPr bwMode="auto">
            <a:xfrm>
              <a:off x="3936" y="1358"/>
              <a:ext cx="211" cy="12"/>
            </a:xfrm>
            <a:custGeom>
              <a:avLst/>
              <a:gdLst>
                <a:gd name="T0" fmla="*/ 86 w 88"/>
                <a:gd name="T1" fmla="*/ 0 h 5"/>
                <a:gd name="T2" fmla="*/ 3 w 88"/>
                <a:gd name="T3" fmla="*/ 0 h 5"/>
                <a:gd name="T4" fmla="*/ 0 w 88"/>
                <a:gd name="T5" fmla="*/ 3 h 5"/>
                <a:gd name="T6" fmla="*/ 3 w 88"/>
                <a:gd name="T7" fmla="*/ 5 h 5"/>
                <a:gd name="T8" fmla="*/ 86 w 88"/>
                <a:gd name="T9" fmla="*/ 5 h 5"/>
                <a:gd name="T10" fmla="*/ 88 w 88"/>
                <a:gd name="T11" fmla="*/ 3 h 5"/>
                <a:gd name="T12" fmla="*/ 86 w 88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5">
                  <a:moveTo>
                    <a:pt x="86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5"/>
                    <a:pt x="3" y="5"/>
                  </a:cubicBezTo>
                  <a:cubicBezTo>
                    <a:pt x="86" y="5"/>
                    <a:pt x="86" y="5"/>
                    <a:pt x="86" y="5"/>
                  </a:cubicBezTo>
                  <a:cubicBezTo>
                    <a:pt x="87" y="5"/>
                    <a:pt x="88" y="4"/>
                    <a:pt x="88" y="3"/>
                  </a:cubicBezTo>
                  <a:cubicBezTo>
                    <a:pt x="88" y="1"/>
                    <a:pt x="87" y="0"/>
                    <a:pt x="8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auto">
            <a:xfrm>
              <a:off x="3936" y="1303"/>
              <a:ext cx="211" cy="14"/>
            </a:xfrm>
            <a:custGeom>
              <a:avLst/>
              <a:gdLst>
                <a:gd name="T0" fmla="*/ 86 w 88"/>
                <a:gd name="T1" fmla="*/ 0 h 6"/>
                <a:gd name="T2" fmla="*/ 3 w 88"/>
                <a:gd name="T3" fmla="*/ 0 h 6"/>
                <a:gd name="T4" fmla="*/ 0 w 88"/>
                <a:gd name="T5" fmla="*/ 3 h 6"/>
                <a:gd name="T6" fmla="*/ 3 w 88"/>
                <a:gd name="T7" fmla="*/ 6 h 6"/>
                <a:gd name="T8" fmla="*/ 86 w 88"/>
                <a:gd name="T9" fmla="*/ 6 h 6"/>
                <a:gd name="T10" fmla="*/ 88 w 88"/>
                <a:gd name="T11" fmla="*/ 3 h 6"/>
                <a:gd name="T12" fmla="*/ 86 w 88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6">
                  <a:moveTo>
                    <a:pt x="86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86" y="6"/>
                    <a:pt x="86" y="6"/>
                    <a:pt x="86" y="6"/>
                  </a:cubicBezTo>
                  <a:cubicBezTo>
                    <a:pt x="87" y="6"/>
                    <a:pt x="88" y="4"/>
                    <a:pt x="88" y="3"/>
                  </a:cubicBezTo>
                  <a:cubicBezTo>
                    <a:pt x="88" y="1"/>
                    <a:pt x="87" y="0"/>
                    <a:pt x="8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23"/>
            <p:cNvSpPr>
              <a:spLocks/>
            </p:cNvSpPr>
            <p:nvPr/>
          </p:nvSpPr>
          <p:spPr bwMode="auto">
            <a:xfrm>
              <a:off x="3936" y="1250"/>
              <a:ext cx="103" cy="14"/>
            </a:xfrm>
            <a:custGeom>
              <a:avLst/>
              <a:gdLst>
                <a:gd name="T0" fmla="*/ 3 w 43"/>
                <a:gd name="T1" fmla="*/ 6 h 6"/>
                <a:gd name="T2" fmla="*/ 41 w 43"/>
                <a:gd name="T3" fmla="*/ 6 h 6"/>
                <a:gd name="T4" fmla="*/ 43 w 43"/>
                <a:gd name="T5" fmla="*/ 3 h 6"/>
                <a:gd name="T6" fmla="*/ 41 w 43"/>
                <a:gd name="T7" fmla="*/ 0 h 6"/>
                <a:gd name="T8" fmla="*/ 3 w 43"/>
                <a:gd name="T9" fmla="*/ 0 h 6"/>
                <a:gd name="T10" fmla="*/ 0 w 43"/>
                <a:gd name="T11" fmla="*/ 3 h 6"/>
                <a:gd name="T12" fmla="*/ 3 w 43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6">
                  <a:moveTo>
                    <a:pt x="3" y="6"/>
                  </a:moveTo>
                  <a:cubicBezTo>
                    <a:pt x="41" y="6"/>
                    <a:pt x="41" y="6"/>
                    <a:pt x="41" y="6"/>
                  </a:cubicBezTo>
                  <a:cubicBezTo>
                    <a:pt x="42" y="6"/>
                    <a:pt x="43" y="4"/>
                    <a:pt x="43" y="3"/>
                  </a:cubicBezTo>
                  <a:cubicBezTo>
                    <a:pt x="43" y="1"/>
                    <a:pt x="42" y="0"/>
                    <a:pt x="4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24"/>
            <p:cNvSpPr>
              <a:spLocks noEditPoints="1"/>
            </p:cNvSpPr>
            <p:nvPr/>
          </p:nvSpPr>
          <p:spPr bwMode="auto">
            <a:xfrm>
              <a:off x="3869" y="1065"/>
              <a:ext cx="345" cy="470"/>
            </a:xfrm>
            <a:custGeom>
              <a:avLst/>
              <a:gdLst>
                <a:gd name="T0" fmla="*/ 116 w 144"/>
                <a:gd name="T1" fmla="*/ 2 h 196"/>
                <a:gd name="T2" fmla="*/ 111 w 144"/>
                <a:gd name="T3" fmla="*/ 0 h 196"/>
                <a:gd name="T4" fmla="*/ 7 w 144"/>
                <a:gd name="T5" fmla="*/ 0 h 196"/>
                <a:gd name="T6" fmla="*/ 0 w 144"/>
                <a:gd name="T7" fmla="*/ 7 h 196"/>
                <a:gd name="T8" fmla="*/ 0 w 144"/>
                <a:gd name="T9" fmla="*/ 189 h 196"/>
                <a:gd name="T10" fmla="*/ 7 w 144"/>
                <a:gd name="T11" fmla="*/ 196 h 196"/>
                <a:gd name="T12" fmla="*/ 138 w 144"/>
                <a:gd name="T13" fmla="*/ 196 h 196"/>
                <a:gd name="T14" fmla="*/ 144 w 144"/>
                <a:gd name="T15" fmla="*/ 189 h 196"/>
                <a:gd name="T16" fmla="*/ 144 w 144"/>
                <a:gd name="T17" fmla="*/ 33 h 196"/>
                <a:gd name="T18" fmla="*/ 142 w 144"/>
                <a:gd name="T19" fmla="*/ 28 h 196"/>
                <a:gd name="T20" fmla="*/ 116 w 144"/>
                <a:gd name="T21" fmla="*/ 2 h 196"/>
                <a:gd name="T22" fmla="*/ 13 w 144"/>
                <a:gd name="T23" fmla="*/ 182 h 196"/>
                <a:gd name="T24" fmla="*/ 13 w 144"/>
                <a:gd name="T25" fmla="*/ 13 h 196"/>
                <a:gd name="T26" fmla="*/ 104 w 144"/>
                <a:gd name="T27" fmla="*/ 13 h 196"/>
                <a:gd name="T28" fmla="*/ 104 w 144"/>
                <a:gd name="T29" fmla="*/ 36 h 196"/>
                <a:gd name="T30" fmla="*/ 108 w 144"/>
                <a:gd name="T31" fmla="*/ 40 h 196"/>
                <a:gd name="T32" fmla="*/ 131 w 144"/>
                <a:gd name="T33" fmla="*/ 40 h 196"/>
                <a:gd name="T34" fmla="*/ 131 w 144"/>
                <a:gd name="T35" fmla="*/ 182 h 196"/>
                <a:gd name="T36" fmla="*/ 13 w 144"/>
                <a:gd name="T37" fmla="*/ 182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4" h="196">
                  <a:moveTo>
                    <a:pt x="116" y="2"/>
                  </a:moveTo>
                  <a:cubicBezTo>
                    <a:pt x="115" y="1"/>
                    <a:pt x="113" y="0"/>
                    <a:pt x="111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3"/>
                    <a:pt x="3" y="196"/>
                    <a:pt x="7" y="196"/>
                  </a:cubicBezTo>
                  <a:cubicBezTo>
                    <a:pt x="138" y="196"/>
                    <a:pt x="138" y="196"/>
                    <a:pt x="138" y="196"/>
                  </a:cubicBezTo>
                  <a:cubicBezTo>
                    <a:pt x="141" y="196"/>
                    <a:pt x="144" y="193"/>
                    <a:pt x="144" y="189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1"/>
                    <a:pt x="144" y="29"/>
                    <a:pt x="142" y="28"/>
                  </a:cubicBezTo>
                  <a:lnTo>
                    <a:pt x="116" y="2"/>
                  </a:lnTo>
                  <a:close/>
                  <a:moveTo>
                    <a:pt x="13" y="182"/>
                  </a:moveTo>
                  <a:cubicBezTo>
                    <a:pt x="13" y="13"/>
                    <a:pt x="13" y="13"/>
                    <a:pt x="13" y="13"/>
                  </a:cubicBezTo>
                  <a:cubicBezTo>
                    <a:pt x="104" y="13"/>
                    <a:pt x="104" y="13"/>
                    <a:pt x="104" y="13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4" y="38"/>
                    <a:pt x="106" y="40"/>
                    <a:pt x="108" y="40"/>
                  </a:cubicBezTo>
                  <a:cubicBezTo>
                    <a:pt x="131" y="40"/>
                    <a:pt x="131" y="40"/>
                    <a:pt x="131" y="40"/>
                  </a:cubicBezTo>
                  <a:cubicBezTo>
                    <a:pt x="131" y="182"/>
                    <a:pt x="131" y="182"/>
                    <a:pt x="131" y="182"/>
                  </a:cubicBezTo>
                  <a:lnTo>
                    <a:pt x="13" y="1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25"/>
            <p:cNvSpPr>
              <a:spLocks noEditPoints="1"/>
            </p:cNvSpPr>
            <p:nvPr/>
          </p:nvSpPr>
          <p:spPr bwMode="auto">
            <a:xfrm>
              <a:off x="4252" y="1087"/>
              <a:ext cx="94" cy="444"/>
            </a:xfrm>
            <a:custGeom>
              <a:avLst/>
              <a:gdLst>
                <a:gd name="T0" fmla="*/ 35 w 39"/>
                <a:gd name="T1" fmla="*/ 0 h 185"/>
                <a:gd name="T2" fmla="*/ 4 w 39"/>
                <a:gd name="T3" fmla="*/ 0 h 185"/>
                <a:gd name="T4" fmla="*/ 0 w 39"/>
                <a:gd name="T5" fmla="*/ 4 h 185"/>
                <a:gd name="T6" fmla="*/ 0 w 39"/>
                <a:gd name="T7" fmla="*/ 144 h 185"/>
                <a:gd name="T8" fmla="*/ 0 w 39"/>
                <a:gd name="T9" fmla="*/ 146 h 185"/>
                <a:gd name="T10" fmla="*/ 16 w 39"/>
                <a:gd name="T11" fmla="*/ 182 h 185"/>
                <a:gd name="T12" fmla="*/ 20 w 39"/>
                <a:gd name="T13" fmla="*/ 185 h 185"/>
                <a:gd name="T14" fmla="*/ 23 w 39"/>
                <a:gd name="T15" fmla="*/ 182 h 185"/>
                <a:gd name="T16" fmla="*/ 39 w 39"/>
                <a:gd name="T17" fmla="*/ 146 h 185"/>
                <a:gd name="T18" fmla="*/ 39 w 39"/>
                <a:gd name="T19" fmla="*/ 144 h 185"/>
                <a:gd name="T20" fmla="*/ 39 w 39"/>
                <a:gd name="T21" fmla="*/ 4 h 185"/>
                <a:gd name="T22" fmla="*/ 35 w 39"/>
                <a:gd name="T23" fmla="*/ 0 h 185"/>
                <a:gd name="T24" fmla="*/ 31 w 39"/>
                <a:gd name="T25" fmla="*/ 143 h 185"/>
                <a:gd name="T26" fmla="*/ 25 w 39"/>
                <a:gd name="T27" fmla="*/ 157 h 185"/>
                <a:gd name="T28" fmla="*/ 14 w 39"/>
                <a:gd name="T29" fmla="*/ 157 h 185"/>
                <a:gd name="T30" fmla="*/ 8 w 39"/>
                <a:gd name="T31" fmla="*/ 143 h 185"/>
                <a:gd name="T32" fmla="*/ 8 w 39"/>
                <a:gd name="T33" fmla="*/ 8 h 185"/>
                <a:gd name="T34" fmla="*/ 18 w 39"/>
                <a:gd name="T35" fmla="*/ 8 h 185"/>
                <a:gd name="T36" fmla="*/ 18 w 39"/>
                <a:gd name="T37" fmla="*/ 8 h 185"/>
                <a:gd name="T38" fmla="*/ 18 w 39"/>
                <a:gd name="T39" fmla="*/ 137 h 185"/>
                <a:gd name="T40" fmla="*/ 21 w 39"/>
                <a:gd name="T41" fmla="*/ 139 h 185"/>
                <a:gd name="T42" fmla="*/ 24 w 39"/>
                <a:gd name="T43" fmla="*/ 137 h 185"/>
                <a:gd name="T44" fmla="*/ 24 w 39"/>
                <a:gd name="T45" fmla="*/ 8 h 185"/>
                <a:gd name="T46" fmla="*/ 24 w 39"/>
                <a:gd name="T47" fmla="*/ 8 h 185"/>
                <a:gd name="T48" fmla="*/ 31 w 39"/>
                <a:gd name="T49" fmla="*/ 8 h 185"/>
                <a:gd name="T50" fmla="*/ 31 w 39"/>
                <a:gd name="T51" fmla="*/ 143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9" h="185">
                  <a:moveTo>
                    <a:pt x="35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4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0" y="145"/>
                    <a:pt x="0" y="145"/>
                    <a:pt x="0" y="146"/>
                  </a:cubicBezTo>
                  <a:cubicBezTo>
                    <a:pt x="16" y="182"/>
                    <a:pt x="16" y="182"/>
                    <a:pt x="16" y="182"/>
                  </a:cubicBezTo>
                  <a:cubicBezTo>
                    <a:pt x="17" y="184"/>
                    <a:pt x="18" y="185"/>
                    <a:pt x="20" y="185"/>
                  </a:cubicBezTo>
                  <a:cubicBezTo>
                    <a:pt x="21" y="185"/>
                    <a:pt x="23" y="184"/>
                    <a:pt x="23" y="182"/>
                  </a:cubicBezTo>
                  <a:cubicBezTo>
                    <a:pt x="39" y="146"/>
                    <a:pt x="39" y="146"/>
                    <a:pt x="39" y="146"/>
                  </a:cubicBezTo>
                  <a:cubicBezTo>
                    <a:pt x="39" y="145"/>
                    <a:pt x="39" y="145"/>
                    <a:pt x="39" y="14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1"/>
                    <a:pt x="37" y="0"/>
                    <a:pt x="35" y="0"/>
                  </a:cubicBezTo>
                  <a:close/>
                  <a:moveTo>
                    <a:pt x="31" y="143"/>
                  </a:moveTo>
                  <a:cubicBezTo>
                    <a:pt x="25" y="157"/>
                    <a:pt x="25" y="157"/>
                    <a:pt x="25" y="157"/>
                  </a:cubicBezTo>
                  <a:cubicBezTo>
                    <a:pt x="14" y="157"/>
                    <a:pt x="14" y="157"/>
                    <a:pt x="14" y="157"/>
                  </a:cubicBezTo>
                  <a:cubicBezTo>
                    <a:pt x="8" y="143"/>
                    <a:pt x="8" y="143"/>
                    <a:pt x="8" y="143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137"/>
                    <a:pt x="18" y="137"/>
                    <a:pt x="18" y="137"/>
                  </a:cubicBezTo>
                  <a:cubicBezTo>
                    <a:pt x="18" y="138"/>
                    <a:pt x="19" y="139"/>
                    <a:pt x="21" y="139"/>
                  </a:cubicBezTo>
                  <a:cubicBezTo>
                    <a:pt x="22" y="139"/>
                    <a:pt x="24" y="138"/>
                    <a:pt x="24" y="137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31" y="8"/>
                    <a:pt x="31" y="8"/>
                    <a:pt x="31" y="8"/>
                  </a:cubicBezTo>
                  <a:lnTo>
                    <a:pt x="31" y="1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4958664"/>
      </p:ext>
    </p:extLst>
  </p:cSld>
  <p:clrMapOvr>
    <a:masterClrMapping/>
  </p:clrMapOvr>
  <p:transition spd="med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-36512" y="-6610"/>
            <a:ext cx="9192115" cy="6964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3789056" y="1800248"/>
            <a:ext cx="4032448" cy="915103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" name="肘形连接符 5"/>
          <p:cNvCxnSpPr/>
          <p:nvPr/>
        </p:nvCxnSpPr>
        <p:spPr>
          <a:xfrm>
            <a:off x="971600" y="404664"/>
            <a:ext cx="7200800" cy="216024"/>
          </a:xfrm>
          <a:prstGeom prst="bentConnector3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804248" y="332656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选题背景和意义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971600" y="27432"/>
            <a:ext cx="1008112" cy="332656"/>
          </a:xfrm>
          <a:prstGeom prst="roundRect">
            <a:avLst>
              <a:gd name="adj" fmla="val 469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绪论</a:t>
            </a:r>
          </a:p>
        </p:txBody>
      </p:sp>
      <p:grpSp>
        <p:nvGrpSpPr>
          <p:cNvPr id="7" name="组合 6"/>
          <p:cNvGrpSpPr/>
          <p:nvPr/>
        </p:nvGrpSpPr>
        <p:grpSpPr>
          <a:xfrm rot="1612617">
            <a:off x="8178802" y="44619"/>
            <a:ext cx="141497" cy="1576388"/>
            <a:chOff x="4464560" y="1504216"/>
            <a:chExt cx="340608" cy="3644968"/>
          </a:xfrm>
        </p:grpSpPr>
        <p:sp>
          <p:nvSpPr>
            <p:cNvPr id="3" name="矩形 2"/>
            <p:cNvSpPr/>
            <p:nvPr/>
          </p:nvSpPr>
          <p:spPr>
            <a:xfrm>
              <a:off x="4568617" y="1719815"/>
              <a:ext cx="144016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4464560" y="1719815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733160" y="1719096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4464560" y="1504216"/>
              <a:ext cx="340608" cy="19126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4470272" y="4390232"/>
              <a:ext cx="325752" cy="758952"/>
            </a:xfrm>
            <a:custGeom>
              <a:avLst/>
              <a:gdLst>
                <a:gd name="connsiteX0" fmla="*/ 0 w 292608"/>
                <a:gd name="connsiteY0" fmla="*/ 0 h 749808"/>
                <a:gd name="connsiteX1" fmla="*/ 146304 w 292608"/>
                <a:gd name="connsiteY1" fmla="*/ 749808 h 749808"/>
                <a:gd name="connsiteX2" fmla="*/ 292608 w 292608"/>
                <a:gd name="connsiteY2" fmla="*/ 36576 h 749808"/>
                <a:gd name="connsiteX3" fmla="*/ 0 w 292608"/>
                <a:gd name="connsiteY3" fmla="*/ 0 h 749808"/>
                <a:gd name="connsiteX0" fmla="*/ 0 w 301752"/>
                <a:gd name="connsiteY0" fmla="*/ 9144 h 758952"/>
                <a:gd name="connsiteX1" fmla="*/ 146304 w 301752"/>
                <a:gd name="connsiteY1" fmla="*/ 758952 h 758952"/>
                <a:gd name="connsiteX2" fmla="*/ 301752 w 301752"/>
                <a:gd name="connsiteY2" fmla="*/ 0 h 758952"/>
                <a:gd name="connsiteX3" fmla="*/ 0 w 301752"/>
                <a:gd name="connsiteY3" fmla="*/ 9144 h 758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1752" h="758952">
                  <a:moveTo>
                    <a:pt x="0" y="9144"/>
                  </a:moveTo>
                  <a:lnTo>
                    <a:pt x="146304" y="758952"/>
                  </a:lnTo>
                  <a:lnTo>
                    <a:pt x="301752" y="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8460432" y="-137160"/>
            <a:ext cx="801630" cy="794512"/>
          </a:xfrm>
          <a:custGeom>
            <a:avLst/>
            <a:gdLst>
              <a:gd name="connsiteX0" fmla="*/ 420624 w 777240"/>
              <a:gd name="connsiteY0" fmla="*/ 9144 h 850392"/>
              <a:gd name="connsiteX1" fmla="*/ 0 w 777240"/>
              <a:gd name="connsiteY1" fmla="*/ 841248 h 850392"/>
              <a:gd name="connsiteX2" fmla="*/ 777240 w 777240"/>
              <a:gd name="connsiteY2" fmla="*/ 850392 h 850392"/>
              <a:gd name="connsiteX3" fmla="*/ 777240 w 777240"/>
              <a:gd name="connsiteY3" fmla="*/ 0 h 850392"/>
              <a:gd name="connsiteX4" fmla="*/ 420624 w 777240"/>
              <a:gd name="connsiteY4" fmla="*/ 9144 h 850392"/>
              <a:gd name="connsiteX0" fmla="*/ 393192 w 749808"/>
              <a:gd name="connsiteY0" fmla="*/ 9144 h 850392"/>
              <a:gd name="connsiteX1" fmla="*/ 0 w 749808"/>
              <a:gd name="connsiteY1" fmla="*/ 786384 h 850392"/>
              <a:gd name="connsiteX2" fmla="*/ 749808 w 749808"/>
              <a:gd name="connsiteY2" fmla="*/ 850392 h 850392"/>
              <a:gd name="connsiteX3" fmla="*/ 749808 w 749808"/>
              <a:gd name="connsiteY3" fmla="*/ 0 h 850392"/>
              <a:gd name="connsiteX4" fmla="*/ 393192 w 749808"/>
              <a:gd name="connsiteY4" fmla="*/ 9144 h 850392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822960"/>
              <a:gd name="connsiteX1" fmla="*/ 0 w 749808"/>
              <a:gd name="connsiteY1" fmla="*/ 786384 h 822960"/>
              <a:gd name="connsiteX2" fmla="*/ 740664 w 749808"/>
              <a:gd name="connsiteY2" fmla="*/ 822960 h 822960"/>
              <a:gd name="connsiteX3" fmla="*/ 749808 w 749808"/>
              <a:gd name="connsiteY3" fmla="*/ 0 h 822960"/>
              <a:gd name="connsiteX4" fmla="*/ 393192 w 749808"/>
              <a:gd name="connsiteY4" fmla="*/ 9144 h 822960"/>
              <a:gd name="connsiteX0" fmla="*/ 393192 w 786384"/>
              <a:gd name="connsiteY0" fmla="*/ 9144 h 786384"/>
              <a:gd name="connsiteX1" fmla="*/ 0 w 786384"/>
              <a:gd name="connsiteY1" fmla="*/ 786384 h 786384"/>
              <a:gd name="connsiteX2" fmla="*/ 786384 w 786384"/>
              <a:gd name="connsiteY2" fmla="*/ 758952 h 786384"/>
              <a:gd name="connsiteX3" fmla="*/ 749808 w 786384"/>
              <a:gd name="connsiteY3" fmla="*/ 0 h 786384"/>
              <a:gd name="connsiteX4" fmla="*/ 393192 w 786384"/>
              <a:gd name="connsiteY4" fmla="*/ 9144 h 786384"/>
              <a:gd name="connsiteX0" fmla="*/ 393192 w 795528"/>
              <a:gd name="connsiteY0" fmla="*/ 9144 h 786384"/>
              <a:gd name="connsiteX1" fmla="*/ 0 w 795528"/>
              <a:gd name="connsiteY1" fmla="*/ 786384 h 786384"/>
              <a:gd name="connsiteX2" fmla="*/ 795528 w 795528"/>
              <a:gd name="connsiteY2" fmla="*/ 786384 h 786384"/>
              <a:gd name="connsiteX3" fmla="*/ 749808 w 795528"/>
              <a:gd name="connsiteY3" fmla="*/ 0 h 786384"/>
              <a:gd name="connsiteX4" fmla="*/ 393192 w 795528"/>
              <a:gd name="connsiteY4" fmla="*/ 9144 h 786384"/>
              <a:gd name="connsiteX0" fmla="*/ 393192 w 801630"/>
              <a:gd name="connsiteY0" fmla="*/ 9144 h 794512"/>
              <a:gd name="connsiteX1" fmla="*/ 0 w 801630"/>
              <a:gd name="connsiteY1" fmla="*/ 786384 h 794512"/>
              <a:gd name="connsiteX2" fmla="*/ 795528 w 801630"/>
              <a:gd name="connsiteY2" fmla="*/ 786384 h 794512"/>
              <a:gd name="connsiteX3" fmla="*/ 749808 w 801630"/>
              <a:gd name="connsiteY3" fmla="*/ 0 h 794512"/>
              <a:gd name="connsiteX4" fmla="*/ 393192 w 801630"/>
              <a:gd name="connsiteY4" fmla="*/ 9144 h 794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1630" h="794512">
                <a:moveTo>
                  <a:pt x="393192" y="9144"/>
                </a:moveTo>
                <a:lnTo>
                  <a:pt x="0" y="786384"/>
                </a:lnTo>
                <a:cubicBezTo>
                  <a:pt x="265176" y="786384"/>
                  <a:pt x="868680" y="804672"/>
                  <a:pt x="795528" y="786384"/>
                </a:cubicBezTo>
                <a:lnTo>
                  <a:pt x="749808" y="0"/>
                </a:lnTo>
                <a:lnTo>
                  <a:pt x="393192" y="914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>
            <a:off x="1580856" y="2629558"/>
            <a:ext cx="1410415" cy="141041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虚尾箭头 8"/>
          <p:cNvSpPr/>
          <p:nvPr/>
        </p:nvSpPr>
        <p:spPr>
          <a:xfrm>
            <a:off x="3285000" y="2044490"/>
            <a:ext cx="648072" cy="390045"/>
          </a:xfrm>
          <a:prstGeom prst="striped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圆角矩形 31"/>
          <p:cNvSpPr/>
          <p:nvPr/>
        </p:nvSpPr>
        <p:spPr>
          <a:xfrm>
            <a:off x="3789056" y="2916586"/>
            <a:ext cx="4032448" cy="915103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3" name="圆角矩形 32"/>
          <p:cNvSpPr/>
          <p:nvPr/>
        </p:nvSpPr>
        <p:spPr>
          <a:xfrm>
            <a:off x="3789056" y="4039713"/>
            <a:ext cx="4032448" cy="915103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虚尾箭头 28"/>
          <p:cNvSpPr/>
          <p:nvPr/>
        </p:nvSpPr>
        <p:spPr>
          <a:xfrm>
            <a:off x="3285000" y="3175687"/>
            <a:ext cx="648072" cy="390045"/>
          </a:xfrm>
          <a:prstGeom prst="striped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虚尾箭头 29"/>
          <p:cNvSpPr/>
          <p:nvPr/>
        </p:nvSpPr>
        <p:spPr>
          <a:xfrm>
            <a:off x="3285000" y="4306884"/>
            <a:ext cx="648072" cy="390045"/>
          </a:xfrm>
          <a:prstGeom prst="striped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1418552" y="2471111"/>
            <a:ext cx="1728193" cy="1728193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连接符 35"/>
          <p:cNvCxnSpPr>
            <a:stCxn id="17" idx="7"/>
            <a:endCxn id="9" idx="1"/>
          </p:cNvCxnSpPr>
          <p:nvPr/>
        </p:nvCxnSpPr>
        <p:spPr>
          <a:xfrm flipV="1">
            <a:off x="2893657" y="2239513"/>
            <a:ext cx="391343" cy="484686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17" idx="5"/>
            <a:endCxn id="30" idx="1"/>
          </p:cNvCxnSpPr>
          <p:nvPr/>
        </p:nvCxnSpPr>
        <p:spPr>
          <a:xfrm>
            <a:off x="2893657" y="3946216"/>
            <a:ext cx="391343" cy="55569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550882" y="3136678"/>
            <a:ext cx="15233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背景和意义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894045" y="209345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交叉学科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918287" y="322359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整体背景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922784" y="434337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实际意义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076056" y="2101013"/>
            <a:ext cx="22365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计算机科学 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&amp;&amp; 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大气海洋科学</a:t>
            </a:r>
          </a:p>
        </p:txBody>
      </p:sp>
      <p:sp>
        <p:nvSpPr>
          <p:cNvPr id="54" name="圆角矩形 53"/>
          <p:cNvSpPr/>
          <p:nvPr/>
        </p:nvSpPr>
        <p:spPr>
          <a:xfrm>
            <a:off x="4941302" y="1924186"/>
            <a:ext cx="45719" cy="64071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圆角矩形 54"/>
          <p:cNvSpPr/>
          <p:nvPr/>
        </p:nvSpPr>
        <p:spPr>
          <a:xfrm>
            <a:off x="4950328" y="3048882"/>
            <a:ext cx="45719" cy="64071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圆角矩形 55"/>
          <p:cNvSpPr/>
          <p:nvPr/>
        </p:nvSpPr>
        <p:spPr>
          <a:xfrm>
            <a:off x="4950328" y="4176512"/>
            <a:ext cx="45719" cy="64071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5031150" y="3146724"/>
            <a:ext cx="29161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ENSO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事件的可预报性研究一直是国内外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学术界研究的热点问题。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076056" y="4343375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寻找最快增长初始误差，有利于减少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预报误差。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6619330"/>
      </p:ext>
    </p:extLst>
  </p:cSld>
  <p:clrMapOvr>
    <a:masterClrMapping/>
  </p:clrMapOvr>
  <p:transition spd="med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-72906" y="-6610"/>
            <a:ext cx="9192115" cy="6964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肘形连接符 5"/>
          <p:cNvCxnSpPr/>
          <p:nvPr/>
        </p:nvCxnSpPr>
        <p:spPr>
          <a:xfrm>
            <a:off x="971600" y="404664"/>
            <a:ext cx="7200800" cy="216024"/>
          </a:xfrm>
          <a:prstGeom prst="bentConnector3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804248" y="332656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相关研究综述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971600" y="27432"/>
            <a:ext cx="1008112" cy="332656"/>
          </a:xfrm>
          <a:prstGeom prst="roundRect">
            <a:avLst>
              <a:gd name="adj" fmla="val 469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绪论</a:t>
            </a:r>
          </a:p>
        </p:txBody>
      </p:sp>
      <p:grpSp>
        <p:nvGrpSpPr>
          <p:cNvPr id="7" name="组合 6"/>
          <p:cNvGrpSpPr/>
          <p:nvPr/>
        </p:nvGrpSpPr>
        <p:grpSpPr>
          <a:xfrm rot="1612617">
            <a:off x="8178802" y="44619"/>
            <a:ext cx="141497" cy="1576388"/>
            <a:chOff x="4464560" y="1504216"/>
            <a:chExt cx="340608" cy="3644968"/>
          </a:xfrm>
        </p:grpSpPr>
        <p:sp>
          <p:nvSpPr>
            <p:cNvPr id="3" name="矩形 2"/>
            <p:cNvSpPr/>
            <p:nvPr/>
          </p:nvSpPr>
          <p:spPr>
            <a:xfrm>
              <a:off x="4568617" y="1719815"/>
              <a:ext cx="144016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464560" y="1719815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733160" y="1719096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4464560" y="1504216"/>
              <a:ext cx="340608" cy="19126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4470272" y="4390232"/>
              <a:ext cx="325752" cy="758952"/>
            </a:xfrm>
            <a:custGeom>
              <a:avLst/>
              <a:gdLst>
                <a:gd name="connsiteX0" fmla="*/ 0 w 292608"/>
                <a:gd name="connsiteY0" fmla="*/ 0 h 749808"/>
                <a:gd name="connsiteX1" fmla="*/ 146304 w 292608"/>
                <a:gd name="connsiteY1" fmla="*/ 749808 h 749808"/>
                <a:gd name="connsiteX2" fmla="*/ 292608 w 292608"/>
                <a:gd name="connsiteY2" fmla="*/ 36576 h 749808"/>
                <a:gd name="connsiteX3" fmla="*/ 0 w 292608"/>
                <a:gd name="connsiteY3" fmla="*/ 0 h 749808"/>
                <a:gd name="connsiteX0" fmla="*/ 0 w 301752"/>
                <a:gd name="connsiteY0" fmla="*/ 9144 h 758952"/>
                <a:gd name="connsiteX1" fmla="*/ 146304 w 301752"/>
                <a:gd name="connsiteY1" fmla="*/ 758952 h 758952"/>
                <a:gd name="connsiteX2" fmla="*/ 301752 w 301752"/>
                <a:gd name="connsiteY2" fmla="*/ 0 h 758952"/>
                <a:gd name="connsiteX3" fmla="*/ 0 w 301752"/>
                <a:gd name="connsiteY3" fmla="*/ 9144 h 758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1752" h="758952">
                  <a:moveTo>
                    <a:pt x="0" y="9144"/>
                  </a:moveTo>
                  <a:lnTo>
                    <a:pt x="146304" y="758952"/>
                  </a:lnTo>
                  <a:lnTo>
                    <a:pt x="301752" y="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8460432" y="-137160"/>
            <a:ext cx="801630" cy="794512"/>
          </a:xfrm>
          <a:custGeom>
            <a:avLst/>
            <a:gdLst>
              <a:gd name="connsiteX0" fmla="*/ 420624 w 777240"/>
              <a:gd name="connsiteY0" fmla="*/ 9144 h 850392"/>
              <a:gd name="connsiteX1" fmla="*/ 0 w 777240"/>
              <a:gd name="connsiteY1" fmla="*/ 841248 h 850392"/>
              <a:gd name="connsiteX2" fmla="*/ 777240 w 777240"/>
              <a:gd name="connsiteY2" fmla="*/ 850392 h 850392"/>
              <a:gd name="connsiteX3" fmla="*/ 777240 w 777240"/>
              <a:gd name="connsiteY3" fmla="*/ 0 h 850392"/>
              <a:gd name="connsiteX4" fmla="*/ 420624 w 777240"/>
              <a:gd name="connsiteY4" fmla="*/ 9144 h 850392"/>
              <a:gd name="connsiteX0" fmla="*/ 393192 w 749808"/>
              <a:gd name="connsiteY0" fmla="*/ 9144 h 850392"/>
              <a:gd name="connsiteX1" fmla="*/ 0 w 749808"/>
              <a:gd name="connsiteY1" fmla="*/ 786384 h 850392"/>
              <a:gd name="connsiteX2" fmla="*/ 749808 w 749808"/>
              <a:gd name="connsiteY2" fmla="*/ 850392 h 850392"/>
              <a:gd name="connsiteX3" fmla="*/ 749808 w 749808"/>
              <a:gd name="connsiteY3" fmla="*/ 0 h 850392"/>
              <a:gd name="connsiteX4" fmla="*/ 393192 w 749808"/>
              <a:gd name="connsiteY4" fmla="*/ 9144 h 850392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822960"/>
              <a:gd name="connsiteX1" fmla="*/ 0 w 749808"/>
              <a:gd name="connsiteY1" fmla="*/ 786384 h 822960"/>
              <a:gd name="connsiteX2" fmla="*/ 740664 w 749808"/>
              <a:gd name="connsiteY2" fmla="*/ 822960 h 822960"/>
              <a:gd name="connsiteX3" fmla="*/ 749808 w 749808"/>
              <a:gd name="connsiteY3" fmla="*/ 0 h 822960"/>
              <a:gd name="connsiteX4" fmla="*/ 393192 w 749808"/>
              <a:gd name="connsiteY4" fmla="*/ 9144 h 822960"/>
              <a:gd name="connsiteX0" fmla="*/ 393192 w 786384"/>
              <a:gd name="connsiteY0" fmla="*/ 9144 h 786384"/>
              <a:gd name="connsiteX1" fmla="*/ 0 w 786384"/>
              <a:gd name="connsiteY1" fmla="*/ 786384 h 786384"/>
              <a:gd name="connsiteX2" fmla="*/ 786384 w 786384"/>
              <a:gd name="connsiteY2" fmla="*/ 758952 h 786384"/>
              <a:gd name="connsiteX3" fmla="*/ 749808 w 786384"/>
              <a:gd name="connsiteY3" fmla="*/ 0 h 786384"/>
              <a:gd name="connsiteX4" fmla="*/ 393192 w 786384"/>
              <a:gd name="connsiteY4" fmla="*/ 9144 h 786384"/>
              <a:gd name="connsiteX0" fmla="*/ 393192 w 795528"/>
              <a:gd name="connsiteY0" fmla="*/ 9144 h 786384"/>
              <a:gd name="connsiteX1" fmla="*/ 0 w 795528"/>
              <a:gd name="connsiteY1" fmla="*/ 786384 h 786384"/>
              <a:gd name="connsiteX2" fmla="*/ 795528 w 795528"/>
              <a:gd name="connsiteY2" fmla="*/ 786384 h 786384"/>
              <a:gd name="connsiteX3" fmla="*/ 749808 w 795528"/>
              <a:gd name="connsiteY3" fmla="*/ 0 h 786384"/>
              <a:gd name="connsiteX4" fmla="*/ 393192 w 795528"/>
              <a:gd name="connsiteY4" fmla="*/ 9144 h 786384"/>
              <a:gd name="connsiteX0" fmla="*/ 393192 w 801630"/>
              <a:gd name="connsiteY0" fmla="*/ 9144 h 794512"/>
              <a:gd name="connsiteX1" fmla="*/ 0 w 801630"/>
              <a:gd name="connsiteY1" fmla="*/ 786384 h 794512"/>
              <a:gd name="connsiteX2" fmla="*/ 795528 w 801630"/>
              <a:gd name="connsiteY2" fmla="*/ 786384 h 794512"/>
              <a:gd name="connsiteX3" fmla="*/ 749808 w 801630"/>
              <a:gd name="connsiteY3" fmla="*/ 0 h 794512"/>
              <a:gd name="connsiteX4" fmla="*/ 393192 w 801630"/>
              <a:gd name="connsiteY4" fmla="*/ 9144 h 794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1630" h="794512">
                <a:moveTo>
                  <a:pt x="393192" y="9144"/>
                </a:moveTo>
                <a:lnTo>
                  <a:pt x="0" y="786384"/>
                </a:lnTo>
                <a:cubicBezTo>
                  <a:pt x="265176" y="786384"/>
                  <a:pt x="868680" y="804672"/>
                  <a:pt x="795528" y="786384"/>
                </a:cubicBezTo>
                <a:lnTo>
                  <a:pt x="749808" y="0"/>
                </a:lnTo>
                <a:lnTo>
                  <a:pt x="393192" y="914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71600" y="1566132"/>
            <a:ext cx="14430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CNOP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977461" y="4149080"/>
            <a:ext cx="1056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CTS-SS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119494" y="4645947"/>
            <a:ext cx="1517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连续禁忌搜索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Sine Maps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Staged Strategy</a:t>
            </a:r>
          </a:p>
        </p:txBody>
      </p:sp>
      <p:sp>
        <p:nvSpPr>
          <p:cNvPr id="41" name="TextBox 61">
            <a:extLst>
              <a:ext uri="{FF2B5EF4-FFF2-40B4-BE49-F238E27FC236}">
                <a16:creationId xmlns:a16="http://schemas.microsoft.com/office/drawing/2014/main" id="{0BC71808-54A6-4054-83C8-D2934E8E834C}"/>
              </a:ext>
            </a:extLst>
          </p:cNvPr>
          <p:cNvSpPr txBox="1"/>
          <p:nvPr/>
        </p:nvSpPr>
        <p:spPr>
          <a:xfrm>
            <a:off x="971600" y="2852936"/>
            <a:ext cx="3521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气候模式（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Climate Model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51" name="TextBox 65">
            <a:extLst>
              <a:ext uri="{FF2B5EF4-FFF2-40B4-BE49-F238E27FC236}">
                <a16:creationId xmlns:a16="http://schemas.microsoft.com/office/drawing/2014/main" id="{BA67980A-A26E-45C6-B6CD-D26B985B4168}"/>
              </a:ext>
            </a:extLst>
          </p:cNvPr>
          <p:cNvSpPr txBox="1"/>
          <p:nvPr/>
        </p:nvSpPr>
        <p:spPr>
          <a:xfrm>
            <a:off x="2119494" y="3358733"/>
            <a:ext cx="40511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气候现象的发生和演变可用非线性偏微分方程组表示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对气候变化的一种数值模拟，提高气候预报的有力工具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TextBox 65">
            <a:extLst>
              <a:ext uri="{FF2B5EF4-FFF2-40B4-BE49-F238E27FC236}">
                <a16:creationId xmlns:a16="http://schemas.microsoft.com/office/drawing/2014/main" id="{02AE4DDF-D462-4148-BAC7-DB93F3D3DD21}"/>
              </a:ext>
            </a:extLst>
          </p:cNvPr>
          <p:cNvSpPr txBox="1"/>
          <p:nvPr/>
        </p:nvSpPr>
        <p:spPr>
          <a:xfrm>
            <a:off x="2119494" y="2068795"/>
            <a:ext cx="52517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线性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非线性（条件非线性最优扰动方法，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2003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年提出，一直在发展）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在一定物理约束下，预报时刻具有最大非线性发展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4344202"/>
      </p:ext>
    </p:extLst>
  </p:cSld>
  <p:clrMapOvr>
    <a:masterClrMapping/>
  </p:clrMapOvr>
  <p:transition spd="med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-14615" y="-27384"/>
            <a:ext cx="9192115" cy="6964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肘形连接符 5"/>
          <p:cNvCxnSpPr/>
          <p:nvPr/>
        </p:nvCxnSpPr>
        <p:spPr>
          <a:xfrm>
            <a:off x="971600" y="404664"/>
            <a:ext cx="7200800" cy="216024"/>
          </a:xfrm>
          <a:prstGeom prst="bentConnector3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9"/>
          <p:cNvSpPr/>
          <p:nvPr/>
        </p:nvSpPr>
        <p:spPr>
          <a:xfrm>
            <a:off x="971600" y="27432"/>
            <a:ext cx="1008112" cy="332656"/>
          </a:xfrm>
          <a:prstGeom prst="roundRect">
            <a:avLst>
              <a:gd name="adj" fmla="val 469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绪论</a:t>
            </a:r>
          </a:p>
        </p:txBody>
      </p:sp>
      <p:grpSp>
        <p:nvGrpSpPr>
          <p:cNvPr id="7" name="组合 6"/>
          <p:cNvGrpSpPr/>
          <p:nvPr/>
        </p:nvGrpSpPr>
        <p:grpSpPr>
          <a:xfrm rot="1612617">
            <a:off x="8178802" y="44619"/>
            <a:ext cx="141497" cy="1576388"/>
            <a:chOff x="4464560" y="1504216"/>
            <a:chExt cx="340608" cy="3644968"/>
          </a:xfrm>
        </p:grpSpPr>
        <p:sp>
          <p:nvSpPr>
            <p:cNvPr id="3" name="矩形 2"/>
            <p:cNvSpPr/>
            <p:nvPr/>
          </p:nvSpPr>
          <p:spPr>
            <a:xfrm>
              <a:off x="4568617" y="1719815"/>
              <a:ext cx="144016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464560" y="1719815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733160" y="1719096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4464560" y="1504216"/>
              <a:ext cx="340608" cy="19126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4470272" y="4390232"/>
              <a:ext cx="325752" cy="758952"/>
            </a:xfrm>
            <a:custGeom>
              <a:avLst/>
              <a:gdLst>
                <a:gd name="connsiteX0" fmla="*/ 0 w 292608"/>
                <a:gd name="connsiteY0" fmla="*/ 0 h 749808"/>
                <a:gd name="connsiteX1" fmla="*/ 146304 w 292608"/>
                <a:gd name="connsiteY1" fmla="*/ 749808 h 749808"/>
                <a:gd name="connsiteX2" fmla="*/ 292608 w 292608"/>
                <a:gd name="connsiteY2" fmla="*/ 36576 h 749808"/>
                <a:gd name="connsiteX3" fmla="*/ 0 w 292608"/>
                <a:gd name="connsiteY3" fmla="*/ 0 h 749808"/>
                <a:gd name="connsiteX0" fmla="*/ 0 w 301752"/>
                <a:gd name="connsiteY0" fmla="*/ 9144 h 758952"/>
                <a:gd name="connsiteX1" fmla="*/ 146304 w 301752"/>
                <a:gd name="connsiteY1" fmla="*/ 758952 h 758952"/>
                <a:gd name="connsiteX2" fmla="*/ 301752 w 301752"/>
                <a:gd name="connsiteY2" fmla="*/ 0 h 758952"/>
                <a:gd name="connsiteX3" fmla="*/ 0 w 301752"/>
                <a:gd name="connsiteY3" fmla="*/ 9144 h 758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1752" h="758952">
                  <a:moveTo>
                    <a:pt x="0" y="9144"/>
                  </a:moveTo>
                  <a:lnTo>
                    <a:pt x="146304" y="758952"/>
                  </a:lnTo>
                  <a:lnTo>
                    <a:pt x="301752" y="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8460432" y="-137160"/>
            <a:ext cx="801630" cy="794512"/>
          </a:xfrm>
          <a:custGeom>
            <a:avLst/>
            <a:gdLst>
              <a:gd name="connsiteX0" fmla="*/ 420624 w 777240"/>
              <a:gd name="connsiteY0" fmla="*/ 9144 h 850392"/>
              <a:gd name="connsiteX1" fmla="*/ 0 w 777240"/>
              <a:gd name="connsiteY1" fmla="*/ 841248 h 850392"/>
              <a:gd name="connsiteX2" fmla="*/ 777240 w 777240"/>
              <a:gd name="connsiteY2" fmla="*/ 850392 h 850392"/>
              <a:gd name="connsiteX3" fmla="*/ 777240 w 777240"/>
              <a:gd name="connsiteY3" fmla="*/ 0 h 850392"/>
              <a:gd name="connsiteX4" fmla="*/ 420624 w 777240"/>
              <a:gd name="connsiteY4" fmla="*/ 9144 h 850392"/>
              <a:gd name="connsiteX0" fmla="*/ 393192 w 749808"/>
              <a:gd name="connsiteY0" fmla="*/ 9144 h 850392"/>
              <a:gd name="connsiteX1" fmla="*/ 0 w 749808"/>
              <a:gd name="connsiteY1" fmla="*/ 786384 h 850392"/>
              <a:gd name="connsiteX2" fmla="*/ 749808 w 749808"/>
              <a:gd name="connsiteY2" fmla="*/ 850392 h 850392"/>
              <a:gd name="connsiteX3" fmla="*/ 749808 w 749808"/>
              <a:gd name="connsiteY3" fmla="*/ 0 h 850392"/>
              <a:gd name="connsiteX4" fmla="*/ 393192 w 749808"/>
              <a:gd name="connsiteY4" fmla="*/ 9144 h 850392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822960"/>
              <a:gd name="connsiteX1" fmla="*/ 0 w 749808"/>
              <a:gd name="connsiteY1" fmla="*/ 786384 h 822960"/>
              <a:gd name="connsiteX2" fmla="*/ 740664 w 749808"/>
              <a:gd name="connsiteY2" fmla="*/ 822960 h 822960"/>
              <a:gd name="connsiteX3" fmla="*/ 749808 w 749808"/>
              <a:gd name="connsiteY3" fmla="*/ 0 h 822960"/>
              <a:gd name="connsiteX4" fmla="*/ 393192 w 749808"/>
              <a:gd name="connsiteY4" fmla="*/ 9144 h 822960"/>
              <a:gd name="connsiteX0" fmla="*/ 393192 w 786384"/>
              <a:gd name="connsiteY0" fmla="*/ 9144 h 786384"/>
              <a:gd name="connsiteX1" fmla="*/ 0 w 786384"/>
              <a:gd name="connsiteY1" fmla="*/ 786384 h 786384"/>
              <a:gd name="connsiteX2" fmla="*/ 786384 w 786384"/>
              <a:gd name="connsiteY2" fmla="*/ 758952 h 786384"/>
              <a:gd name="connsiteX3" fmla="*/ 749808 w 786384"/>
              <a:gd name="connsiteY3" fmla="*/ 0 h 786384"/>
              <a:gd name="connsiteX4" fmla="*/ 393192 w 786384"/>
              <a:gd name="connsiteY4" fmla="*/ 9144 h 786384"/>
              <a:gd name="connsiteX0" fmla="*/ 393192 w 795528"/>
              <a:gd name="connsiteY0" fmla="*/ 9144 h 786384"/>
              <a:gd name="connsiteX1" fmla="*/ 0 w 795528"/>
              <a:gd name="connsiteY1" fmla="*/ 786384 h 786384"/>
              <a:gd name="connsiteX2" fmla="*/ 795528 w 795528"/>
              <a:gd name="connsiteY2" fmla="*/ 786384 h 786384"/>
              <a:gd name="connsiteX3" fmla="*/ 749808 w 795528"/>
              <a:gd name="connsiteY3" fmla="*/ 0 h 786384"/>
              <a:gd name="connsiteX4" fmla="*/ 393192 w 795528"/>
              <a:gd name="connsiteY4" fmla="*/ 9144 h 786384"/>
              <a:gd name="connsiteX0" fmla="*/ 393192 w 801630"/>
              <a:gd name="connsiteY0" fmla="*/ 9144 h 794512"/>
              <a:gd name="connsiteX1" fmla="*/ 0 w 801630"/>
              <a:gd name="connsiteY1" fmla="*/ 786384 h 794512"/>
              <a:gd name="connsiteX2" fmla="*/ 795528 w 801630"/>
              <a:gd name="connsiteY2" fmla="*/ 786384 h 794512"/>
              <a:gd name="connsiteX3" fmla="*/ 749808 w 801630"/>
              <a:gd name="connsiteY3" fmla="*/ 0 h 794512"/>
              <a:gd name="connsiteX4" fmla="*/ 393192 w 801630"/>
              <a:gd name="connsiteY4" fmla="*/ 9144 h 794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1630" h="794512">
                <a:moveTo>
                  <a:pt x="393192" y="9144"/>
                </a:moveTo>
                <a:lnTo>
                  <a:pt x="0" y="786384"/>
                </a:lnTo>
                <a:cubicBezTo>
                  <a:pt x="265176" y="786384"/>
                  <a:pt x="868680" y="804672"/>
                  <a:pt x="795528" y="786384"/>
                </a:cubicBezTo>
                <a:lnTo>
                  <a:pt x="749808" y="0"/>
                </a:lnTo>
                <a:lnTo>
                  <a:pt x="393192" y="914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AA6D2C9-5976-422B-A661-AF060040B2E2}"/>
              </a:ext>
            </a:extLst>
          </p:cNvPr>
          <p:cNvSpPr/>
          <p:nvPr/>
        </p:nvSpPr>
        <p:spPr>
          <a:xfrm>
            <a:off x="827584" y="1752856"/>
            <a:ext cx="81369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CTS-</a:t>
            </a:r>
            <a:r>
              <a:rPr lang="en-US" u="sng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</a:t>
            </a:r>
            <a:r>
              <a:rPr lang="en-US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求解</a:t>
            </a:r>
            <a:r>
              <a:rPr lang="en-US" u="sng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GFDL</a:t>
            </a:r>
            <a:r>
              <a:rPr lang="en-US" u="sng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u="sng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CM</a:t>
            </a:r>
            <a:r>
              <a:rPr lang="en-US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  <a:r>
              <a:rPr lang="en-US" u="sng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CNOP</a:t>
            </a:r>
            <a:r>
              <a:rPr lang="en-US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及其在</a:t>
            </a:r>
            <a:r>
              <a:rPr lang="en-US" u="sng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ENSO事件最快增长初始误差</a:t>
            </a:r>
            <a:r>
              <a:rPr lang="en-US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中的应用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7">
            <a:extLst>
              <a:ext uri="{FF2B5EF4-FFF2-40B4-BE49-F238E27FC236}">
                <a16:creationId xmlns:a16="http://schemas.microsoft.com/office/drawing/2014/main" id="{FE1C372A-1ED4-4CDC-B790-1F78510B9C62}"/>
              </a:ext>
            </a:extLst>
          </p:cNvPr>
          <p:cNvSpPr txBox="1"/>
          <p:nvPr/>
        </p:nvSpPr>
        <p:spPr>
          <a:xfrm>
            <a:off x="6804248" y="332656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相关概念介绍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4C28100E-A12B-47A9-81BC-806EFFD64E60}"/>
              </a:ext>
            </a:extLst>
          </p:cNvPr>
          <p:cNvGrpSpPr/>
          <p:nvPr/>
        </p:nvGrpSpPr>
        <p:grpSpPr>
          <a:xfrm>
            <a:off x="481838" y="2072246"/>
            <a:ext cx="7100203" cy="3943706"/>
            <a:chOff x="481838" y="2072246"/>
            <a:chExt cx="7100203" cy="3943706"/>
          </a:xfrm>
        </p:grpSpPr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CC8EC2C4-01DD-4697-B494-A1E1A9A14F47}"/>
                </a:ext>
              </a:extLst>
            </p:cNvPr>
            <p:cNvCxnSpPr>
              <a:cxnSpLocks/>
            </p:cNvCxnSpPr>
            <p:nvPr/>
          </p:nvCxnSpPr>
          <p:spPr>
            <a:xfrm>
              <a:off x="1403648" y="2072246"/>
              <a:ext cx="0" cy="516778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C3C9D9A9-4FBD-45FC-AD11-95E1F034FABF}"/>
                </a:ext>
              </a:extLst>
            </p:cNvPr>
            <p:cNvCxnSpPr>
              <a:cxnSpLocks/>
            </p:cNvCxnSpPr>
            <p:nvPr/>
          </p:nvCxnSpPr>
          <p:spPr>
            <a:xfrm>
              <a:off x="2718629" y="2082094"/>
              <a:ext cx="0" cy="2641412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04FFC272-FAA7-4626-B9A0-8CFE571CB7E8}"/>
                </a:ext>
              </a:extLst>
            </p:cNvPr>
            <p:cNvCxnSpPr>
              <a:cxnSpLocks/>
            </p:cNvCxnSpPr>
            <p:nvPr/>
          </p:nvCxnSpPr>
          <p:spPr>
            <a:xfrm>
              <a:off x="6660232" y="2072246"/>
              <a:ext cx="0" cy="1958958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圆角矩形 24">
              <a:extLst>
                <a:ext uri="{FF2B5EF4-FFF2-40B4-BE49-F238E27FC236}">
                  <a16:creationId xmlns:a16="http://schemas.microsoft.com/office/drawing/2014/main" id="{C8729CE6-C307-42CB-9901-07527381FAB2}"/>
                </a:ext>
              </a:extLst>
            </p:cNvPr>
            <p:cNvSpPr/>
            <p:nvPr/>
          </p:nvSpPr>
          <p:spPr>
            <a:xfrm>
              <a:off x="481838" y="2661838"/>
              <a:ext cx="1843619" cy="1217254"/>
            </a:xfrm>
            <a:prstGeom prst="roundRect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一种改进的连续禁忌搜索算法</a:t>
              </a:r>
              <a:endPara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（寻优算法）</a:t>
              </a:r>
            </a:p>
          </p:txBody>
        </p:sp>
        <p:sp>
          <p:nvSpPr>
            <p:cNvPr id="51" name="圆角矩形 24">
              <a:extLst>
                <a:ext uri="{FF2B5EF4-FFF2-40B4-BE49-F238E27FC236}">
                  <a16:creationId xmlns:a16="http://schemas.microsoft.com/office/drawing/2014/main" id="{96082CC1-8126-4D17-869D-F40976CDEF5B}"/>
                </a:ext>
              </a:extLst>
            </p:cNvPr>
            <p:cNvSpPr/>
            <p:nvPr/>
          </p:nvSpPr>
          <p:spPr>
            <a:xfrm>
              <a:off x="1796819" y="4798698"/>
              <a:ext cx="1843619" cy="1217254"/>
            </a:xfrm>
            <a:prstGeom prst="roundRect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气候模式，用于模拟气候态发展</a:t>
              </a:r>
              <a:endPara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（求解环境）</a:t>
              </a:r>
            </a:p>
          </p:txBody>
        </p: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42EAE014-DF34-4D66-A21C-3F7D03BF9D67}"/>
                </a:ext>
              </a:extLst>
            </p:cNvPr>
            <p:cNvGrpSpPr/>
            <p:nvPr/>
          </p:nvGrpSpPr>
          <p:grpSpPr>
            <a:xfrm>
              <a:off x="3141333" y="2072246"/>
              <a:ext cx="1843619" cy="2266649"/>
              <a:chOff x="3141333" y="2072246"/>
              <a:chExt cx="1843619" cy="2266649"/>
            </a:xfrm>
          </p:grpSpPr>
          <p:cxnSp>
            <p:nvCxnSpPr>
              <p:cNvPr id="44" name="直接箭头连接符 43">
                <a:extLst>
                  <a:ext uri="{FF2B5EF4-FFF2-40B4-BE49-F238E27FC236}">
                    <a16:creationId xmlns:a16="http://schemas.microsoft.com/office/drawing/2014/main" id="{E738DA61-C26B-44AC-9C33-7C586BAA64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63142" y="2072246"/>
                <a:ext cx="1" cy="979479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圆角矩形 24">
                <a:extLst>
                  <a:ext uri="{FF2B5EF4-FFF2-40B4-BE49-F238E27FC236}">
                    <a16:creationId xmlns:a16="http://schemas.microsoft.com/office/drawing/2014/main" id="{ED16B0DE-82E7-41D4-B044-A51EFCA392E1}"/>
                  </a:ext>
                </a:extLst>
              </p:cNvPr>
              <p:cNvSpPr/>
              <p:nvPr/>
            </p:nvSpPr>
            <p:spPr>
              <a:xfrm>
                <a:off x="3141333" y="3121641"/>
                <a:ext cx="1843619" cy="1217254"/>
              </a:xfrm>
              <a:prstGeom prst="roundRect">
                <a:avLst/>
              </a:prstGeom>
              <a:noFill/>
              <a:ln w="19050">
                <a:solidFill>
                  <a:schemeClr val="bg1">
                    <a:lumMod val="6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1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条件非线性最优扰动</a:t>
                </a:r>
                <a:endParaRPr lang="en-US" altLang="zh-CN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14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（求解方法）</a:t>
                </a:r>
              </a:p>
            </p:txBody>
          </p:sp>
        </p:grpSp>
        <p:sp>
          <p:nvSpPr>
            <p:cNvPr id="53" name="圆角矩形 24">
              <a:extLst>
                <a:ext uri="{FF2B5EF4-FFF2-40B4-BE49-F238E27FC236}">
                  <a16:creationId xmlns:a16="http://schemas.microsoft.com/office/drawing/2014/main" id="{03B6EDBA-56AB-45A1-9AB6-95BEDCF4F9F9}"/>
                </a:ext>
              </a:extLst>
            </p:cNvPr>
            <p:cNvSpPr/>
            <p:nvPr/>
          </p:nvSpPr>
          <p:spPr>
            <a:xfrm>
              <a:off x="5738422" y="4156782"/>
              <a:ext cx="1843619" cy="1217254"/>
            </a:xfrm>
            <a:prstGeom prst="roundRect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寻找厄尔尼诺</a:t>
              </a:r>
              <a:r>
                <a:rPr lang="en-US" altLang="zh-CN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</a:t>
              </a:r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南方涛动现象中的</a:t>
              </a:r>
              <a:r>
                <a:rPr lang="en-US" altLang="zh-CN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OGE</a:t>
              </a:r>
            </a:p>
            <a:p>
              <a:r>
                <a:rPr lang="zh-CN" altLang="en-US" sz="1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（具体问题）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9476139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0" y="-106002"/>
            <a:ext cx="9192115" cy="6964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0" y="2132856"/>
            <a:ext cx="2915816" cy="187220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1835696" y="1860730"/>
            <a:ext cx="2416460" cy="24164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4067944" y="2790072"/>
            <a:ext cx="2808312" cy="9582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2195736" y="2204864"/>
            <a:ext cx="1728192" cy="172819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245253" y="2286016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实验难点与解决方案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729514" y="2844657"/>
            <a:ext cx="160813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主要实验难点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解决方案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燕尾形 16"/>
          <p:cNvSpPr/>
          <p:nvPr/>
        </p:nvSpPr>
        <p:spPr>
          <a:xfrm>
            <a:off x="4101237" y="2475618"/>
            <a:ext cx="144016" cy="170438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448" y="2598056"/>
            <a:ext cx="1025055" cy="1050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424904"/>
      </p:ext>
    </p:extLst>
  </p:cSld>
  <p:clrMapOvr>
    <a:masterClrMapping/>
  </p:clrMapOvr>
  <p:transition spd="med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-36512" y="-106002"/>
            <a:ext cx="9192115" cy="6964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6" name="肘形连接符 5"/>
          <p:cNvCxnSpPr/>
          <p:nvPr/>
        </p:nvCxnSpPr>
        <p:spPr>
          <a:xfrm>
            <a:off x="971600" y="404664"/>
            <a:ext cx="7200800" cy="216024"/>
          </a:xfrm>
          <a:prstGeom prst="bentConnector3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837541" y="332656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主要实验难点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971600" y="27432"/>
            <a:ext cx="2541537" cy="332656"/>
          </a:xfrm>
          <a:prstGeom prst="roundRect">
            <a:avLst>
              <a:gd name="adj" fmla="val 469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实验难点与解决方案</a:t>
            </a:r>
          </a:p>
        </p:txBody>
      </p:sp>
      <p:grpSp>
        <p:nvGrpSpPr>
          <p:cNvPr id="7" name="组合 6"/>
          <p:cNvGrpSpPr/>
          <p:nvPr/>
        </p:nvGrpSpPr>
        <p:grpSpPr>
          <a:xfrm rot="1612617">
            <a:off x="8178802" y="44619"/>
            <a:ext cx="141497" cy="1576388"/>
            <a:chOff x="4464560" y="1504216"/>
            <a:chExt cx="340608" cy="3644968"/>
          </a:xfrm>
        </p:grpSpPr>
        <p:sp>
          <p:nvSpPr>
            <p:cNvPr id="3" name="矩形 2"/>
            <p:cNvSpPr/>
            <p:nvPr/>
          </p:nvSpPr>
          <p:spPr>
            <a:xfrm>
              <a:off x="4568617" y="1719815"/>
              <a:ext cx="144016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4464560" y="1719815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733160" y="1719096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4464560" y="1504216"/>
              <a:ext cx="340608" cy="19126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4470272" y="4390232"/>
              <a:ext cx="325752" cy="758952"/>
            </a:xfrm>
            <a:custGeom>
              <a:avLst/>
              <a:gdLst>
                <a:gd name="connsiteX0" fmla="*/ 0 w 292608"/>
                <a:gd name="connsiteY0" fmla="*/ 0 h 749808"/>
                <a:gd name="connsiteX1" fmla="*/ 146304 w 292608"/>
                <a:gd name="connsiteY1" fmla="*/ 749808 h 749808"/>
                <a:gd name="connsiteX2" fmla="*/ 292608 w 292608"/>
                <a:gd name="connsiteY2" fmla="*/ 36576 h 749808"/>
                <a:gd name="connsiteX3" fmla="*/ 0 w 292608"/>
                <a:gd name="connsiteY3" fmla="*/ 0 h 749808"/>
                <a:gd name="connsiteX0" fmla="*/ 0 w 301752"/>
                <a:gd name="connsiteY0" fmla="*/ 9144 h 758952"/>
                <a:gd name="connsiteX1" fmla="*/ 146304 w 301752"/>
                <a:gd name="connsiteY1" fmla="*/ 758952 h 758952"/>
                <a:gd name="connsiteX2" fmla="*/ 301752 w 301752"/>
                <a:gd name="connsiteY2" fmla="*/ 0 h 758952"/>
                <a:gd name="connsiteX3" fmla="*/ 0 w 301752"/>
                <a:gd name="connsiteY3" fmla="*/ 9144 h 758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1752" h="758952">
                  <a:moveTo>
                    <a:pt x="0" y="9144"/>
                  </a:moveTo>
                  <a:lnTo>
                    <a:pt x="146304" y="758952"/>
                  </a:lnTo>
                  <a:lnTo>
                    <a:pt x="301752" y="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8460432" y="-137160"/>
            <a:ext cx="801630" cy="794512"/>
          </a:xfrm>
          <a:custGeom>
            <a:avLst/>
            <a:gdLst>
              <a:gd name="connsiteX0" fmla="*/ 420624 w 777240"/>
              <a:gd name="connsiteY0" fmla="*/ 9144 h 850392"/>
              <a:gd name="connsiteX1" fmla="*/ 0 w 777240"/>
              <a:gd name="connsiteY1" fmla="*/ 841248 h 850392"/>
              <a:gd name="connsiteX2" fmla="*/ 777240 w 777240"/>
              <a:gd name="connsiteY2" fmla="*/ 850392 h 850392"/>
              <a:gd name="connsiteX3" fmla="*/ 777240 w 777240"/>
              <a:gd name="connsiteY3" fmla="*/ 0 h 850392"/>
              <a:gd name="connsiteX4" fmla="*/ 420624 w 777240"/>
              <a:gd name="connsiteY4" fmla="*/ 9144 h 850392"/>
              <a:gd name="connsiteX0" fmla="*/ 393192 w 749808"/>
              <a:gd name="connsiteY0" fmla="*/ 9144 h 850392"/>
              <a:gd name="connsiteX1" fmla="*/ 0 w 749808"/>
              <a:gd name="connsiteY1" fmla="*/ 786384 h 850392"/>
              <a:gd name="connsiteX2" fmla="*/ 749808 w 749808"/>
              <a:gd name="connsiteY2" fmla="*/ 850392 h 850392"/>
              <a:gd name="connsiteX3" fmla="*/ 749808 w 749808"/>
              <a:gd name="connsiteY3" fmla="*/ 0 h 850392"/>
              <a:gd name="connsiteX4" fmla="*/ 393192 w 749808"/>
              <a:gd name="connsiteY4" fmla="*/ 9144 h 850392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822960"/>
              <a:gd name="connsiteX1" fmla="*/ 0 w 749808"/>
              <a:gd name="connsiteY1" fmla="*/ 786384 h 822960"/>
              <a:gd name="connsiteX2" fmla="*/ 740664 w 749808"/>
              <a:gd name="connsiteY2" fmla="*/ 822960 h 822960"/>
              <a:gd name="connsiteX3" fmla="*/ 749808 w 749808"/>
              <a:gd name="connsiteY3" fmla="*/ 0 h 822960"/>
              <a:gd name="connsiteX4" fmla="*/ 393192 w 749808"/>
              <a:gd name="connsiteY4" fmla="*/ 9144 h 822960"/>
              <a:gd name="connsiteX0" fmla="*/ 393192 w 786384"/>
              <a:gd name="connsiteY0" fmla="*/ 9144 h 786384"/>
              <a:gd name="connsiteX1" fmla="*/ 0 w 786384"/>
              <a:gd name="connsiteY1" fmla="*/ 786384 h 786384"/>
              <a:gd name="connsiteX2" fmla="*/ 786384 w 786384"/>
              <a:gd name="connsiteY2" fmla="*/ 758952 h 786384"/>
              <a:gd name="connsiteX3" fmla="*/ 749808 w 786384"/>
              <a:gd name="connsiteY3" fmla="*/ 0 h 786384"/>
              <a:gd name="connsiteX4" fmla="*/ 393192 w 786384"/>
              <a:gd name="connsiteY4" fmla="*/ 9144 h 786384"/>
              <a:gd name="connsiteX0" fmla="*/ 393192 w 795528"/>
              <a:gd name="connsiteY0" fmla="*/ 9144 h 786384"/>
              <a:gd name="connsiteX1" fmla="*/ 0 w 795528"/>
              <a:gd name="connsiteY1" fmla="*/ 786384 h 786384"/>
              <a:gd name="connsiteX2" fmla="*/ 795528 w 795528"/>
              <a:gd name="connsiteY2" fmla="*/ 786384 h 786384"/>
              <a:gd name="connsiteX3" fmla="*/ 749808 w 795528"/>
              <a:gd name="connsiteY3" fmla="*/ 0 h 786384"/>
              <a:gd name="connsiteX4" fmla="*/ 393192 w 795528"/>
              <a:gd name="connsiteY4" fmla="*/ 9144 h 786384"/>
              <a:gd name="connsiteX0" fmla="*/ 393192 w 801630"/>
              <a:gd name="connsiteY0" fmla="*/ 9144 h 794512"/>
              <a:gd name="connsiteX1" fmla="*/ 0 w 801630"/>
              <a:gd name="connsiteY1" fmla="*/ 786384 h 794512"/>
              <a:gd name="connsiteX2" fmla="*/ 795528 w 801630"/>
              <a:gd name="connsiteY2" fmla="*/ 786384 h 794512"/>
              <a:gd name="connsiteX3" fmla="*/ 749808 w 801630"/>
              <a:gd name="connsiteY3" fmla="*/ 0 h 794512"/>
              <a:gd name="connsiteX4" fmla="*/ 393192 w 801630"/>
              <a:gd name="connsiteY4" fmla="*/ 9144 h 794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1630" h="794512">
                <a:moveTo>
                  <a:pt x="393192" y="9144"/>
                </a:moveTo>
                <a:lnTo>
                  <a:pt x="0" y="786384"/>
                </a:lnTo>
                <a:cubicBezTo>
                  <a:pt x="265176" y="786384"/>
                  <a:pt x="868680" y="804672"/>
                  <a:pt x="795528" y="786384"/>
                </a:cubicBezTo>
                <a:lnTo>
                  <a:pt x="749808" y="0"/>
                </a:lnTo>
                <a:lnTo>
                  <a:pt x="393192" y="914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TextBox 46"/>
          <p:cNvSpPr txBox="1"/>
          <p:nvPr/>
        </p:nvSpPr>
        <p:spPr>
          <a:xfrm>
            <a:off x="1914471" y="2862165"/>
            <a:ext cx="1119798" cy="236015"/>
          </a:xfrm>
          <a:prstGeom prst="rect">
            <a:avLst/>
          </a:prstGeom>
          <a:noFill/>
        </p:spPr>
        <p:txBody>
          <a:bodyPr wrap="none" anchor="ctr"/>
          <a:lstStyle>
            <a:defPPr>
              <a:defRPr lang="zh-CN"/>
            </a:defPPr>
            <a:lvl1pPr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华文行楷" pitchFamily="2" charset="-122"/>
                <a:ea typeface="华文行楷" pitchFamily="2" charset="-122"/>
              </a:defRPr>
            </a:lvl1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kern="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800" kern="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模式移植</a:t>
            </a:r>
          </a:p>
        </p:txBody>
      </p:sp>
      <p:sp>
        <p:nvSpPr>
          <p:cNvPr id="45" name="TextBox 49"/>
          <p:cNvSpPr txBox="1">
            <a:spLocks noChangeArrowheads="1"/>
          </p:cNvSpPr>
          <p:nvPr/>
        </p:nvSpPr>
        <p:spPr bwMode="auto">
          <a:xfrm>
            <a:off x="1361179" y="3144395"/>
            <a:ext cx="2468936" cy="379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eaLnBrk="1" hangingPunct="1"/>
            <a:r>
              <a:rPr lang="zh-CN" altLang="en-US" sz="1200" dirty="0">
                <a:solidFill>
                  <a:srgbClr val="909090"/>
                </a:solidFill>
                <a:latin typeface="微软雅黑" pitchFamily="34" charset="-122"/>
              </a:rPr>
              <a:t>模式运算量过大，运行前需要</a:t>
            </a:r>
            <a:endParaRPr lang="en-US" altLang="zh-CN" sz="1200" dirty="0">
              <a:solidFill>
                <a:srgbClr val="909090"/>
              </a:solidFill>
              <a:latin typeface="微软雅黑" pitchFamily="34" charset="-122"/>
            </a:endParaRPr>
          </a:p>
          <a:p>
            <a:pPr eaLnBrk="1" hangingPunct="1"/>
            <a:r>
              <a:rPr lang="zh-CN" altLang="en-US" sz="1200" dirty="0">
                <a:solidFill>
                  <a:srgbClr val="909090"/>
                </a:solidFill>
                <a:latin typeface="微软雅黑" pitchFamily="34" charset="-122"/>
              </a:rPr>
              <a:t>先移植到超算中心。</a:t>
            </a:r>
          </a:p>
        </p:txBody>
      </p:sp>
      <p:cxnSp>
        <p:nvCxnSpPr>
          <p:cNvPr id="46" name="肘形连接符 21"/>
          <p:cNvCxnSpPr>
            <a:cxnSpLocks noChangeShapeType="1"/>
          </p:cNvCxnSpPr>
          <p:nvPr/>
        </p:nvCxnSpPr>
        <p:spPr bwMode="auto">
          <a:xfrm rot="10800000">
            <a:off x="2228778" y="4408575"/>
            <a:ext cx="1896330" cy="243839"/>
          </a:xfrm>
          <a:prstGeom prst="bentConnector3">
            <a:avLst>
              <a:gd name="adj1" fmla="val 33894"/>
            </a:avLst>
          </a:prstGeom>
          <a:noFill/>
          <a:ln w="3175" algn="ctr">
            <a:solidFill>
              <a:srgbClr val="92D050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" name="Puzzle3"/>
          <p:cNvSpPr>
            <a:spLocks noEditPoints="1" noChangeArrowheads="1"/>
          </p:cNvSpPr>
          <p:nvPr/>
        </p:nvSpPr>
        <p:spPr bwMode="auto">
          <a:xfrm>
            <a:off x="4751225" y="2258366"/>
            <a:ext cx="974964" cy="1348282"/>
          </a:xfrm>
          <a:custGeom>
            <a:avLst/>
            <a:gdLst>
              <a:gd name="T0" fmla="*/ 10391 w 21600"/>
              <a:gd name="T1" fmla="*/ 15806 h 21600"/>
              <a:gd name="T2" fmla="*/ 20551 w 21600"/>
              <a:gd name="T3" fmla="*/ 21088 h 21600"/>
              <a:gd name="T4" fmla="*/ 13180 w 21600"/>
              <a:gd name="T5" fmla="*/ 13801 h 21600"/>
              <a:gd name="T6" fmla="*/ 20551 w 21600"/>
              <a:gd name="T7" fmla="*/ 7025 h 21600"/>
              <a:gd name="T8" fmla="*/ 10500 w 21600"/>
              <a:gd name="T9" fmla="*/ 52 h 21600"/>
              <a:gd name="T10" fmla="*/ 692 w 21600"/>
              <a:gd name="T11" fmla="*/ 6802 h 21600"/>
              <a:gd name="T12" fmla="*/ 8064 w 21600"/>
              <a:gd name="T13" fmla="*/ 13526 h 21600"/>
              <a:gd name="T14" fmla="*/ 692 w 21600"/>
              <a:gd name="T15" fmla="*/ 21088 h 21600"/>
              <a:gd name="T16" fmla="*/ 2273 w 21600"/>
              <a:gd name="T17" fmla="*/ 7719 h 21600"/>
              <a:gd name="T18" fmla="*/ 19149 w 21600"/>
              <a:gd name="T19" fmla="*/ 202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6625" y="20892"/>
                </a:moveTo>
                <a:lnTo>
                  <a:pt x="7105" y="21023"/>
                </a:lnTo>
                <a:lnTo>
                  <a:pt x="7513" y="21088"/>
                </a:lnTo>
                <a:lnTo>
                  <a:pt x="7922" y="21115"/>
                </a:lnTo>
                <a:lnTo>
                  <a:pt x="8242" y="21115"/>
                </a:lnTo>
                <a:lnTo>
                  <a:pt x="8544" y="21062"/>
                </a:lnTo>
                <a:lnTo>
                  <a:pt x="8810" y="20997"/>
                </a:lnTo>
                <a:lnTo>
                  <a:pt x="9023" y="20892"/>
                </a:lnTo>
                <a:lnTo>
                  <a:pt x="9148" y="20761"/>
                </a:lnTo>
                <a:lnTo>
                  <a:pt x="9290" y="20616"/>
                </a:lnTo>
                <a:lnTo>
                  <a:pt x="9361" y="20459"/>
                </a:lnTo>
                <a:lnTo>
                  <a:pt x="9396" y="20289"/>
                </a:lnTo>
                <a:lnTo>
                  <a:pt x="9396" y="20092"/>
                </a:lnTo>
                <a:lnTo>
                  <a:pt x="9325" y="19909"/>
                </a:lnTo>
                <a:lnTo>
                  <a:pt x="9219" y="19738"/>
                </a:lnTo>
                <a:lnTo>
                  <a:pt x="9094" y="19555"/>
                </a:lnTo>
                <a:lnTo>
                  <a:pt x="8917" y="19384"/>
                </a:lnTo>
                <a:lnTo>
                  <a:pt x="8650" y="19162"/>
                </a:lnTo>
                <a:lnTo>
                  <a:pt x="8437" y="18900"/>
                </a:lnTo>
                <a:lnTo>
                  <a:pt x="8277" y="18624"/>
                </a:lnTo>
                <a:lnTo>
                  <a:pt x="8135" y="18349"/>
                </a:lnTo>
                <a:lnTo>
                  <a:pt x="8028" y="18048"/>
                </a:lnTo>
                <a:lnTo>
                  <a:pt x="7993" y="17746"/>
                </a:lnTo>
                <a:lnTo>
                  <a:pt x="7993" y="17471"/>
                </a:lnTo>
                <a:lnTo>
                  <a:pt x="8028" y="17169"/>
                </a:lnTo>
                <a:lnTo>
                  <a:pt x="8135" y="16920"/>
                </a:lnTo>
                <a:lnTo>
                  <a:pt x="8277" y="16671"/>
                </a:lnTo>
                <a:lnTo>
                  <a:pt x="8366" y="16540"/>
                </a:lnTo>
                <a:lnTo>
                  <a:pt x="8473" y="16409"/>
                </a:lnTo>
                <a:lnTo>
                  <a:pt x="8615" y="16317"/>
                </a:lnTo>
                <a:lnTo>
                  <a:pt x="8739" y="16213"/>
                </a:lnTo>
                <a:lnTo>
                  <a:pt x="8881" y="16134"/>
                </a:lnTo>
                <a:lnTo>
                  <a:pt x="9059" y="16055"/>
                </a:lnTo>
                <a:lnTo>
                  <a:pt x="9254" y="15990"/>
                </a:lnTo>
                <a:lnTo>
                  <a:pt x="9432" y="15911"/>
                </a:lnTo>
                <a:lnTo>
                  <a:pt x="9663" y="15885"/>
                </a:lnTo>
                <a:lnTo>
                  <a:pt x="9876" y="15833"/>
                </a:lnTo>
                <a:lnTo>
                  <a:pt x="10142" y="15806"/>
                </a:lnTo>
                <a:lnTo>
                  <a:pt x="10391" y="15806"/>
                </a:lnTo>
                <a:lnTo>
                  <a:pt x="10728" y="15806"/>
                </a:lnTo>
                <a:lnTo>
                  <a:pt x="10995" y="15806"/>
                </a:lnTo>
                <a:lnTo>
                  <a:pt x="11279" y="15833"/>
                </a:lnTo>
                <a:lnTo>
                  <a:pt x="11546" y="15885"/>
                </a:lnTo>
                <a:lnTo>
                  <a:pt x="11776" y="15937"/>
                </a:lnTo>
                <a:lnTo>
                  <a:pt x="12025" y="15990"/>
                </a:lnTo>
                <a:lnTo>
                  <a:pt x="12221" y="16055"/>
                </a:lnTo>
                <a:lnTo>
                  <a:pt x="12434" y="16134"/>
                </a:lnTo>
                <a:lnTo>
                  <a:pt x="12611" y="16213"/>
                </a:lnTo>
                <a:lnTo>
                  <a:pt x="12771" y="16317"/>
                </a:lnTo>
                <a:lnTo>
                  <a:pt x="12913" y="16409"/>
                </a:lnTo>
                <a:lnTo>
                  <a:pt x="13038" y="16514"/>
                </a:lnTo>
                <a:lnTo>
                  <a:pt x="13251" y="16737"/>
                </a:lnTo>
                <a:lnTo>
                  <a:pt x="13428" y="16986"/>
                </a:lnTo>
                <a:lnTo>
                  <a:pt x="13517" y="17248"/>
                </a:lnTo>
                <a:lnTo>
                  <a:pt x="13588" y="17523"/>
                </a:lnTo>
                <a:lnTo>
                  <a:pt x="13588" y="17799"/>
                </a:lnTo>
                <a:lnTo>
                  <a:pt x="13517" y="18074"/>
                </a:lnTo>
                <a:lnTo>
                  <a:pt x="13428" y="18323"/>
                </a:lnTo>
                <a:lnTo>
                  <a:pt x="13286" y="18572"/>
                </a:lnTo>
                <a:lnTo>
                  <a:pt x="13109" y="18808"/>
                </a:lnTo>
                <a:lnTo>
                  <a:pt x="12878" y="19031"/>
                </a:lnTo>
                <a:lnTo>
                  <a:pt x="12434" y="19411"/>
                </a:lnTo>
                <a:lnTo>
                  <a:pt x="12132" y="19738"/>
                </a:lnTo>
                <a:lnTo>
                  <a:pt x="12025" y="19856"/>
                </a:lnTo>
                <a:lnTo>
                  <a:pt x="11919" y="20014"/>
                </a:lnTo>
                <a:lnTo>
                  <a:pt x="11883" y="20132"/>
                </a:lnTo>
                <a:lnTo>
                  <a:pt x="11883" y="20263"/>
                </a:lnTo>
                <a:lnTo>
                  <a:pt x="11883" y="20394"/>
                </a:lnTo>
                <a:lnTo>
                  <a:pt x="11954" y="20485"/>
                </a:lnTo>
                <a:lnTo>
                  <a:pt x="12061" y="20590"/>
                </a:lnTo>
                <a:lnTo>
                  <a:pt x="12185" y="20695"/>
                </a:lnTo>
                <a:lnTo>
                  <a:pt x="12327" y="20787"/>
                </a:lnTo>
                <a:lnTo>
                  <a:pt x="12540" y="20892"/>
                </a:lnTo>
                <a:lnTo>
                  <a:pt x="12771" y="20997"/>
                </a:lnTo>
                <a:lnTo>
                  <a:pt x="13073" y="21088"/>
                </a:lnTo>
                <a:lnTo>
                  <a:pt x="13428" y="21193"/>
                </a:lnTo>
                <a:lnTo>
                  <a:pt x="13873" y="21298"/>
                </a:lnTo>
                <a:lnTo>
                  <a:pt x="14317" y="21390"/>
                </a:lnTo>
                <a:lnTo>
                  <a:pt x="14778" y="21468"/>
                </a:lnTo>
                <a:lnTo>
                  <a:pt x="15294" y="21547"/>
                </a:lnTo>
                <a:lnTo>
                  <a:pt x="15809" y="21600"/>
                </a:lnTo>
                <a:lnTo>
                  <a:pt x="16359" y="21652"/>
                </a:lnTo>
                <a:lnTo>
                  <a:pt x="16875" y="21678"/>
                </a:lnTo>
                <a:lnTo>
                  <a:pt x="17407" y="21678"/>
                </a:lnTo>
                <a:lnTo>
                  <a:pt x="17958" y="21678"/>
                </a:lnTo>
                <a:lnTo>
                  <a:pt x="18473" y="21652"/>
                </a:lnTo>
                <a:lnTo>
                  <a:pt x="18953" y="21573"/>
                </a:lnTo>
                <a:lnTo>
                  <a:pt x="19397" y="21495"/>
                </a:lnTo>
                <a:lnTo>
                  <a:pt x="19841" y="21390"/>
                </a:lnTo>
                <a:lnTo>
                  <a:pt x="20214" y="21272"/>
                </a:lnTo>
                <a:lnTo>
                  <a:pt x="20551" y="21088"/>
                </a:lnTo>
                <a:lnTo>
                  <a:pt x="20480" y="20787"/>
                </a:lnTo>
                <a:lnTo>
                  <a:pt x="20409" y="20485"/>
                </a:lnTo>
                <a:lnTo>
                  <a:pt x="20356" y="20158"/>
                </a:lnTo>
                <a:lnTo>
                  <a:pt x="20356" y="19804"/>
                </a:lnTo>
                <a:lnTo>
                  <a:pt x="20321" y="19083"/>
                </a:lnTo>
                <a:lnTo>
                  <a:pt x="20356" y="18349"/>
                </a:lnTo>
                <a:lnTo>
                  <a:pt x="20409" y="17641"/>
                </a:lnTo>
                <a:lnTo>
                  <a:pt x="20480" y="17012"/>
                </a:lnTo>
                <a:lnTo>
                  <a:pt x="20551" y="16488"/>
                </a:lnTo>
                <a:lnTo>
                  <a:pt x="20551" y="16055"/>
                </a:lnTo>
                <a:lnTo>
                  <a:pt x="20551" y="15911"/>
                </a:lnTo>
                <a:lnTo>
                  <a:pt x="20445" y="15754"/>
                </a:lnTo>
                <a:lnTo>
                  <a:pt x="20356" y="15610"/>
                </a:lnTo>
                <a:lnTo>
                  <a:pt x="20178" y="15452"/>
                </a:lnTo>
                <a:lnTo>
                  <a:pt x="20001" y="15334"/>
                </a:lnTo>
                <a:lnTo>
                  <a:pt x="19770" y="15230"/>
                </a:lnTo>
                <a:lnTo>
                  <a:pt x="19521" y="15125"/>
                </a:lnTo>
                <a:lnTo>
                  <a:pt x="19290" y="15059"/>
                </a:lnTo>
                <a:lnTo>
                  <a:pt x="19024" y="15007"/>
                </a:lnTo>
                <a:lnTo>
                  <a:pt x="18740" y="14954"/>
                </a:lnTo>
                <a:lnTo>
                  <a:pt x="18509" y="14954"/>
                </a:lnTo>
                <a:lnTo>
                  <a:pt x="18225" y="14954"/>
                </a:lnTo>
                <a:lnTo>
                  <a:pt x="17994" y="15007"/>
                </a:lnTo>
                <a:lnTo>
                  <a:pt x="17763" y="15085"/>
                </a:lnTo>
                <a:lnTo>
                  <a:pt x="17550" y="15177"/>
                </a:lnTo>
                <a:lnTo>
                  <a:pt x="17372" y="15308"/>
                </a:lnTo>
                <a:lnTo>
                  <a:pt x="17176" y="15426"/>
                </a:lnTo>
                <a:lnTo>
                  <a:pt x="16928" y="15557"/>
                </a:lnTo>
                <a:lnTo>
                  <a:pt x="16661" y="15636"/>
                </a:lnTo>
                <a:lnTo>
                  <a:pt x="16359" y="15688"/>
                </a:lnTo>
                <a:lnTo>
                  <a:pt x="16022" y="15715"/>
                </a:lnTo>
                <a:lnTo>
                  <a:pt x="15667" y="15688"/>
                </a:lnTo>
                <a:lnTo>
                  <a:pt x="15294" y="15662"/>
                </a:lnTo>
                <a:lnTo>
                  <a:pt x="14956" y="15583"/>
                </a:lnTo>
                <a:lnTo>
                  <a:pt x="14619" y="15479"/>
                </a:lnTo>
                <a:lnTo>
                  <a:pt x="14281" y="15334"/>
                </a:lnTo>
                <a:lnTo>
                  <a:pt x="13961" y="15177"/>
                </a:lnTo>
                <a:lnTo>
                  <a:pt x="13695" y="14981"/>
                </a:lnTo>
                <a:lnTo>
                  <a:pt x="13588" y="14850"/>
                </a:lnTo>
                <a:lnTo>
                  <a:pt x="13482" y="14732"/>
                </a:lnTo>
                <a:lnTo>
                  <a:pt x="13393" y="14600"/>
                </a:lnTo>
                <a:lnTo>
                  <a:pt x="13322" y="14456"/>
                </a:lnTo>
                <a:lnTo>
                  <a:pt x="13251" y="14299"/>
                </a:lnTo>
                <a:lnTo>
                  <a:pt x="13215" y="14155"/>
                </a:lnTo>
                <a:lnTo>
                  <a:pt x="13180" y="13971"/>
                </a:lnTo>
                <a:lnTo>
                  <a:pt x="13180" y="13801"/>
                </a:lnTo>
                <a:lnTo>
                  <a:pt x="13180" y="13591"/>
                </a:lnTo>
                <a:lnTo>
                  <a:pt x="13215" y="13395"/>
                </a:lnTo>
                <a:lnTo>
                  <a:pt x="13251" y="13198"/>
                </a:lnTo>
                <a:lnTo>
                  <a:pt x="13322" y="13015"/>
                </a:lnTo>
                <a:lnTo>
                  <a:pt x="13393" y="12870"/>
                </a:lnTo>
                <a:lnTo>
                  <a:pt x="13482" y="12713"/>
                </a:lnTo>
                <a:lnTo>
                  <a:pt x="13588" y="12569"/>
                </a:lnTo>
                <a:lnTo>
                  <a:pt x="13730" y="12438"/>
                </a:lnTo>
                <a:lnTo>
                  <a:pt x="13997" y="12215"/>
                </a:lnTo>
                <a:lnTo>
                  <a:pt x="14334" y="12005"/>
                </a:lnTo>
                <a:lnTo>
                  <a:pt x="14690" y="11861"/>
                </a:lnTo>
                <a:lnTo>
                  <a:pt x="15063" y="11756"/>
                </a:lnTo>
                <a:lnTo>
                  <a:pt x="15436" y="11678"/>
                </a:lnTo>
                <a:lnTo>
                  <a:pt x="15809" y="11638"/>
                </a:lnTo>
                <a:lnTo>
                  <a:pt x="16182" y="11638"/>
                </a:lnTo>
                <a:lnTo>
                  <a:pt x="16555" y="11678"/>
                </a:lnTo>
                <a:lnTo>
                  <a:pt x="16910" y="11730"/>
                </a:lnTo>
                <a:lnTo>
                  <a:pt x="17248" y="11835"/>
                </a:lnTo>
                <a:lnTo>
                  <a:pt x="17514" y="11966"/>
                </a:lnTo>
                <a:lnTo>
                  <a:pt x="17763" y="12110"/>
                </a:lnTo>
                <a:lnTo>
                  <a:pt x="17887" y="12215"/>
                </a:lnTo>
                <a:lnTo>
                  <a:pt x="18065" y="12307"/>
                </a:lnTo>
                <a:lnTo>
                  <a:pt x="18260" y="12412"/>
                </a:lnTo>
                <a:lnTo>
                  <a:pt x="18438" y="12464"/>
                </a:lnTo>
                <a:lnTo>
                  <a:pt x="18669" y="12543"/>
                </a:lnTo>
                <a:lnTo>
                  <a:pt x="18882" y="12569"/>
                </a:lnTo>
                <a:lnTo>
                  <a:pt x="19113" y="12595"/>
                </a:lnTo>
                <a:lnTo>
                  <a:pt x="19361" y="12608"/>
                </a:lnTo>
                <a:lnTo>
                  <a:pt x="19592" y="12608"/>
                </a:lnTo>
                <a:lnTo>
                  <a:pt x="19841" y="12595"/>
                </a:lnTo>
                <a:lnTo>
                  <a:pt x="20072" y="12543"/>
                </a:lnTo>
                <a:lnTo>
                  <a:pt x="20321" y="12490"/>
                </a:lnTo>
                <a:lnTo>
                  <a:pt x="20551" y="12438"/>
                </a:lnTo>
                <a:lnTo>
                  <a:pt x="20800" y="12333"/>
                </a:lnTo>
                <a:lnTo>
                  <a:pt x="20996" y="12241"/>
                </a:lnTo>
                <a:lnTo>
                  <a:pt x="21244" y="12110"/>
                </a:lnTo>
                <a:lnTo>
                  <a:pt x="21298" y="12032"/>
                </a:lnTo>
                <a:lnTo>
                  <a:pt x="21404" y="11966"/>
                </a:lnTo>
                <a:lnTo>
                  <a:pt x="21475" y="11861"/>
                </a:lnTo>
                <a:lnTo>
                  <a:pt x="21511" y="11730"/>
                </a:lnTo>
                <a:lnTo>
                  <a:pt x="21617" y="11481"/>
                </a:lnTo>
                <a:lnTo>
                  <a:pt x="21653" y="11180"/>
                </a:lnTo>
                <a:lnTo>
                  <a:pt x="21653" y="10826"/>
                </a:lnTo>
                <a:lnTo>
                  <a:pt x="21653" y="10472"/>
                </a:lnTo>
                <a:lnTo>
                  <a:pt x="21582" y="10092"/>
                </a:lnTo>
                <a:lnTo>
                  <a:pt x="21511" y="9725"/>
                </a:lnTo>
                <a:lnTo>
                  <a:pt x="21298" y="8912"/>
                </a:lnTo>
                <a:lnTo>
                  <a:pt x="21067" y="8191"/>
                </a:lnTo>
                <a:lnTo>
                  <a:pt x="20800" y="7536"/>
                </a:lnTo>
                <a:lnTo>
                  <a:pt x="20551" y="7025"/>
                </a:lnTo>
                <a:lnTo>
                  <a:pt x="20001" y="7103"/>
                </a:lnTo>
                <a:lnTo>
                  <a:pt x="19432" y="7156"/>
                </a:lnTo>
                <a:lnTo>
                  <a:pt x="18846" y="7208"/>
                </a:lnTo>
                <a:lnTo>
                  <a:pt x="18225" y="7208"/>
                </a:lnTo>
                <a:lnTo>
                  <a:pt x="17656" y="7208"/>
                </a:lnTo>
                <a:lnTo>
                  <a:pt x="17070" y="7182"/>
                </a:lnTo>
                <a:lnTo>
                  <a:pt x="16484" y="7156"/>
                </a:lnTo>
                <a:lnTo>
                  <a:pt x="15986" y="7103"/>
                </a:lnTo>
                <a:lnTo>
                  <a:pt x="14992" y="6999"/>
                </a:lnTo>
                <a:lnTo>
                  <a:pt x="14210" y="6907"/>
                </a:lnTo>
                <a:lnTo>
                  <a:pt x="13695" y="6828"/>
                </a:lnTo>
                <a:lnTo>
                  <a:pt x="13517" y="6802"/>
                </a:lnTo>
                <a:lnTo>
                  <a:pt x="13073" y="6645"/>
                </a:lnTo>
                <a:lnTo>
                  <a:pt x="12700" y="6474"/>
                </a:lnTo>
                <a:lnTo>
                  <a:pt x="12363" y="6304"/>
                </a:lnTo>
                <a:lnTo>
                  <a:pt x="12132" y="6094"/>
                </a:lnTo>
                <a:lnTo>
                  <a:pt x="11919" y="5871"/>
                </a:lnTo>
                <a:lnTo>
                  <a:pt x="11776" y="5649"/>
                </a:lnTo>
                <a:lnTo>
                  <a:pt x="11688" y="5413"/>
                </a:lnTo>
                <a:lnTo>
                  <a:pt x="11617" y="5190"/>
                </a:lnTo>
                <a:lnTo>
                  <a:pt x="11617" y="4941"/>
                </a:lnTo>
                <a:lnTo>
                  <a:pt x="11652" y="4718"/>
                </a:lnTo>
                <a:lnTo>
                  <a:pt x="11723" y="4482"/>
                </a:lnTo>
                <a:lnTo>
                  <a:pt x="11812" y="4285"/>
                </a:lnTo>
                <a:lnTo>
                  <a:pt x="11919" y="4089"/>
                </a:lnTo>
                <a:lnTo>
                  <a:pt x="12096" y="3905"/>
                </a:lnTo>
                <a:lnTo>
                  <a:pt x="12292" y="3735"/>
                </a:lnTo>
                <a:lnTo>
                  <a:pt x="12505" y="3604"/>
                </a:lnTo>
                <a:lnTo>
                  <a:pt x="12700" y="3460"/>
                </a:lnTo>
                <a:lnTo>
                  <a:pt x="12878" y="3250"/>
                </a:lnTo>
                <a:lnTo>
                  <a:pt x="13038" y="3027"/>
                </a:lnTo>
                <a:lnTo>
                  <a:pt x="13180" y="2752"/>
                </a:lnTo>
                <a:lnTo>
                  <a:pt x="13286" y="2477"/>
                </a:lnTo>
                <a:lnTo>
                  <a:pt x="13322" y="2175"/>
                </a:lnTo>
                <a:lnTo>
                  <a:pt x="13357" y="1874"/>
                </a:lnTo>
                <a:lnTo>
                  <a:pt x="13286" y="1572"/>
                </a:lnTo>
                <a:lnTo>
                  <a:pt x="13180" y="1271"/>
                </a:lnTo>
                <a:lnTo>
                  <a:pt x="13038" y="983"/>
                </a:lnTo>
                <a:lnTo>
                  <a:pt x="12949" y="865"/>
                </a:lnTo>
                <a:lnTo>
                  <a:pt x="12807" y="733"/>
                </a:lnTo>
                <a:lnTo>
                  <a:pt x="12665" y="616"/>
                </a:lnTo>
                <a:lnTo>
                  <a:pt x="12505" y="511"/>
                </a:lnTo>
                <a:lnTo>
                  <a:pt x="12327" y="406"/>
                </a:lnTo>
                <a:lnTo>
                  <a:pt x="12132" y="314"/>
                </a:lnTo>
                <a:lnTo>
                  <a:pt x="11883" y="235"/>
                </a:lnTo>
                <a:lnTo>
                  <a:pt x="11652" y="183"/>
                </a:lnTo>
                <a:lnTo>
                  <a:pt x="11368" y="104"/>
                </a:lnTo>
                <a:lnTo>
                  <a:pt x="11101" y="78"/>
                </a:lnTo>
                <a:lnTo>
                  <a:pt x="10800" y="52"/>
                </a:lnTo>
                <a:lnTo>
                  <a:pt x="10444" y="52"/>
                </a:lnTo>
                <a:lnTo>
                  <a:pt x="10142" y="52"/>
                </a:lnTo>
                <a:lnTo>
                  <a:pt x="9840" y="78"/>
                </a:lnTo>
                <a:lnTo>
                  <a:pt x="9574" y="104"/>
                </a:lnTo>
                <a:lnTo>
                  <a:pt x="9325" y="157"/>
                </a:lnTo>
                <a:lnTo>
                  <a:pt x="9094" y="209"/>
                </a:lnTo>
                <a:lnTo>
                  <a:pt x="8846" y="262"/>
                </a:lnTo>
                <a:lnTo>
                  <a:pt x="8650" y="340"/>
                </a:lnTo>
                <a:lnTo>
                  <a:pt x="8437" y="432"/>
                </a:lnTo>
                <a:lnTo>
                  <a:pt x="8277" y="511"/>
                </a:lnTo>
                <a:lnTo>
                  <a:pt x="8100" y="616"/>
                </a:lnTo>
                <a:lnTo>
                  <a:pt x="7957" y="707"/>
                </a:lnTo>
                <a:lnTo>
                  <a:pt x="7833" y="838"/>
                </a:lnTo>
                <a:lnTo>
                  <a:pt x="7620" y="1061"/>
                </a:lnTo>
                <a:lnTo>
                  <a:pt x="7442" y="1336"/>
                </a:lnTo>
                <a:lnTo>
                  <a:pt x="7353" y="1599"/>
                </a:lnTo>
                <a:lnTo>
                  <a:pt x="7318" y="1900"/>
                </a:lnTo>
                <a:lnTo>
                  <a:pt x="7318" y="2175"/>
                </a:lnTo>
                <a:lnTo>
                  <a:pt x="7353" y="2450"/>
                </a:lnTo>
                <a:lnTo>
                  <a:pt x="7442" y="2726"/>
                </a:lnTo>
                <a:lnTo>
                  <a:pt x="7620" y="2975"/>
                </a:lnTo>
                <a:lnTo>
                  <a:pt x="7833" y="3198"/>
                </a:lnTo>
                <a:lnTo>
                  <a:pt x="8064" y="3433"/>
                </a:lnTo>
                <a:lnTo>
                  <a:pt x="8295" y="3630"/>
                </a:lnTo>
                <a:lnTo>
                  <a:pt x="8508" y="3853"/>
                </a:lnTo>
                <a:lnTo>
                  <a:pt x="8686" y="4089"/>
                </a:lnTo>
                <a:lnTo>
                  <a:pt x="8775" y="4312"/>
                </a:lnTo>
                <a:lnTo>
                  <a:pt x="8846" y="4561"/>
                </a:lnTo>
                <a:lnTo>
                  <a:pt x="8846" y="4810"/>
                </a:lnTo>
                <a:lnTo>
                  <a:pt x="8810" y="5059"/>
                </a:lnTo>
                <a:lnTo>
                  <a:pt x="8721" y="5295"/>
                </a:lnTo>
                <a:lnTo>
                  <a:pt x="8579" y="5544"/>
                </a:lnTo>
                <a:lnTo>
                  <a:pt x="8366" y="5766"/>
                </a:lnTo>
                <a:lnTo>
                  <a:pt x="8135" y="5976"/>
                </a:lnTo>
                <a:lnTo>
                  <a:pt x="7833" y="6199"/>
                </a:lnTo>
                <a:lnTo>
                  <a:pt x="7478" y="6369"/>
                </a:lnTo>
                <a:lnTo>
                  <a:pt x="7069" y="6527"/>
                </a:lnTo>
                <a:lnTo>
                  <a:pt x="6590" y="6671"/>
                </a:lnTo>
                <a:lnTo>
                  <a:pt x="6092" y="6802"/>
                </a:lnTo>
                <a:lnTo>
                  <a:pt x="5684" y="6802"/>
                </a:lnTo>
                <a:lnTo>
                  <a:pt x="5133" y="6802"/>
                </a:lnTo>
                <a:lnTo>
                  <a:pt x="4547" y="6802"/>
                </a:lnTo>
                <a:lnTo>
                  <a:pt x="3872" y="6802"/>
                </a:lnTo>
                <a:lnTo>
                  <a:pt x="3144" y="6802"/>
                </a:lnTo>
                <a:lnTo>
                  <a:pt x="2362" y="6802"/>
                </a:lnTo>
                <a:lnTo>
                  <a:pt x="1545" y="6802"/>
                </a:lnTo>
                <a:lnTo>
                  <a:pt x="692" y="6802"/>
                </a:lnTo>
                <a:lnTo>
                  <a:pt x="586" y="7234"/>
                </a:lnTo>
                <a:lnTo>
                  <a:pt x="461" y="7837"/>
                </a:lnTo>
                <a:lnTo>
                  <a:pt x="355" y="8493"/>
                </a:lnTo>
                <a:lnTo>
                  <a:pt x="248" y="9187"/>
                </a:lnTo>
                <a:lnTo>
                  <a:pt x="142" y="9869"/>
                </a:lnTo>
                <a:lnTo>
                  <a:pt x="106" y="10498"/>
                </a:lnTo>
                <a:lnTo>
                  <a:pt x="106" y="10983"/>
                </a:lnTo>
                <a:lnTo>
                  <a:pt x="106" y="11311"/>
                </a:lnTo>
                <a:lnTo>
                  <a:pt x="213" y="11481"/>
                </a:lnTo>
                <a:lnTo>
                  <a:pt x="319" y="11651"/>
                </a:lnTo>
                <a:lnTo>
                  <a:pt x="497" y="11783"/>
                </a:lnTo>
                <a:lnTo>
                  <a:pt x="692" y="11914"/>
                </a:lnTo>
                <a:lnTo>
                  <a:pt x="941" y="12032"/>
                </a:lnTo>
                <a:lnTo>
                  <a:pt x="1207" y="12110"/>
                </a:lnTo>
                <a:lnTo>
                  <a:pt x="1509" y="12189"/>
                </a:lnTo>
                <a:lnTo>
                  <a:pt x="1794" y="12241"/>
                </a:lnTo>
                <a:lnTo>
                  <a:pt x="2131" y="12267"/>
                </a:lnTo>
                <a:lnTo>
                  <a:pt x="2433" y="12281"/>
                </a:lnTo>
                <a:lnTo>
                  <a:pt x="2735" y="12267"/>
                </a:lnTo>
                <a:lnTo>
                  <a:pt x="3055" y="12241"/>
                </a:lnTo>
                <a:lnTo>
                  <a:pt x="3357" y="12189"/>
                </a:lnTo>
                <a:lnTo>
                  <a:pt x="3623" y="12084"/>
                </a:lnTo>
                <a:lnTo>
                  <a:pt x="3872" y="11979"/>
                </a:lnTo>
                <a:lnTo>
                  <a:pt x="4103" y="11861"/>
                </a:lnTo>
                <a:lnTo>
                  <a:pt x="4316" y="11704"/>
                </a:lnTo>
                <a:lnTo>
                  <a:pt x="4582" y="11612"/>
                </a:lnTo>
                <a:lnTo>
                  <a:pt x="4849" y="11533"/>
                </a:lnTo>
                <a:lnTo>
                  <a:pt x="5169" y="11507"/>
                </a:lnTo>
                <a:lnTo>
                  <a:pt x="5506" y="11481"/>
                </a:lnTo>
                <a:lnTo>
                  <a:pt x="5808" y="11507"/>
                </a:lnTo>
                <a:lnTo>
                  <a:pt x="6146" y="11560"/>
                </a:lnTo>
                <a:lnTo>
                  <a:pt x="6501" y="11651"/>
                </a:lnTo>
                <a:lnTo>
                  <a:pt x="6803" y="11783"/>
                </a:lnTo>
                <a:lnTo>
                  <a:pt x="7105" y="11940"/>
                </a:lnTo>
                <a:lnTo>
                  <a:pt x="7353" y="12110"/>
                </a:lnTo>
                <a:lnTo>
                  <a:pt x="7584" y="12333"/>
                </a:lnTo>
                <a:lnTo>
                  <a:pt x="7798" y="12595"/>
                </a:lnTo>
                <a:lnTo>
                  <a:pt x="7922" y="12870"/>
                </a:lnTo>
                <a:lnTo>
                  <a:pt x="8028" y="13198"/>
                </a:lnTo>
                <a:lnTo>
                  <a:pt x="8064" y="13526"/>
                </a:lnTo>
                <a:lnTo>
                  <a:pt x="8028" y="13775"/>
                </a:lnTo>
                <a:lnTo>
                  <a:pt x="7922" y="13998"/>
                </a:lnTo>
                <a:lnTo>
                  <a:pt x="7798" y="14220"/>
                </a:lnTo>
                <a:lnTo>
                  <a:pt x="7584" y="14404"/>
                </a:lnTo>
                <a:lnTo>
                  <a:pt x="7353" y="14574"/>
                </a:lnTo>
                <a:lnTo>
                  <a:pt x="7105" y="14732"/>
                </a:lnTo>
                <a:lnTo>
                  <a:pt x="6803" y="14850"/>
                </a:lnTo>
                <a:lnTo>
                  <a:pt x="6501" y="14954"/>
                </a:lnTo>
                <a:lnTo>
                  <a:pt x="6146" y="15033"/>
                </a:lnTo>
                <a:lnTo>
                  <a:pt x="5808" y="15085"/>
                </a:lnTo>
                <a:lnTo>
                  <a:pt x="5506" y="15085"/>
                </a:lnTo>
                <a:lnTo>
                  <a:pt x="5169" y="15059"/>
                </a:lnTo>
                <a:lnTo>
                  <a:pt x="4849" y="15007"/>
                </a:lnTo>
                <a:lnTo>
                  <a:pt x="4582" y="14902"/>
                </a:lnTo>
                <a:lnTo>
                  <a:pt x="4316" y="14784"/>
                </a:lnTo>
                <a:lnTo>
                  <a:pt x="4103" y="14600"/>
                </a:lnTo>
                <a:lnTo>
                  <a:pt x="3907" y="14430"/>
                </a:lnTo>
                <a:lnTo>
                  <a:pt x="3659" y="14299"/>
                </a:lnTo>
                <a:lnTo>
                  <a:pt x="3428" y="14194"/>
                </a:lnTo>
                <a:lnTo>
                  <a:pt x="3179" y="14129"/>
                </a:lnTo>
                <a:lnTo>
                  <a:pt x="2913" y="14102"/>
                </a:lnTo>
                <a:lnTo>
                  <a:pt x="2646" y="14102"/>
                </a:lnTo>
                <a:lnTo>
                  <a:pt x="2362" y="14129"/>
                </a:lnTo>
                <a:lnTo>
                  <a:pt x="2096" y="14168"/>
                </a:lnTo>
                <a:lnTo>
                  <a:pt x="1811" y="14273"/>
                </a:lnTo>
                <a:lnTo>
                  <a:pt x="1545" y="14378"/>
                </a:lnTo>
                <a:lnTo>
                  <a:pt x="1314" y="14496"/>
                </a:lnTo>
                <a:lnTo>
                  <a:pt x="1065" y="14653"/>
                </a:lnTo>
                <a:lnTo>
                  <a:pt x="870" y="14797"/>
                </a:lnTo>
                <a:lnTo>
                  <a:pt x="657" y="14981"/>
                </a:lnTo>
                <a:lnTo>
                  <a:pt x="497" y="15177"/>
                </a:lnTo>
                <a:lnTo>
                  <a:pt x="390" y="15413"/>
                </a:lnTo>
                <a:lnTo>
                  <a:pt x="284" y="15636"/>
                </a:lnTo>
                <a:lnTo>
                  <a:pt x="248" y="15911"/>
                </a:lnTo>
                <a:lnTo>
                  <a:pt x="284" y="16239"/>
                </a:lnTo>
                <a:lnTo>
                  <a:pt x="319" y="16566"/>
                </a:lnTo>
                <a:lnTo>
                  <a:pt x="497" y="17340"/>
                </a:lnTo>
                <a:lnTo>
                  <a:pt x="692" y="18152"/>
                </a:lnTo>
                <a:lnTo>
                  <a:pt x="799" y="18559"/>
                </a:lnTo>
                <a:lnTo>
                  <a:pt x="905" y="18978"/>
                </a:lnTo>
                <a:lnTo>
                  <a:pt x="959" y="19384"/>
                </a:lnTo>
                <a:lnTo>
                  <a:pt x="994" y="19791"/>
                </a:lnTo>
                <a:lnTo>
                  <a:pt x="994" y="20132"/>
                </a:lnTo>
                <a:lnTo>
                  <a:pt x="959" y="20485"/>
                </a:lnTo>
                <a:lnTo>
                  <a:pt x="941" y="20669"/>
                </a:lnTo>
                <a:lnTo>
                  <a:pt x="870" y="20813"/>
                </a:lnTo>
                <a:lnTo>
                  <a:pt x="799" y="20970"/>
                </a:lnTo>
                <a:lnTo>
                  <a:pt x="692" y="21088"/>
                </a:lnTo>
                <a:lnTo>
                  <a:pt x="1474" y="20997"/>
                </a:lnTo>
                <a:lnTo>
                  <a:pt x="2291" y="20866"/>
                </a:lnTo>
                <a:lnTo>
                  <a:pt x="3108" y="20787"/>
                </a:lnTo>
                <a:lnTo>
                  <a:pt x="3907" y="20721"/>
                </a:lnTo>
                <a:lnTo>
                  <a:pt x="4653" y="20695"/>
                </a:lnTo>
                <a:lnTo>
                  <a:pt x="5364" y="20695"/>
                </a:lnTo>
                <a:lnTo>
                  <a:pt x="5701" y="20721"/>
                </a:lnTo>
                <a:lnTo>
                  <a:pt x="6057" y="20761"/>
                </a:lnTo>
                <a:lnTo>
                  <a:pt x="6323" y="20813"/>
                </a:lnTo>
                <a:lnTo>
                  <a:pt x="6625" y="20892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 w="28575">
            <a:solidFill>
              <a:sysClr val="window" lastClr="FFFFFF"/>
            </a:solidFill>
            <a:miter lim="800000"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48" name="Puzzle2"/>
          <p:cNvSpPr>
            <a:spLocks noEditPoints="1" noChangeArrowheads="1"/>
          </p:cNvSpPr>
          <p:nvPr/>
        </p:nvSpPr>
        <p:spPr bwMode="auto">
          <a:xfrm>
            <a:off x="4456613" y="3240238"/>
            <a:ext cx="1555547" cy="1228319"/>
          </a:xfrm>
          <a:custGeom>
            <a:avLst/>
            <a:gdLst>
              <a:gd name="T0" fmla="*/ 11 w 21600"/>
              <a:gd name="T1" fmla="*/ 13386 h 21600"/>
              <a:gd name="T2" fmla="*/ 4202 w 21600"/>
              <a:gd name="T3" fmla="*/ 21161 h 21600"/>
              <a:gd name="T4" fmla="*/ 10400 w 21600"/>
              <a:gd name="T5" fmla="*/ 13909 h 21600"/>
              <a:gd name="T6" fmla="*/ 16821 w 21600"/>
              <a:gd name="T7" fmla="*/ 21190 h 21600"/>
              <a:gd name="T8" fmla="*/ 21600 w 21600"/>
              <a:gd name="T9" fmla="*/ 15083 h 21600"/>
              <a:gd name="T10" fmla="*/ 16889 w 21600"/>
              <a:gd name="T11" fmla="*/ 5739 h 21600"/>
              <a:gd name="T12" fmla="*/ 10800 w 21600"/>
              <a:gd name="T13" fmla="*/ 28 h 21600"/>
              <a:gd name="T14" fmla="*/ 4202 w 21600"/>
              <a:gd name="T15" fmla="*/ 5894 h 21600"/>
              <a:gd name="T16" fmla="*/ 5388 w 21600"/>
              <a:gd name="T17" fmla="*/ 6742 h 21600"/>
              <a:gd name="T18" fmla="*/ 16177 w 21600"/>
              <a:gd name="T19" fmla="*/ 20441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4247" y="12354"/>
                </a:moveTo>
                <a:lnTo>
                  <a:pt x="4134" y="12468"/>
                </a:lnTo>
                <a:lnTo>
                  <a:pt x="4010" y="12581"/>
                </a:lnTo>
                <a:lnTo>
                  <a:pt x="3897" y="12637"/>
                </a:lnTo>
                <a:lnTo>
                  <a:pt x="3773" y="12694"/>
                </a:lnTo>
                <a:lnTo>
                  <a:pt x="3637" y="12694"/>
                </a:lnTo>
                <a:lnTo>
                  <a:pt x="3524" y="12694"/>
                </a:lnTo>
                <a:lnTo>
                  <a:pt x="3400" y="12665"/>
                </a:lnTo>
                <a:lnTo>
                  <a:pt x="3287" y="12609"/>
                </a:lnTo>
                <a:lnTo>
                  <a:pt x="3027" y="12496"/>
                </a:lnTo>
                <a:lnTo>
                  <a:pt x="2790" y="12340"/>
                </a:lnTo>
                <a:lnTo>
                  <a:pt x="2530" y="12142"/>
                </a:lnTo>
                <a:lnTo>
                  <a:pt x="2293" y="11987"/>
                </a:lnTo>
                <a:lnTo>
                  <a:pt x="2033" y="11817"/>
                </a:lnTo>
                <a:lnTo>
                  <a:pt x="1773" y="11676"/>
                </a:lnTo>
                <a:lnTo>
                  <a:pt x="1638" y="11662"/>
                </a:lnTo>
                <a:lnTo>
                  <a:pt x="1513" y="11634"/>
                </a:lnTo>
                <a:lnTo>
                  <a:pt x="1378" y="11634"/>
                </a:lnTo>
                <a:lnTo>
                  <a:pt x="1253" y="11634"/>
                </a:lnTo>
                <a:lnTo>
                  <a:pt x="1118" y="11662"/>
                </a:lnTo>
                <a:lnTo>
                  <a:pt x="971" y="11732"/>
                </a:lnTo>
                <a:lnTo>
                  <a:pt x="835" y="11817"/>
                </a:lnTo>
                <a:lnTo>
                  <a:pt x="711" y="11959"/>
                </a:lnTo>
                <a:lnTo>
                  <a:pt x="553" y="12086"/>
                </a:lnTo>
                <a:lnTo>
                  <a:pt x="429" y="12284"/>
                </a:lnTo>
                <a:lnTo>
                  <a:pt x="271" y="12524"/>
                </a:lnTo>
                <a:lnTo>
                  <a:pt x="146" y="12793"/>
                </a:lnTo>
                <a:lnTo>
                  <a:pt x="79" y="12962"/>
                </a:lnTo>
                <a:lnTo>
                  <a:pt x="33" y="13146"/>
                </a:lnTo>
                <a:lnTo>
                  <a:pt x="11" y="13386"/>
                </a:lnTo>
                <a:lnTo>
                  <a:pt x="11" y="13641"/>
                </a:lnTo>
                <a:lnTo>
                  <a:pt x="33" y="13881"/>
                </a:lnTo>
                <a:lnTo>
                  <a:pt x="101" y="14150"/>
                </a:lnTo>
                <a:lnTo>
                  <a:pt x="192" y="14404"/>
                </a:lnTo>
                <a:lnTo>
                  <a:pt x="293" y="14645"/>
                </a:lnTo>
                <a:lnTo>
                  <a:pt x="451" y="14857"/>
                </a:lnTo>
                <a:lnTo>
                  <a:pt x="621" y="15054"/>
                </a:lnTo>
                <a:lnTo>
                  <a:pt x="734" y="15125"/>
                </a:lnTo>
                <a:lnTo>
                  <a:pt x="835" y="15210"/>
                </a:lnTo>
                <a:lnTo>
                  <a:pt x="948" y="15267"/>
                </a:lnTo>
                <a:lnTo>
                  <a:pt x="1084" y="15323"/>
                </a:lnTo>
                <a:lnTo>
                  <a:pt x="1208" y="15351"/>
                </a:lnTo>
                <a:lnTo>
                  <a:pt x="1355" y="15380"/>
                </a:lnTo>
                <a:lnTo>
                  <a:pt x="1513" y="15380"/>
                </a:lnTo>
                <a:lnTo>
                  <a:pt x="1683" y="15380"/>
                </a:lnTo>
                <a:lnTo>
                  <a:pt x="1864" y="15351"/>
                </a:lnTo>
                <a:lnTo>
                  <a:pt x="2033" y="15323"/>
                </a:lnTo>
                <a:lnTo>
                  <a:pt x="2225" y="15238"/>
                </a:lnTo>
                <a:lnTo>
                  <a:pt x="2428" y="15153"/>
                </a:lnTo>
                <a:lnTo>
                  <a:pt x="2745" y="15026"/>
                </a:lnTo>
                <a:lnTo>
                  <a:pt x="3005" y="14913"/>
                </a:lnTo>
                <a:lnTo>
                  <a:pt x="3264" y="14828"/>
                </a:lnTo>
                <a:lnTo>
                  <a:pt x="3513" y="14800"/>
                </a:lnTo>
                <a:lnTo>
                  <a:pt x="3615" y="14828"/>
                </a:lnTo>
                <a:lnTo>
                  <a:pt x="3728" y="14857"/>
                </a:lnTo>
                <a:lnTo>
                  <a:pt x="3807" y="14913"/>
                </a:lnTo>
                <a:lnTo>
                  <a:pt x="3920" y="14998"/>
                </a:lnTo>
                <a:lnTo>
                  <a:pt x="4010" y="15097"/>
                </a:lnTo>
                <a:lnTo>
                  <a:pt x="4089" y="15238"/>
                </a:lnTo>
                <a:lnTo>
                  <a:pt x="4179" y="15408"/>
                </a:lnTo>
                <a:lnTo>
                  <a:pt x="4247" y="15620"/>
                </a:lnTo>
                <a:lnTo>
                  <a:pt x="4326" y="15860"/>
                </a:lnTo>
                <a:lnTo>
                  <a:pt x="4394" y="16129"/>
                </a:lnTo>
                <a:lnTo>
                  <a:pt x="4439" y="16440"/>
                </a:lnTo>
                <a:lnTo>
                  <a:pt x="4507" y="16737"/>
                </a:lnTo>
                <a:lnTo>
                  <a:pt x="4552" y="17090"/>
                </a:lnTo>
                <a:lnTo>
                  <a:pt x="4575" y="17443"/>
                </a:lnTo>
                <a:lnTo>
                  <a:pt x="4586" y="17825"/>
                </a:lnTo>
                <a:lnTo>
                  <a:pt x="4586" y="18193"/>
                </a:lnTo>
                <a:lnTo>
                  <a:pt x="4586" y="18574"/>
                </a:lnTo>
                <a:lnTo>
                  <a:pt x="4586" y="18984"/>
                </a:lnTo>
                <a:lnTo>
                  <a:pt x="4552" y="19366"/>
                </a:lnTo>
                <a:lnTo>
                  <a:pt x="4507" y="19748"/>
                </a:lnTo>
                <a:lnTo>
                  <a:pt x="4462" y="20129"/>
                </a:lnTo>
                <a:lnTo>
                  <a:pt x="4371" y="20483"/>
                </a:lnTo>
                <a:lnTo>
                  <a:pt x="4292" y="20836"/>
                </a:lnTo>
                <a:lnTo>
                  <a:pt x="4202" y="21161"/>
                </a:lnTo>
                <a:lnTo>
                  <a:pt x="4744" y="21161"/>
                </a:lnTo>
                <a:lnTo>
                  <a:pt x="5264" y="21161"/>
                </a:lnTo>
                <a:lnTo>
                  <a:pt x="5784" y="21161"/>
                </a:lnTo>
                <a:lnTo>
                  <a:pt x="6235" y="21161"/>
                </a:lnTo>
                <a:lnTo>
                  <a:pt x="6676" y="21161"/>
                </a:lnTo>
                <a:lnTo>
                  <a:pt x="7060" y="21161"/>
                </a:lnTo>
                <a:lnTo>
                  <a:pt x="7410" y="21161"/>
                </a:lnTo>
                <a:lnTo>
                  <a:pt x="7670" y="21161"/>
                </a:lnTo>
                <a:lnTo>
                  <a:pt x="8020" y="21020"/>
                </a:lnTo>
                <a:lnTo>
                  <a:pt x="8303" y="20893"/>
                </a:lnTo>
                <a:lnTo>
                  <a:pt x="8563" y="20695"/>
                </a:lnTo>
                <a:lnTo>
                  <a:pt x="8800" y="20511"/>
                </a:lnTo>
                <a:lnTo>
                  <a:pt x="8969" y="20285"/>
                </a:lnTo>
                <a:lnTo>
                  <a:pt x="9150" y="20045"/>
                </a:lnTo>
                <a:lnTo>
                  <a:pt x="9252" y="19804"/>
                </a:lnTo>
                <a:lnTo>
                  <a:pt x="9342" y="19550"/>
                </a:lnTo>
                <a:lnTo>
                  <a:pt x="9410" y="19281"/>
                </a:lnTo>
                <a:lnTo>
                  <a:pt x="9433" y="19013"/>
                </a:lnTo>
                <a:lnTo>
                  <a:pt x="9433" y="18744"/>
                </a:lnTo>
                <a:lnTo>
                  <a:pt x="9387" y="18504"/>
                </a:lnTo>
                <a:lnTo>
                  <a:pt x="9320" y="18221"/>
                </a:lnTo>
                <a:lnTo>
                  <a:pt x="9207" y="17981"/>
                </a:lnTo>
                <a:lnTo>
                  <a:pt x="9105" y="17740"/>
                </a:lnTo>
                <a:lnTo>
                  <a:pt x="8924" y="17514"/>
                </a:lnTo>
                <a:lnTo>
                  <a:pt x="8777" y="17274"/>
                </a:lnTo>
                <a:lnTo>
                  <a:pt x="8642" y="17034"/>
                </a:lnTo>
                <a:lnTo>
                  <a:pt x="8563" y="16765"/>
                </a:lnTo>
                <a:lnTo>
                  <a:pt x="8472" y="16468"/>
                </a:lnTo>
                <a:lnTo>
                  <a:pt x="8450" y="16157"/>
                </a:lnTo>
                <a:lnTo>
                  <a:pt x="8450" y="15860"/>
                </a:lnTo>
                <a:lnTo>
                  <a:pt x="8472" y="15563"/>
                </a:lnTo>
                <a:lnTo>
                  <a:pt x="8540" y="15267"/>
                </a:lnTo>
                <a:lnTo>
                  <a:pt x="8642" y="14998"/>
                </a:lnTo>
                <a:lnTo>
                  <a:pt x="8777" y="14729"/>
                </a:lnTo>
                <a:lnTo>
                  <a:pt x="8868" y="14616"/>
                </a:lnTo>
                <a:lnTo>
                  <a:pt x="8969" y="14475"/>
                </a:lnTo>
                <a:lnTo>
                  <a:pt x="9060" y="14376"/>
                </a:lnTo>
                <a:lnTo>
                  <a:pt x="9184" y="14291"/>
                </a:lnTo>
                <a:lnTo>
                  <a:pt x="9297" y="14206"/>
                </a:lnTo>
                <a:lnTo>
                  <a:pt x="9433" y="14121"/>
                </a:lnTo>
                <a:lnTo>
                  <a:pt x="9579" y="14051"/>
                </a:lnTo>
                <a:lnTo>
                  <a:pt x="9726" y="13994"/>
                </a:lnTo>
                <a:lnTo>
                  <a:pt x="9884" y="13938"/>
                </a:lnTo>
                <a:lnTo>
                  <a:pt x="10054" y="13909"/>
                </a:lnTo>
                <a:lnTo>
                  <a:pt x="10257" y="13881"/>
                </a:lnTo>
                <a:lnTo>
                  <a:pt x="10449" y="13881"/>
                </a:lnTo>
                <a:lnTo>
                  <a:pt x="10664" y="13881"/>
                </a:lnTo>
                <a:lnTo>
                  <a:pt x="10856" y="13909"/>
                </a:lnTo>
                <a:lnTo>
                  <a:pt x="11037" y="13966"/>
                </a:lnTo>
                <a:lnTo>
                  <a:pt x="11206" y="14023"/>
                </a:lnTo>
                <a:lnTo>
                  <a:pt x="11353" y="14093"/>
                </a:lnTo>
                <a:lnTo>
                  <a:pt x="11511" y="14178"/>
                </a:lnTo>
                <a:lnTo>
                  <a:pt x="11635" y="14263"/>
                </a:lnTo>
                <a:lnTo>
                  <a:pt x="11748" y="14376"/>
                </a:lnTo>
                <a:lnTo>
                  <a:pt x="11861" y="14475"/>
                </a:lnTo>
                <a:lnTo>
                  <a:pt x="11941" y="14616"/>
                </a:lnTo>
                <a:lnTo>
                  <a:pt x="12031" y="14758"/>
                </a:lnTo>
                <a:lnTo>
                  <a:pt x="12099" y="14885"/>
                </a:lnTo>
                <a:lnTo>
                  <a:pt x="12200" y="15210"/>
                </a:lnTo>
                <a:lnTo>
                  <a:pt x="12268" y="15507"/>
                </a:lnTo>
                <a:lnTo>
                  <a:pt x="12291" y="15832"/>
                </a:lnTo>
                <a:lnTo>
                  <a:pt x="12291" y="16157"/>
                </a:lnTo>
                <a:lnTo>
                  <a:pt x="12246" y="16482"/>
                </a:lnTo>
                <a:lnTo>
                  <a:pt x="12178" y="16807"/>
                </a:lnTo>
                <a:lnTo>
                  <a:pt x="12099" y="17090"/>
                </a:lnTo>
                <a:lnTo>
                  <a:pt x="12008" y="17330"/>
                </a:lnTo>
                <a:lnTo>
                  <a:pt x="11884" y="17542"/>
                </a:lnTo>
                <a:lnTo>
                  <a:pt x="11748" y="17712"/>
                </a:lnTo>
                <a:lnTo>
                  <a:pt x="11613" y="17839"/>
                </a:lnTo>
                <a:lnTo>
                  <a:pt x="11489" y="18037"/>
                </a:lnTo>
                <a:lnTo>
                  <a:pt x="11398" y="18221"/>
                </a:lnTo>
                <a:lnTo>
                  <a:pt x="11319" y="18447"/>
                </a:lnTo>
                <a:lnTo>
                  <a:pt x="11251" y="18659"/>
                </a:lnTo>
                <a:lnTo>
                  <a:pt x="11206" y="18900"/>
                </a:lnTo>
                <a:lnTo>
                  <a:pt x="11184" y="19154"/>
                </a:lnTo>
                <a:lnTo>
                  <a:pt x="11184" y="19423"/>
                </a:lnTo>
                <a:lnTo>
                  <a:pt x="11229" y="19663"/>
                </a:lnTo>
                <a:lnTo>
                  <a:pt x="11297" y="19903"/>
                </a:lnTo>
                <a:lnTo>
                  <a:pt x="11376" y="20158"/>
                </a:lnTo>
                <a:lnTo>
                  <a:pt x="11511" y="20398"/>
                </a:lnTo>
                <a:lnTo>
                  <a:pt x="11681" y="20610"/>
                </a:lnTo>
                <a:lnTo>
                  <a:pt x="11884" y="20808"/>
                </a:lnTo>
                <a:lnTo>
                  <a:pt x="12121" y="20992"/>
                </a:lnTo>
                <a:lnTo>
                  <a:pt x="12404" y="21161"/>
                </a:lnTo>
                <a:lnTo>
                  <a:pt x="12528" y="21190"/>
                </a:lnTo>
                <a:lnTo>
                  <a:pt x="12856" y="21274"/>
                </a:lnTo>
                <a:lnTo>
                  <a:pt x="13330" y="21373"/>
                </a:lnTo>
                <a:lnTo>
                  <a:pt x="13963" y="21486"/>
                </a:lnTo>
                <a:lnTo>
                  <a:pt x="14313" y="21543"/>
                </a:lnTo>
                <a:lnTo>
                  <a:pt x="14652" y="21571"/>
                </a:lnTo>
                <a:lnTo>
                  <a:pt x="15025" y="21600"/>
                </a:lnTo>
                <a:lnTo>
                  <a:pt x="15409" y="21600"/>
                </a:lnTo>
                <a:lnTo>
                  <a:pt x="15782" y="21600"/>
                </a:lnTo>
                <a:lnTo>
                  <a:pt x="16177" y="21571"/>
                </a:lnTo>
                <a:lnTo>
                  <a:pt x="16516" y="21486"/>
                </a:lnTo>
                <a:lnTo>
                  <a:pt x="16889" y="21402"/>
                </a:lnTo>
                <a:lnTo>
                  <a:pt x="16821" y="21190"/>
                </a:lnTo>
                <a:lnTo>
                  <a:pt x="16776" y="20935"/>
                </a:lnTo>
                <a:lnTo>
                  <a:pt x="16742" y="20667"/>
                </a:lnTo>
                <a:lnTo>
                  <a:pt x="16719" y="20370"/>
                </a:lnTo>
                <a:lnTo>
                  <a:pt x="16697" y="19719"/>
                </a:lnTo>
                <a:lnTo>
                  <a:pt x="16697" y="19013"/>
                </a:lnTo>
                <a:lnTo>
                  <a:pt x="16719" y="18306"/>
                </a:lnTo>
                <a:lnTo>
                  <a:pt x="16753" y="17599"/>
                </a:lnTo>
                <a:lnTo>
                  <a:pt x="16821" y="16949"/>
                </a:lnTo>
                <a:lnTo>
                  <a:pt x="16889" y="16383"/>
                </a:lnTo>
                <a:lnTo>
                  <a:pt x="16934" y="16129"/>
                </a:lnTo>
                <a:lnTo>
                  <a:pt x="17002" y="15945"/>
                </a:lnTo>
                <a:lnTo>
                  <a:pt x="17081" y="15790"/>
                </a:lnTo>
                <a:lnTo>
                  <a:pt x="17194" y="15648"/>
                </a:lnTo>
                <a:lnTo>
                  <a:pt x="17318" y="15563"/>
                </a:lnTo>
                <a:lnTo>
                  <a:pt x="17453" y="15507"/>
                </a:lnTo>
                <a:lnTo>
                  <a:pt x="17600" y="15450"/>
                </a:lnTo>
                <a:lnTo>
                  <a:pt x="17758" y="15450"/>
                </a:lnTo>
                <a:lnTo>
                  <a:pt x="17905" y="15479"/>
                </a:lnTo>
                <a:lnTo>
                  <a:pt x="18064" y="15535"/>
                </a:lnTo>
                <a:lnTo>
                  <a:pt x="18233" y="15620"/>
                </a:lnTo>
                <a:lnTo>
                  <a:pt x="18380" y="15733"/>
                </a:lnTo>
                <a:lnTo>
                  <a:pt x="18561" y="15832"/>
                </a:lnTo>
                <a:lnTo>
                  <a:pt x="18707" y="15973"/>
                </a:lnTo>
                <a:lnTo>
                  <a:pt x="18866" y="16129"/>
                </a:lnTo>
                <a:lnTo>
                  <a:pt x="18990" y="16327"/>
                </a:lnTo>
                <a:lnTo>
                  <a:pt x="19125" y="16482"/>
                </a:lnTo>
                <a:lnTo>
                  <a:pt x="19295" y="16624"/>
                </a:lnTo>
                <a:lnTo>
                  <a:pt x="19464" y="16737"/>
                </a:lnTo>
                <a:lnTo>
                  <a:pt x="19668" y="16807"/>
                </a:lnTo>
                <a:lnTo>
                  <a:pt x="19860" y="16836"/>
                </a:lnTo>
                <a:lnTo>
                  <a:pt x="20052" y="16864"/>
                </a:lnTo>
                <a:lnTo>
                  <a:pt x="20266" y="16836"/>
                </a:lnTo>
                <a:lnTo>
                  <a:pt x="20470" y="16793"/>
                </a:lnTo>
                <a:lnTo>
                  <a:pt x="20662" y="16708"/>
                </a:lnTo>
                <a:lnTo>
                  <a:pt x="20854" y="16567"/>
                </a:lnTo>
                <a:lnTo>
                  <a:pt x="21035" y="16412"/>
                </a:lnTo>
                <a:lnTo>
                  <a:pt x="21182" y="16214"/>
                </a:lnTo>
                <a:lnTo>
                  <a:pt x="21340" y="16002"/>
                </a:lnTo>
                <a:lnTo>
                  <a:pt x="21441" y="15733"/>
                </a:lnTo>
                <a:lnTo>
                  <a:pt x="21532" y="15436"/>
                </a:lnTo>
                <a:lnTo>
                  <a:pt x="21600" y="15083"/>
                </a:lnTo>
                <a:lnTo>
                  <a:pt x="21600" y="14885"/>
                </a:lnTo>
                <a:lnTo>
                  <a:pt x="21600" y="14729"/>
                </a:lnTo>
                <a:lnTo>
                  <a:pt x="21600" y="14531"/>
                </a:lnTo>
                <a:lnTo>
                  <a:pt x="21577" y="14376"/>
                </a:lnTo>
                <a:lnTo>
                  <a:pt x="21532" y="14206"/>
                </a:lnTo>
                <a:lnTo>
                  <a:pt x="21487" y="14051"/>
                </a:lnTo>
                <a:lnTo>
                  <a:pt x="21419" y="13909"/>
                </a:lnTo>
                <a:lnTo>
                  <a:pt x="21351" y="13768"/>
                </a:lnTo>
                <a:lnTo>
                  <a:pt x="21204" y="13500"/>
                </a:lnTo>
                <a:lnTo>
                  <a:pt x="21035" y="13287"/>
                </a:lnTo>
                <a:lnTo>
                  <a:pt x="20809" y="13090"/>
                </a:lnTo>
                <a:lnTo>
                  <a:pt x="20594" y="12962"/>
                </a:lnTo>
                <a:lnTo>
                  <a:pt x="20357" y="12821"/>
                </a:lnTo>
                <a:lnTo>
                  <a:pt x="20120" y="12764"/>
                </a:lnTo>
                <a:lnTo>
                  <a:pt x="19882" y="12708"/>
                </a:lnTo>
                <a:lnTo>
                  <a:pt x="19645" y="12736"/>
                </a:lnTo>
                <a:lnTo>
                  <a:pt x="19430" y="12793"/>
                </a:lnTo>
                <a:lnTo>
                  <a:pt x="19227" y="12906"/>
                </a:lnTo>
                <a:lnTo>
                  <a:pt x="19148" y="12962"/>
                </a:lnTo>
                <a:lnTo>
                  <a:pt x="19058" y="13047"/>
                </a:lnTo>
                <a:lnTo>
                  <a:pt x="18990" y="13146"/>
                </a:lnTo>
                <a:lnTo>
                  <a:pt x="18911" y="13259"/>
                </a:lnTo>
                <a:lnTo>
                  <a:pt x="18775" y="13471"/>
                </a:lnTo>
                <a:lnTo>
                  <a:pt x="18628" y="13641"/>
                </a:lnTo>
                <a:lnTo>
                  <a:pt x="18470" y="13740"/>
                </a:lnTo>
                <a:lnTo>
                  <a:pt x="18301" y="13825"/>
                </a:lnTo>
                <a:lnTo>
                  <a:pt x="18143" y="13853"/>
                </a:lnTo>
                <a:lnTo>
                  <a:pt x="17973" y="13881"/>
                </a:lnTo>
                <a:lnTo>
                  <a:pt x="17804" y="13853"/>
                </a:lnTo>
                <a:lnTo>
                  <a:pt x="17646" y="13796"/>
                </a:lnTo>
                <a:lnTo>
                  <a:pt x="17499" y="13726"/>
                </a:lnTo>
                <a:lnTo>
                  <a:pt x="17341" y="13641"/>
                </a:lnTo>
                <a:lnTo>
                  <a:pt x="17216" y="13528"/>
                </a:lnTo>
                <a:lnTo>
                  <a:pt x="17103" y="13386"/>
                </a:lnTo>
                <a:lnTo>
                  <a:pt x="17024" y="13259"/>
                </a:lnTo>
                <a:lnTo>
                  <a:pt x="16934" y="13118"/>
                </a:lnTo>
                <a:lnTo>
                  <a:pt x="16889" y="12991"/>
                </a:lnTo>
                <a:lnTo>
                  <a:pt x="16889" y="12849"/>
                </a:lnTo>
                <a:lnTo>
                  <a:pt x="16889" y="12383"/>
                </a:lnTo>
                <a:lnTo>
                  <a:pt x="16889" y="11662"/>
                </a:lnTo>
                <a:lnTo>
                  <a:pt x="16889" y="10701"/>
                </a:lnTo>
                <a:lnTo>
                  <a:pt x="16889" y="9640"/>
                </a:lnTo>
                <a:lnTo>
                  <a:pt x="16889" y="8566"/>
                </a:lnTo>
                <a:lnTo>
                  <a:pt x="16889" y="7478"/>
                </a:lnTo>
                <a:lnTo>
                  <a:pt x="16889" y="6502"/>
                </a:lnTo>
                <a:lnTo>
                  <a:pt x="16889" y="5739"/>
                </a:lnTo>
                <a:lnTo>
                  <a:pt x="16674" y="5894"/>
                </a:lnTo>
                <a:lnTo>
                  <a:pt x="16414" y="6036"/>
                </a:lnTo>
                <a:lnTo>
                  <a:pt x="16154" y="6177"/>
                </a:lnTo>
                <a:lnTo>
                  <a:pt x="15849" y="6248"/>
                </a:lnTo>
                <a:lnTo>
                  <a:pt x="15544" y="6304"/>
                </a:lnTo>
                <a:lnTo>
                  <a:pt x="15217" y="6332"/>
                </a:lnTo>
                <a:lnTo>
                  <a:pt x="14866" y="6361"/>
                </a:lnTo>
                <a:lnTo>
                  <a:pt x="14550" y="6361"/>
                </a:lnTo>
                <a:lnTo>
                  <a:pt x="14200" y="6332"/>
                </a:lnTo>
                <a:lnTo>
                  <a:pt x="13850" y="6276"/>
                </a:lnTo>
                <a:lnTo>
                  <a:pt x="13522" y="6219"/>
                </a:lnTo>
                <a:lnTo>
                  <a:pt x="13206" y="6149"/>
                </a:lnTo>
                <a:lnTo>
                  <a:pt x="12901" y="6064"/>
                </a:lnTo>
                <a:lnTo>
                  <a:pt x="12618" y="5951"/>
                </a:lnTo>
                <a:lnTo>
                  <a:pt x="12358" y="5838"/>
                </a:lnTo>
                <a:lnTo>
                  <a:pt x="12121" y="5739"/>
                </a:lnTo>
                <a:lnTo>
                  <a:pt x="11941" y="5626"/>
                </a:lnTo>
                <a:lnTo>
                  <a:pt x="11794" y="5513"/>
                </a:lnTo>
                <a:lnTo>
                  <a:pt x="11658" y="5414"/>
                </a:lnTo>
                <a:lnTo>
                  <a:pt x="11556" y="5301"/>
                </a:lnTo>
                <a:lnTo>
                  <a:pt x="11466" y="5187"/>
                </a:lnTo>
                <a:lnTo>
                  <a:pt x="11398" y="5089"/>
                </a:lnTo>
                <a:lnTo>
                  <a:pt x="11376" y="4947"/>
                </a:lnTo>
                <a:lnTo>
                  <a:pt x="11353" y="4834"/>
                </a:lnTo>
                <a:lnTo>
                  <a:pt x="11353" y="4707"/>
                </a:lnTo>
                <a:lnTo>
                  <a:pt x="11376" y="4565"/>
                </a:lnTo>
                <a:lnTo>
                  <a:pt x="11443" y="4410"/>
                </a:lnTo>
                <a:lnTo>
                  <a:pt x="11511" y="4240"/>
                </a:lnTo>
                <a:lnTo>
                  <a:pt x="11703" y="3887"/>
                </a:lnTo>
                <a:lnTo>
                  <a:pt x="11986" y="3505"/>
                </a:lnTo>
                <a:lnTo>
                  <a:pt x="12144" y="3265"/>
                </a:lnTo>
                <a:lnTo>
                  <a:pt x="12246" y="3025"/>
                </a:lnTo>
                <a:lnTo>
                  <a:pt x="12336" y="2756"/>
                </a:lnTo>
                <a:lnTo>
                  <a:pt x="12404" y="2445"/>
                </a:lnTo>
                <a:lnTo>
                  <a:pt x="12438" y="2176"/>
                </a:lnTo>
                <a:lnTo>
                  <a:pt x="12438" y="1880"/>
                </a:lnTo>
                <a:lnTo>
                  <a:pt x="12404" y="1583"/>
                </a:lnTo>
                <a:lnTo>
                  <a:pt x="12336" y="1314"/>
                </a:lnTo>
                <a:lnTo>
                  <a:pt x="12246" y="1046"/>
                </a:lnTo>
                <a:lnTo>
                  <a:pt x="12099" y="791"/>
                </a:lnTo>
                <a:lnTo>
                  <a:pt x="12008" y="692"/>
                </a:lnTo>
                <a:lnTo>
                  <a:pt x="11918" y="579"/>
                </a:lnTo>
                <a:lnTo>
                  <a:pt x="11816" y="466"/>
                </a:lnTo>
                <a:lnTo>
                  <a:pt x="11703" y="381"/>
                </a:lnTo>
                <a:lnTo>
                  <a:pt x="11579" y="310"/>
                </a:lnTo>
                <a:lnTo>
                  <a:pt x="11443" y="226"/>
                </a:lnTo>
                <a:lnTo>
                  <a:pt x="11297" y="169"/>
                </a:lnTo>
                <a:lnTo>
                  <a:pt x="11138" y="113"/>
                </a:lnTo>
                <a:lnTo>
                  <a:pt x="10969" y="56"/>
                </a:lnTo>
                <a:lnTo>
                  <a:pt x="10800" y="28"/>
                </a:lnTo>
                <a:lnTo>
                  <a:pt x="10619" y="28"/>
                </a:lnTo>
                <a:lnTo>
                  <a:pt x="10404" y="28"/>
                </a:lnTo>
                <a:lnTo>
                  <a:pt x="10257" y="28"/>
                </a:lnTo>
                <a:lnTo>
                  <a:pt x="10076" y="56"/>
                </a:lnTo>
                <a:lnTo>
                  <a:pt x="9952" y="84"/>
                </a:lnTo>
                <a:lnTo>
                  <a:pt x="9794" y="141"/>
                </a:lnTo>
                <a:lnTo>
                  <a:pt x="9692" y="226"/>
                </a:lnTo>
                <a:lnTo>
                  <a:pt x="9557" y="282"/>
                </a:lnTo>
                <a:lnTo>
                  <a:pt x="9455" y="381"/>
                </a:lnTo>
                <a:lnTo>
                  <a:pt x="9365" y="466"/>
                </a:lnTo>
                <a:lnTo>
                  <a:pt x="9274" y="579"/>
                </a:lnTo>
                <a:lnTo>
                  <a:pt x="9184" y="692"/>
                </a:lnTo>
                <a:lnTo>
                  <a:pt x="9128" y="791"/>
                </a:lnTo>
                <a:lnTo>
                  <a:pt x="9060" y="932"/>
                </a:lnTo>
                <a:lnTo>
                  <a:pt x="8969" y="1201"/>
                </a:lnTo>
                <a:lnTo>
                  <a:pt x="8913" y="1498"/>
                </a:lnTo>
                <a:lnTo>
                  <a:pt x="8890" y="1795"/>
                </a:lnTo>
                <a:lnTo>
                  <a:pt x="8890" y="2120"/>
                </a:lnTo>
                <a:lnTo>
                  <a:pt x="8913" y="2445"/>
                </a:lnTo>
                <a:lnTo>
                  <a:pt x="8969" y="2756"/>
                </a:lnTo>
                <a:lnTo>
                  <a:pt x="9060" y="3081"/>
                </a:lnTo>
                <a:lnTo>
                  <a:pt x="9173" y="3378"/>
                </a:lnTo>
                <a:lnTo>
                  <a:pt x="9297" y="3647"/>
                </a:lnTo>
                <a:lnTo>
                  <a:pt x="9466" y="3887"/>
                </a:lnTo>
                <a:lnTo>
                  <a:pt x="9579" y="4085"/>
                </a:lnTo>
                <a:lnTo>
                  <a:pt x="9670" y="4269"/>
                </a:lnTo>
                <a:lnTo>
                  <a:pt x="9726" y="4467"/>
                </a:lnTo>
                <a:lnTo>
                  <a:pt x="9771" y="4650"/>
                </a:lnTo>
                <a:lnTo>
                  <a:pt x="9771" y="4834"/>
                </a:lnTo>
                <a:lnTo>
                  <a:pt x="9749" y="5032"/>
                </a:lnTo>
                <a:lnTo>
                  <a:pt x="9715" y="5216"/>
                </a:lnTo>
                <a:lnTo>
                  <a:pt x="9625" y="5385"/>
                </a:lnTo>
                <a:lnTo>
                  <a:pt x="9534" y="5513"/>
                </a:lnTo>
                <a:lnTo>
                  <a:pt x="9410" y="5626"/>
                </a:lnTo>
                <a:lnTo>
                  <a:pt x="9229" y="5710"/>
                </a:lnTo>
                <a:lnTo>
                  <a:pt x="9060" y="5767"/>
                </a:lnTo>
                <a:lnTo>
                  <a:pt x="8845" y="5767"/>
                </a:lnTo>
                <a:lnTo>
                  <a:pt x="8585" y="5739"/>
                </a:lnTo>
                <a:lnTo>
                  <a:pt x="8325" y="5654"/>
                </a:lnTo>
                <a:lnTo>
                  <a:pt x="8020" y="5513"/>
                </a:lnTo>
                <a:lnTo>
                  <a:pt x="7840" y="5442"/>
                </a:lnTo>
                <a:lnTo>
                  <a:pt x="7648" y="5385"/>
                </a:lnTo>
                <a:lnTo>
                  <a:pt x="7433" y="5329"/>
                </a:lnTo>
                <a:lnTo>
                  <a:pt x="7241" y="5301"/>
                </a:lnTo>
                <a:lnTo>
                  <a:pt x="6755" y="5301"/>
                </a:lnTo>
                <a:lnTo>
                  <a:pt x="6281" y="5329"/>
                </a:lnTo>
                <a:lnTo>
                  <a:pt x="5784" y="5385"/>
                </a:lnTo>
                <a:lnTo>
                  <a:pt x="5264" y="5498"/>
                </a:lnTo>
                <a:lnTo>
                  <a:pt x="4744" y="5597"/>
                </a:lnTo>
                <a:lnTo>
                  <a:pt x="4247" y="5739"/>
                </a:lnTo>
                <a:lnTo>
                  <a:pt x="4202" y="5894"/>
                </a:lnTo>
                <a:lnTo>
                  <a:pt x="4202" y="6191"/>
                </a:lnTo>
                <a:lnTo>
                  <a:pt x="4202" y="6545"/>
                </a:lnTo>
                <a:lnTo>
                  <a:pt x="4225" y="6954"/>
                </a:lnTo>
                <a:lnTo>
                  <a:pt x="4315" y="7930"/>
                </a:lnTo>
                <a:lnTo>
                  <a:pt x="4394" y="9018"/>
                </a:lnTo>
                <a:lnTo>
                  <a:pt x="4439" y="9570"/>
                </a:lnTo>
                <a:lnTo>
                  <a:pt x="4462" y="10107"/>
                </a:lnTo>
                <a:lnTo>
                  <a:pt x="4484" y="10630"/>
                </a:lnTo>
                <a:lnTo>
                  <a:pt x="4507" y="11082"/>
                </a:lnTo>
                <a:lnTo>
                  <a:pt x="4484" y="11520"/>
                </a:lnTo>
                <a:lnTo>
                  <a:pt x="4439" y="11874"/>
                </a:lnTo>
                <a:lnTo>
                  <a:pt x="4394" y="12029"/>
                </a:lnTo>
                <a:lnTo>
                  <a:pt x="4349" y="12171"/>
                </a:lnTo>
                <a:lnTo>
                  <a:pt x="4315" y="12284"/>
                </a:lnTo>
                <a:lnTo>
                  <a:pt x="4247" y="12354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 w="28575">
            <a:solidFill>
              <a:sysClr val="window" lastClr="FFFFFF"/>
            </a:solidFill>
            <a:miter lim="800000"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49" name="Puzzle4"/>
          <p:cNvSpPr>
            <a:spLocks noEditPoints="1" noChangeArrowheads="1"/>
          </p:cNvSpPr>
          <p:nvPr/>
        </p:nvSpPr>
        <p:spPr bwMode="auto">
          <a:xfrm>
            <a:off x="3830115" y="3225895"/>
            <a:ext cx="937955" cy="1568649"/>
          </a:xfrm>
          <a:custGeom>
            <a:avLst/>
            <a:gdLst>
              <a:gd name="T0" fmla="*/ 8307 w 21600"/>
              <a:gd name="T1" fmla="*/ 11593 h 21600"/>
              <a:gd name="T2" fmla="*/ 453 w 21600"/>
              <a:gd name="T3" fmla="*/ 16938 h 21600"/>
              <a:gd name="T4" fmla="*/ 11500 w 21600"/>
              <a:gd name="T5" fmla="*/ 21600 h 21600"/>
              <a:gd name="T6" fmla="*/ 20920 w 21600"/>
              <a:gd name="T7" fmla="*/ 16751 h 21600"/>
              <a:gd name="T8" fmla="*/ 13972 w 21600"/>
              <a:gd name="T9" fmla="*/ 10888 h 21600"/>
              <a:gd name="T10" fmla="*/ 21033 w 21600"/>
              <a:gd name="T11" fmla="*/ 4716 h 21600"/>
              <a:gd name="T12" fmla="*/ 11102 w 21600"/>
              <a:gd name="T13" fmla="*/ 11 h 21600"/>
              <a:gd name="T14" fmla="*/ 453 w 21600"/>
              <a:gd name="T15" fmla="*/ 4716 h 21600"/>
              <a:gd name="T16" fmla="*/ 2076 w 21600"/>
              <a:gd name="T17" fmla="*/ 5664 h 21600"/>
              <a:gd name="T18" fmla="*/ 20203 w 21600"/>
              <a:gd name="T19" fmla="*/ 1598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3813" y="10590"/>
                </a:moveTo>
                <a:lnTo>
                  <a:pt x="3927" y="10513"/>
                </a:lnTo>
                <a:lnTo>
                  <a:pt x="4078" y="10425"/>
                </a:lnTo>
                <a:lnTo>
                  <a:pt x="4210" y="10359"/>
                </a:lnTo>
                <a:lnTo>
                  <a:pt x="4361" y="10315"/>
                </a:lnTo>
                <a:lnTo>
                  <a:pt x="4682" y="10237"/>
                </a:lnTo>
                <a:lnTo>
                  <a:pt x="5041" y="10193"/>
                </a:lnTo>
                <a:lnTo>
                  <a:pt x="5456" y="10171"/>
                </a:lnTo>
                <a:lnTo>
                  <a:pt x="5853" y="10193"/>
                </a:lnTo>
                <a:lnTo>
                  <a:pt x="6249" y="10260"/>
                </a:lnTo>
                <a:lnTo>
                  <a:pt x="6646" y="10337"/>
                </a:lnTo>
                <a:lnTo>
                  <a:pt x="7004" y="10469"/>
                </a:lnTo>
                <a:lnTo>
                  <a:pt x="7363" y="10612"/>
                </a:lnTo>
                <a:lnTo>
                  <a:pt x="7665" y="10788"/>
                </a:lnTo>
                <a:lnTo>
                  <a:pt x="7911" y="10998"/>
                </a:lnTo>
                <a:lnTo>
                  <a:pt x="8024" y="11097"/>
                </a:lnTo>
                <a:lnTo>
                  <a:pt x="8137" y="11207"/>
                </a:lnTo>
                <a:lnTo>
                  <a:pt x="8194" y="11340"/>
                </a:lnTo>
                <a:lnTo>
                  <a:pt x="8269" y="11461"/>
                </a:lnTo>
                <a:lnTo>
                  <a:pt x="8307" y="11593"/>
                </a:lnTo>
                <a:lnTo>
                  <a:pt x="8307" y="11714"/>
                </a:lnTo>
                <a:lnTo>
                  <a:pt x="8307" y="11868"/>
                </a:lnTo>
                <a:lnTo>
                  <a:pt x="8307" y="12012"/>
                </a:lnTo>
                <a:lnTo>
                  <a:pt x="8194" y="12265"/>
                </a:lnTo>
                <a:lnTo>
                  <a:pt x="8062" y="12519"/>
                </a:lnTo>
                <a:lnTo>
                  <a:pt x="7873" y="12706"/>
                </a:lnTo>
                <a:lnTo>
                  <a:pt x="7627" y="12904"/>
                </a:lnTo>
                <a:lnTo>
                  <a:pt x="7363" y="13048"/>
                </a:lnTo>
                <a:lnTo>
                  <a:pt x="7080" y="13180"/>
                </a:lnTo>
                <a:lnTo>
                  <a:pt x="6759" y="13257"/>
                </a:lnTo>
                <a:lnTo>
                  <a:pt x="6419" y="13345"/>
                </a:lnTo>
                <a:lnTo>
                  <a:pt x="6098" y="13389"/>
                </a:lnTo>
                <a:lnTo>
                  <a:pt x="5739" y="13389"/>
                </a:lnTo>
                <a:lnTo>
                  <a:pt x="5418" y="13389"/>
                </a:lnTo>
                <a:lnTo>
                  <a:pt x="5079" y="13345"/>
                </a:lnTo>
                <a:lnTo>
                  <a:pt x="4758" y="13301"/>
                </a:lnTo>
                <a:lnTo>
                  <a:pt x="4474" y="13213"/>
                </a:lnTo>
                <a:lnTo>
                  <a:pt x="4172" y="13114"/>
                </a:lnTo>
                <a:lnTo>
                  <a:pt x="3965" y="12982"/>
                </a:lnTo>
                <a:lnTo>
                  <a:pt x="3738" y="12838"/>
                </a:lnTo>
                <a:lnTo>
                  <a:pt x="3493" y="12706"/>
                </a:lnTo>
                <a:lnTo>
                  <a:pt x="3228" y="12607"/>
                </a:lnTo>
                <a:lnTo>
                  <a:pt x="2945" y="12519"/>
                </a:lnTo>
                <a:lnTo>
                  <a:pt x="2700" y="12431"/>
                </a:lnTo>
                <a:lnTo>
                  <a:pt x="2397" y="12375"/>
                </a:lnTo>
                <a:lnTo>
                  <a:pt x="2152" y="12331"/>
                </a:lnTo>
                <a:lnTo>
                  <a:pt x="1888" y="12309"/>
                </a:lnTo>
                <a:lnTo>
                  <a:pt x="1642" y="12309"/>
                </a:lnTo>
                <a:lnTo>
                  <a:pt x="1397" y="12331"/>
                </a:lnTo>
                <a:lnTo>
                  <a:pt x="1170" y="12397"/>
                </a:lnTo>
                <a:lnTo>
                  <a:pt x="962" y="12453"/>
                </a:lnTo>
                <a:lnTo>
                  <a:pt x="774" y="12563"/>
                </a:lnTo>
                <a:lnTo>
                  <a:pt x="623" y="12684"/>
                </a:lnTo>
                <a:lnTo>
                  <a:pt x="528" y="12838"/>
                </a:lnTo>
                <a:lnTo>
                  <a:pt x="453" y="13026"/>
                </a:lnTo>
                <a:lnTo>
                  <a:pt x="339" y="13477"/>
                </a:lnTo>
                <a:lnTo>
                  <a:pt x="226" y="13984"/>
                </a:lnTo>
                <a:lnTo>
                  <a:pt x="151" y="14535"/>
                </a:lnTo>
                <a:lnTo>
                  <a:pt x="113" y="15075"/>
                </a:lnTo>
                <a:lnTo>
                  <a:pt x="113" y="15626"/>
                </a:lnTo>
                <a:lnTo>
                  <a:pt x="151" y="16133"/>
                </a:lnTo>
                <a:lnTo>
                  <a:pt x="188" y="16376"/>
                </a:lnTo>
                <a:lnTo>
                  <a:pt x="264" y="16585"/>
                </a:lnTo>
                <a:lnTo>
                  <a:pt x="339" y="16773"/>
                </a:lnTo>
                <a:lnTo>
                  <a:pt x="453" y="16938"/>
                </a:lnTo>
                <a:lnTo>
                  <a:pt x="1095" y="16883"/>
                </a:lnTo>
                <a:lnTo>
                  <a:pt x="1963" y="16795"/>
                </a:lnTo>
                <a:lnTo>
                  <a:pt x="2945" y="16751"/>
                </a:lnTo>
                <a:lnTo>
                  <a:pt x="3965" y="16706"/>
                </a:lnTo>
                <a:lnTo>
                  <a:pt x="5022" y="16684"/>
                </a:lnTo>
                <a:lnTo>
                  <a:pt x="5947" y="16684"/>
                </a:lnTo>
                <a:lnTo>
                  <a:pt x="6759" y="16706"/>
                </a:lnTo>
                <a:lnTo>
                  <a:pt x="7363" y="16751"/>
                </a:lnTo>
                <a:lnTo>
                  <a:pt x="7948" y="16839"/>
                </a:lnTo>
                <a:lnTo>
                  <a:pt x="8458" y="16916"/>
                </a:lnTo>
                <a:lnTo>
                  <a:pt x="8893" y="17026"/>
                </a:lnTo>
                <a:lnTo>
                  <a:pt x="9289" y="17158"/>
                </a:lnTo>
                <a:lnTo>
                  <a:pt x="9572" y="17280"/>
                </a:lnTo>
                <a:lnTo>
                  <a:pt x="9799" y="17412"/>
                </a:lnTo>
                <a:lnTo>
                  <a:pt x="9969" y="17555"/>
                </a:lnTo>
                <a:lnTo>
                  <a:pt x="10120" y="17687"/>
                </a:lnTo>
                <a:lnTo>
                  <a:pt x="10158" y="17831"/>
                </a:lnTo>
                <a:lnTo>
                  <a:pt x="10195" y="17974"/>
                </a:lnTo>
                <a:lnTo>
                  <a:pt x="10158" y="18128"/>
                </a:lnTo>
                <a:lnTo>
                  <a:pt x="10082" y="18271"/>
                </a:lnTo>
                <a:lnTo>
                  <a:pt x="9969" y="18426"/>
                </a:lnTo>
                <a:lnTo>
                  <a:pt x="9837" y="18569"/>
                </a:lnTo>
                <a:lnTo>
                  <a:pt x="9648" y="18701"/>
                </a:lnTo>
                <a:lnTo>
                  <a:pt x="9440" y="18822"/>
                </a:lnTo>
                <a:lnTo>
                  <a:pt x="9213" y="18999"/>
                </a:lnTo>
                <a:lnTo>
                  <a:pt x="9044" y="19186"/>
                </a:lnTo>
                <a:lnTo>
                  <a:pt x="8893" y="19395"/>
                </a:lnTo>
                <a:lnTo>
                  <a:pt x="8817" y="19627"/>
                </a:lnTo>
                <a:lnTo>
                  <a:pt x="8779" y="19858"/>
                </a:lnTo>
                <a:lnTo>
                  <a:pt x="8779" y="20112"/>
                </a:lnTo>
                <a:lnTo>
                  <a:pt x="8855" y="20354"/>
                </a:lnTo>
                <a:lnTo>
                  <a:pt x="8968" y="20586"/>
                </a:lnTo>
                <a:lnTo>
                  <a:pt x="9138" y="20817"/>
                </a:lnTo>
                <a:lnTo>
                  <a:pt x="9365" y="21026"/>
                </a:lnTo>
                <a:lnTo>
                  <a:pt x="9610" y="21192"/>
                </a:lnTo>
                <a:lnTo>
                  <a:pt x="9950" y="21368"/>
                </a:lnTo>
                <a:lnTo>
                  <a:pt x="10120" y="21445"/>
                </a:lnTo>
                <a:lnTo>
                  <a:pt x="10346" y="21511"/>
                </a:lnTo>
                <a:lnTo>
                  <a:pt x="10516" y="21555"/>
                </a:lnTo>
                <a:lnTo>
                  <a:pt x="10743" y="21600"/>
                </a:lnTo>
                <a:lnTo>
                  <a:pt x="10988" y="21644"/>
                </a:lnTo>
                <a:lnTo>
                  <a:pt x="11215" y="21666"/>
                </a:lnTo>
                <a:lnTo>
                  <a:pt x="11498" y="21666"/>
                </a:lnTo>
                <a:lnTo>
                  <a:pt x="11762" y="21666"/>
                </a:lnTo>
                <a:lnTo>
                  <a:pt x="12253" y="21644"/>
                </a:lnTo>
                <a:lnTo>
                  <a:pt x="12763" y="21577"/>
                </a:lnTo>
                <a:lnTo>
                  <a:pt x="13197" y="21467"/>
                </a:lnTo>
                <a:lnTo>
                  <a:pt x="13556" y="21346"/>
                </a:lnTo>
                <a:lnTo>
                  <a:pt x="13896" y="21192"/>
                </a:lnTo>
                <a:lnTo>
                  <a:pt x="14179" y="21026"/>
                </a:lnTo>
                <a:lnTo>
                  <a:pt x="14444" y="20839"/>
                </a:lnTo>
                <a:lnTo>
                  <a:pt x="14576" y="20641"/>
                </a:lnTo>
                <a:lnTo>
                  <a:pt x="14727" y="20431"/>
                </a:lnTo>
                <a:lnTo>
                  <a:pt x="14765" y="20200"/>
                </a:lnTo>
                <a:lnTo>
                  <a:pt x="14802" y="19991"/>
                </a:lnTo>
                <a:lnTo>
                  <a:pt x="14727" y="19759"/>
                </a:lnTo>
                <a:lnTo>
                  <a:pt x="14613" y="19550"/>
                </a:lnTo>
                <a:lnTo>
                  <a:pt x="14444" y="19307"/>
                </a:lnTo>
                <a:lnTo>
                  <a:pt x="14217" y="19098"/>
                </a:lnTo>
                <a:lnTo>
                  <a:pt x="13934" y="18911"/>
                </a:lnTo>
                <a:lnTo>
                  <a:pt x="13669" y="18745"/>
                </a:lnTo>
                <a:lnTo>
                  <a:pt x="13462" y="18547"/>
                </a:lnTo>
                <a:lnTo>
                  <a:pt x="13311" y="18337"/>
                </a:lnTo>
                <a:lnTo>
                  <a:pt x="13197" y="18150"/>
                </a:lnTo>
                <a:lnTo>
                  <a:pt x="13122" y="17941"/>
                </a:lnTo>
                <a:lnTo>
                  <a:pt x="13122" y="17720"/>
                </a:lnTo>
                <a:lnTo>
                  <a:pt x="13122" y="17533"/>
                </a:lnTo>
                <a:lnTo>
                  <a:pt x="13197" y="17346"/>
                </a:lnTo>
                <a:lnTo>
                  <a:pt x="13273" y="17158"/>
                </a:lnTo>
                <a:lnTo>
                  <a:pt x="13386" y="16982"/>
                </a:lnTo>
                <a:lnTo>
                  <a:pt x="13537" y="16839"/>
                </a:lnTo>
                <a:lnTo>
                  <a:pt x="13707" y="16706"/>
                </a:lnTo>
                <a:lnTo>
                  <a:pt x="13896" y="16607"/>
                </a:lnTo>
                <a:lnTo>
                  <a:pt x="14104" y="16519"/>
                </a:lnTo>
                <a:lnTo>
                  <a:pt x="14330" y="16453"/>
                </a:lnTo>
                <a:lnTo>
                  <a:pt x="14538" y="16431"/>
                </a:lnTo>
                <a:lnTo>
                  <a:pt x="14897" y="16453"/>
                </a:lnTo>
                <a:lnTo>
                  <a:pt x="15406" y="16497"/>
                </a:lnTo>
                <a:lnTo>
                  <a:pt x="16105" y="16541"/>
                </a:lnTo>
                <a:lnTo>
                  <a:pt x="16898" y="16607"/>
                </a:lnTo>
                <a:lnTo>
                  <a:pt x="17804" y="16651"/>
                </a:lnTo>
                <a:lnTo>
                  <a:pt x="18786" y="16684"/>
                </a:lnTo>
                <a:lnTo>
                  <a:pt x="19844" y="16728"/>
                </a:lnTo>
                <a:lnTo>
                  <a:pt x="20920" y="16751"/>
                </a:lnTo>
                <a:lnTo>
                  <a:pt x="21109" y="16497"/>
                </a:lnTo>
                <a:lnTo>
                  <a:pt x="21241" y="16222"/>
                </a:lnTo>
                <a:lnTo>
                  <a:pt x="21392" y="15946"/>
                </a:lnTo>
                <a:lnTo>
                  <a:pt x="21467" y="15648"/>
                </a:lnTo>
                <a:lnTo>
                  <a:pt x="21543" y="15351"/>
                </a:lnTo>
                <a:lnTo>
                  <a:pt x="21618" y="15042"/>
                </a:lnTo>
                <a:lnTo>
                  <a:pt x="21618" y="14745"/>
                </a:lnTo>
                <a:lnTo>
                  <a:pt x="21618" y="14447"/>
                </a:lnTo>
                <a:lnTo>
                  <a:pt x="21618" y="14150"/>
                </a:lnTo>
                <a:lnTo>
                  <a:pt x="21581" y="13852"/>
                </a:lnTo>
                <a:lnTo>
                  <a:pt x="21505" y="13577"/>
                </a:lnTo>
                <a:lnTo>
                  <a:pt x="21430" y="13301"/>
                </a:lnTo>
                <a:lnTo>
                  <a:pt x="21354" y="13048"/>
                </a:lnTo>
                <a:lnTo>
                  <a:pt x="21241" y="12816"/>
                </a:lnTo>
                <a:lnTo>
                  <a:pt x="21146" y="12607"/>
                </a:lnTo>
                <a:lnTo>
                  <a:pt x="21033" y="12431"/>
                </a:lnTo>
                <a:lnTo>
                  <a:pt x="20920" y="12265"/>
                </a:lnTo>
                <a:lnTo>
                  <a:pt x="20769" y="12144"/>
                </a:lnTo>
                <a:lnTo>
                  <a:pt x="20637" y="12034"/>
                </a:lnTo>
                <a:lnTo>
                  <a:pt x="20486" y="11946"/>
                </a:lnTo>
                <a:lnTo>
                  <a:pt x="20297" y="11891"/>
                </a:lnTo>
                <a:lnTo>
                  <a:pt x="20165" y="11846"/>
                </a:lnTo>
                <a:lnTo>
                  <a:pt x="19976" y="11824"/>
                </a:lnTo>
                <a:lnTo>
                  <a:pt x="19806" y="11802"/>
                </a:lnTo>
                <a:lnTo>
                  <a:pt x="19390" y="11824"/>
                </a:lnTo>
                <a:lnTo>
                  <a:pt x="18956" y="11891"/>
                </a:lnTo>
                <a:lnTo>
                  <a:pt x="18503" y="11968"/>
                </a:lnTo>
                <a:lnTo>
                  <a:pt x="17993" y="12078"/>
                </a:lnTo>
                <a:lnTo>
                  <a:pt x="17653" y="12144"/>
                </a:lnTo>
                <a:lnTo>
                  <a:pt x="17332" y="12199"/>
                </a:lnTo>
                <a:lnTo>
                  <a:pt x="17049" y="12221"/>
                </a:lnTo>
                <a:lnTo>
                  <a:pt x="16747" y="12243"/>
                </a:lnTo>
                <a:lnTo>
                  <a:pt x="16464" y="12243"/>
                </a:lnTo>
                <a:lnTo>
                  <a:pt x="16218" y="12243"/>
                </a:lnTo>
                <a:lnTo>
                  <a:pt x="15992" y="12221"/>
                </a:lnTo>
                <a:lnTo>
                  <a:pt x="15746" y="12199"/>
                </a:lnTo>
                <a:lnTo>
                  <a:pt x="15520" y="12155"/>
                </a:lnTo>
                <a:lnTo>
                  <a:pt x="15350" y="12122"/>
                </a:lnTo>
                <a:lnTo>
                  <a:pt x="15161" y="12056"/>
                </a:lnTo>
                <a:lnTo>
                  <a:pt x="14972" y="11990"/>
                </a:lnTo>
                <a:lnTo>
                  <a:pt x="14689" y="11846"/>
                </a:lnTo>
                <a:lnTo>
                  <a:pt x="14444" y="11670"/>
                </a:lnTo>
                <a:lnTo>
                  <a:pt x="14255" y="11483"/>
                </a:lnTo>
                <a:lnTo>
                  <a:pt x="14104" y="11295"/>
                </a:lnTo>
                <a:lnTo>
                  <a:pt x="14028" y="11086"/>
                </a:lnTo>
                <a:lnTo>
                  <a:pt x="13972" y="10888"/>
                </a:lnTo>
                <a:lnTo>
                  <a:pt x="13972" y="10700"/>
                </a:lnTo>
                <a:lnTo>
                  <a:pt x="14009" y="10513"/>
                </a:lnTo>
                <a:lnTo>
                  <a:pt x="14066" y="10359"/>
                </a:lnTo>
                <a:lnTo>
                  <a:pt x="14179" y="10215"/>
                </a:lnTo>
                <a:lnTo>
                  <a:pt x="14406" y="10006"/>
                </a:lnTo>
                <a:lnTo>
                  <a:pt x="14651" y="9830"/>
                </a:lnTo>
                <a:lnTo>
                  <a:pt x="14878" y="9686"/>
                </a:lnTo>
                <a:lnTo>
                  <a:pt x="15123" y="9554"/>
                </a:lnTo>
                <a:lnTo>
                  <a:pt x="15350" y="9477"/>
                </a:lnTo>
                <a:lnTo>
                  <a:pt x="15558" y="9411"/>
                </a:lnTo>
                <a:lnTo>
                  <a:pt x="15803" y="9345"/>
                </a:lnTo>
                <a:lnTo>
                  <a:pt x="16030" y="9323"/>
                </a:lnTo>
                <a:lnTo>
                  <a:pt x="16256" y="9301"/>
                </a:lnTo>
                <a:lnTo>
                  <a:pt x="16464" y="9323"/>
                </a:lnTo>
                <a:lnTo>
                  <a:pt x="16690" y="9345"/>
                </a:lnTo>
                <a:lnTo>
                  <a:pt x="16898" y="9367"/>
                </a:lnTo>
                <a:lnTo>
                  <a:pt x="17332" y="9477"/>
                </a:lnTo>
                <a:lnTo>
                  <a:pt x="17767" y="9598"/>
                </a:lnTo>
                <a:lnTo>
                  <a:pt x="18163" y="9731"/>
                </a:lnTo>
                <a:lnTo>
                  <a:pt x="18597" y="9874"/>
                </a:lnTo>
                <a:lnTo>
                  <a:pt x="18994" y="10006"/>
                </a:lnTo>
                <a:lnTo>
                  <a:pt x="19428" y="10083"/>
                </a:lnTo>
                <a:lnTo>
                  <a:pt x="19617" y="10127"/>
                </a:lnTo>
                <a:lnTo>
                  <a:pt x="19844" y="10149"/>
                </a:lnTo>
                <a:lnTo>
                  <a:pt x="20013" y="10149"/>
                </a:lnTo>
                <a:lnTo>
                  <a:pt x="20240" y="10127"/>
                </a:lnTo>
                <a:lnTo>
                  <a:pt x="20410" y="10105"/>
                </a:lnTo>
                <a:lnTo>
                  <a:pt x="20637" y="10061"/>
                </a:lnTo>
                <a:lnTo>
                  <a:pt x="20844" y="9984"/>
                </a:lnTo>
                <a:lnTo>
                  <a:pt x="21033" y="9896"/>
                </a:lnTo>
                <a:lnTo>
                  <a:pt x="21146" y="9830"/>
                </a:lnTo>
                <a:lnTo>
                  <a:pt x="21203" y="9753"/>
                </a:lnTo>
                <a:lnTo>
                  <a:pt x="21279" y="9642"/>
                </a:lnTo>
                <a:lnTo>
                  <a:pt x="21354" y="9521"/>
                </a:lnTo>
                <a:lnTo>
                  <a:pt x="21430" y="9246"/>
                </a:lnTo>
                <a:lnTo>
                  <a:pt x="21430" y="8904"/>
                </a:lnTo>
                <a:lnTo>
                  <a:pt x="21430" y="8540"/>
                </a:lnTo>
                <a:lnTo>
                  <a:pt x="21392" y="8144"/>
                </a:lnTo>
                <a:lnTo>
                  <a:pt x="21354" y="7714"/>
                </a:lnTo>
                <a:lnTo>
                  <a:pt x="21279" y="7295"/>
                </a:lnTo>
                <a:lnTo>
                  <a:pt x="21146" y="6446"/>
                </a:lnTo>
                <a:lnTo>
                  <a:pt x="20995" y="5686"/>
                </a:lnTo>
                <a:lnTo>
                  <a:pt x="20958" y="5366"/>
                </a:lnTo>
                <a:lnTo>
                  <a:pt x="20958" y="5091"/>
                </a:lnTo>
                <a:lnTo>
                  <a:pt x="20958" y="4860"/>
                </a:lnTo>
                <a:lnTo>
                  <a:pt x="21033" y="4716"/>
                </a:lnTo>
                <a:lnTo>
                  <a:pt x="20637" y="4860"/>
                </a:lnTo>
                <a:lnTo>
                  <a:pt x="20127" y="4992"/>
                </a:lnTo>
                <a:lnTo>
                  <a:pt x="19617" y="5069"/>
                </a:lnTo>
                <a:lnTo>
                  <a:pt x="19032" y="5157"/>
                </a:lnTo>
                <a:lnTo>
                  <a:pt x="18465" y="5201"/>
                </a:lnTo>
                <a:lnTo>
                  <a:pt x="17842" y="5245"/>
                </a:lnTo>
                <a:lnTo>
                  <a:pt x="17219" y="5267"/>
                </a:lnTo>
                <a:lnTo>
                  <a:pt x="16615" y="5267"/>
                </a:lnTo>
                <a:lnTo>
                  <a:pt x="15992" y="5245"/>
                </a:lnTo>
                <a:lnTo>
                  <a:pt x="15369" y="5201"/>
                </a:lnTo>
                <a:lnTo>
                  <a:pt x="14840" y="5157"/>
                </a:lnTo>
                <a:lnTo>
                  <a:pt x="14293" y="5091"/>
                </a:lnTo>
                <a:lnTo>
                  <a:pt x="13783" y="5014"/>
                </a:lnTo>
                <a:lnTo>
                  <a:pt x="13386" y="4926"/>
                </a:lnTo>
                <a:lnTo>
                  <a:pt x="13027" y="4815"/>
                </a:lnTo>
                <a:lnTo>
                  <a:pt x="12725" y="4716"/>
                </a:lnTo>
                <a:lnTo>
                  <a:pt x="12480" y="4606"/>
                </a:lnTo>
                <a:lnTo>
                  <a:pt x="12291" y="4496"/>
                </a:lnTo>
                <a:lnTo>
                  <a:pt x="12197" y="4397"/>
                </a:lnTo>
                <a:lnTo>
                  <a:pt x="12083" y="4286"/>
                </a:lnTo>
                <a:lnTo>
                  <a:pt x="12046" y="4187"/>
                </a:lnTo>
                <a:lnTo>
                  <a:pt x="12008" y="4077"/>
                </a:lnTo>
                <a:lnTo>
                  <a:pt x="12046" y="3967"/>
                </a:lnTo>
                <a:lnTo>
                  <a:pt x="12121" y="3868"/>
                </a:lnTo>
                <a:lnTo>
                  <a:pt x="12197" y="3735"/>
                </a:lnTo>
                <a:lnTo>
                  <a:pt x="12291" y="3614"/>
                </a:lnTo>
                <a:lnTo>
                  <a:pt x="12442" y="3482"/>
                </a:lnTo>
                <a:lnTo>
                  <a:pt x="12631" y="3361"/>
                </a:lnTo>
                <a:lnTo>
                  <a:pt x="13065" y="3085"/>
                </a:lnTo>
                <a:lnTo>
                  <a:pt x="13537" y="2766"/>
                </a:lnTo>
                <a:lnTo>
                  <a:pt x="13783" y="2578"/>
                </a:lnTo>
                <a:lnTo>
                  <a:pt x="13934" y="2380"/>
                </a:lnTo>
                <a:lnTo>
                  <a:pt x="14028" y="2171"/>
                </a:lnTo>
                <a:lnTo>
                  <a:pt x="14104" y="1961"/>
                </a:lnTo>
                <a:lnTo>
                  <a:pt x="14104" y="1730"/>
                </a:lnTo>
                <a:lnTo>
                  <a:pt x="14066" y="1498"/>
                </a:lnTo>
                <a:lnTo>
                  <a:pt x="13972" y="1267"/>
                </a:lnTo>
                <a:lnTo>
                  <a:pt x="13820" y="1057"/>
                </a:lnTo>
                <a:lnTo>
                  <a:pt x="13594" y="837"/>
                </a:lnTo>
                <a:lnTo>
                  <a:pt x="13386" y="628"/>
                </a:lnTo>
                <a:lnTo>
                  <a:pt x="13103" y="462"/>
                </a:lnTo>
                <a:lnTo>
                  <a:pt x="12763" y="308"/>
                </a:lnTo>
                <a:lnTo>
                  <a:pt x="12404" y="187"/>
                </a:lnTo>
                <a:lnTo>
                  <a:pt x="12008" y="77"/>
                </a:lnTo>
                <a:lnTo>
                  <a:pt x="11574" y="33"/>
                </a:lnTo>
                <a:lnTo>
                  <a:pt x="11102" y="11"/>
                </a:lnTo>
                <a:lnTo>
                  <a:pt x="10667" y="11"/>
                </a:lnTo>
                <a:lnTo>
                  <a:pt x="10233" y="77"/>
                </a:lnTo>
                <a:lnTo>
                  <a:pt x="9837" y="187"/>
                </a:lnTo>
                <a:lnTo>
                  <a:pt x="9440" y="286"/>
                </a:lnTo>
                <a:lnTo>
                  <a:pt x="9062" y="462"/>
                </a:lnTo>
                <a:lnTo>
                  <a:pt x="8741" y="628"/>
                </a:lnTo>
                <a:lnTo>
                  <a:pt x="8458" y="815"/>
                </a:lnTo>
                <a:lnTo>
                  <a:pt x="8232" y="1035"/>
                </a:lnTo>
                <a:lnTo>
                  <a:pt x="8062" y="1245"/>
                </a:lnTo>
                <a:lnTo>
                  <a:pt x="7911" y="1476"/>
                </a:lnTo>
                <a:lnTo>
                  <a:pt x="7835" y="1708"/>
                </a:lnTo>
                <a:lnTo>
                  <a:pt x="7797" y="1961"/>
                </a:lnTo>
                <a:lnTo>
                  <a:pt x="7835" y="2193"/>
                </a:lnTo>
                <a:lnTo>
                  <a:pt x="7948" y="2402"/>
                </a:lnTo>
                <a:lnTo>
                  <a:pt x="8062" y="2534"/>
                </a:lnTo>
                <a:lnTo>
                  <a:pt x="8175" y="2644"/>
                </a:lnTo>
                <a:lnTo>
                  <a:pt x="8269" y="2744"/>
                </a:lnTo>
                <a:lnTo>
                  <a:pt x="8420" y="2832"/>
                </a:lnTo>
                <a:lnTo>
                  <a:pt x="8704" y="3019"/>
                </a:lnTo>
                <a:lnTo>
                  <a:pt x="8968" y="3206"/>
                </a:lnTo>
                <a:lnTo>
                  <a:pt x="9138" y="3405"/>
                </a:lnTo>
                <a:lnTo>
                  <a:pt x="9327" y="3570"/>
                </a:lnTo>
                <a:lnTo>
                  <a:pt x="9440" y="3735"/>
                </a:lnTo>
                <a:lnTo>
                  <a:pt x="9516" y="3890"/>
                </a:lnTo>
                <a:lnTo>
                  <a:pt x="9534" y="4033"/>
                </a:lnTo>
                <a:lnTo>
                  <a:pt x="9534" y="4165"/>
                </a:lnTo>
                <a:lnTo>
                  <a:pt x="9516" y="4286"/>
                </a:lnTo>
                <a:lnTo>
                  <a:pt x="9440" y="4397"/>
                </a:lnTo>
                <a:lnTo>
                  <a:pt x="9327" y="4496"/>
                </a:lnTo>
                <a:lnTo>
                  <a:pt x="9176" y="4562"/>
                </a:lnTo>
                <a:lnTo>
                  <a:pt x="9006" y="4628"/>
                </a:lnTo>
                <a:lnTo>
                  <a:pt x="8779" y="4694"/>
                </a:lnTo>
                <a:lnTo>
                  <a:pt x="8534" y="4716"/>
                </a:lnTo>
                <a:lnTo>
                  <a:pt x="8232" y="4716"/>
                </a:lnTo>
                <a:lnTo>
                  <a:pt x="7118" y="4738"/>
                </a:lnTo>
                <a:lnTo>
                  <a:pt x="5947" y="4771"/>
                </a:lnTo>
                <a:lnTo>
                  <a:pt x="4795" y="4815"/>
                </a:lnTo>
                <a:lnTo>
                  <a:pt x="3681" y="4860"/>
                </a:lnTo>
                <a:lnTo>
                  <a:pt x="2662" y="4882"/>
                </a:lnTo>
                <a:lnTo>
                  <a:pt x="1755" y="4882"/>
                </a:lnTo>
                <a:lnTo>
                  <a:pt x="1359" y="4860"/>
                </a:lnTo>
                <a:lnTo>
                  <a:pt x="981" y="4837"/>
                </a:lnTo>
                <a:lnTo>
                  <a:pt x="698" y="4771"/>
                </a:lnTo>
                <a:lnTo>
                  <a:pt x="453" y="4716"/>
                </a:lnTo>
                <a:lnTo>
                  <a:pt x="453" y="5322"/>
                </a:lnTo>
                <a:lnTo>
                  <a:pt x="453" y="6083"/>
                </a:lnTo>
                <a:lnTo>
                  <a:pt x="453" y="6909"/>
                </a:lnTo>
                <a:lnTo>
                  <a:pt x="453" y="7780"/>
                </a:lnTo>
                <a:lnTo>
                  <a:pt x="453" y="8606"/>
                </a:lnTo>
                <a:lnTo>
                  <a:pt x="453" y="9345"/>
                </a:lnTo>
                <a:lnTo>
                  <a:pt x="453" y="9918"/>
                </a:lnTo>
                <a:lnTo>
                  <a:pt x="453" y="10282"/>
                </a:lnTo>
                <a:lnTo>
                  <a:pt x="490" y="10381"/>
                </a:lnTo>
                <a:lnTo>
                  <a:pt x="547" y="10491"/>
                </a:lnTo>
                <a:lnTo>
                  <a:pt x="660" y="10590"/>
                </a:lnTo>
                <a:lnTo>
                  <a:pt x="811" y="10700"/>
                </a:lnTo>
                <a:lnTo>
                  <a:pt x="981" y="10811"/>
                </a:lnTo>
                <a:lnTo>
                  <a:pt x="1208" y="10888"/>
                </a:lnTo>
                <a:lnTo>
                  <a:pt x="1453" y="10954"/>
                </a:lnTo>
                <a:lnTo>
                  <a:pt x="1718" y="11020"/>
                </a:lnTo>
                <a:lnTo>
                  <a:pt x="1963" y="11064"/>
                </a:lnTo>
                <a:lnTo>
                  <a:pt x="2265" y="11086"/>
                </a:lnTo>
                <a:lnTo>
                  <a:pt x="2548" y="11064"/>
                </a:lnTo>
                <a:lnTo>
                  <a:pt x="2794" y="11042"/>
                </a:lnTo>
                <a:lnTo>
                  <a:pt x="3096" y="10976"/>
                </a:lnTo>
                <a:lnTo>
                  <a:pt x="3341" y="10888"/>
                </a:lnTo>
                <a:lnTo>
                  <a:pt x="3606" y="10766"/>
                </a:lnTo>
                <a:lnTo>
                  <a:pt x="3813" y="10590"/>
                </a:lnTo>
                <a:close/>
              </a:path>
            </a:pathLst>
          </a:custGeom>
          <a:solidFill>
            <a:schemeClr val="tx2">
              <a:lumMod val="75000"/>
              <a:alpha val="78000"/>
            </a:schemeClr>
          </a:solidFill>
          <a:ln w="28575">
            <a:solidFill>
              <a:sysClr val="window" lastClr="FFFFFF"/>
            </a:solidFill>
            <a:miter lim="800000"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50" name="Puzzle1"/>
          <p:cNvSpPr>
            <a:spLocks noEditPoints="1" noChangeArrowheads="1"/>
          </p:cNvSpPr>
          <p:nvPr/>
        </p:nvSpPr>
        <p:spPr bwMode="auto">
          <a:xfrm>
            <a:off x="3495822" y="2666501"/>
            <a:ext cx="1574052" cy="934931"/>
          </a:xfrm>
          <a:custGeom>
            <a:avLst/>
            <a:gdLst>
              <a:gd name="T0" fmla="*/ 16740 w 21600"/>
              <a:gd name="T1" fmla="*/ 21078 h 21600"/>
              <a:gd name="T2" fmla="*/ 16976 w 21600"/>
              <a:gd name="T3" fmla="*/ 521 h 21600"/>
              <a:gd name="T4" fmla="*/ 4725 w 21600"/>
              <a:gd name="T5" fmla="*/ 856 h 21600"/>
              <a:gd name="T6" fmla="*/ 5040 w 21600"/>
              <a:gd name="T7" fmla="*/ 21004 h 21600"/>
              <a:gd name="T8" fmla="*/ 10811 w 21600"/>
              <a:gd name="T9" fmla="*/ 12885 h 21600"/>
              <a:gd name="T10" fmla="*/ 10845 w 21600"/>
              <a:gd name="T11" fmla="*/ 8714 h 21600"/>
              <a:gd name="T12" fmla="*/ 21600 w 21600"/>
              <a:gd name="T13" fmla="*/ 10000 h 21600"/>
              <a:gd name="T14" fmla="*/ 56 w 21600"/>
              <a:gd name="T15" fmla="*/ 10000 h 21600"/>
              <a:gd name="T16" fmla="*/ 6086 w 21600"/>
              <a:gd name="T17" fmla="*/ 2569 h 21600"/>
              <a:gd name="T18" fmla="*/ 16132 w 21600"/>
              <a:gd name="T19" fmla="*/ 1955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9360" y="20836"/>
                </a:moveTo>
                <a:lnTo>
                  <a:pt x="9528" y="20836"/>
                </a:lnTo>
                <a:lnTo>
                  <a:pt x="9686" y="20762"/>
                </a:lnTo>
                <a:lnTo>
                  <a:pt x="9810" y="20687"/>
                </a:lnTo>
                <a:lnTo>
                  <a:pt x="9922" y="20575"/>
                </a:lnTo>
                <a:lnTo>
                  <a:pt x="10012" y="20426"/>
                </a:lnTo>
                <a:lnTo>
                  <a:pt x="10068" y="20296"/>
                </a:lnTo>
                <a:lnTo>
                  <a:pt x="10113" y="20110"/>
                </a:lnTo>
                <a:lnTo>
                  <a:pt x="10136" y="19905"/>
                </a:lnTo>
                <a:lnTo>
                  <a:pt x="10136" y="19682"/>
                </a:lnTo>
                <a:lnTo>
                  <a:pt x="10113" y="19440"/>
                </a:lnTo>
                <a:lnTo>
                  <a:pt x="10068" y="19142"/>
                </a:lnTo>
                <a:lnTo>
                  <a:pt x="10012" y="18900"/>
                </a:lnTo>
                <a:lnTo>
                  <a:pt x="9900" y="18620"/>
                </a:lnTo>
                <a:lnTo>
                  <a:pt x="9787" y="18285"/>
                </a:lnTo>
                <a:lnTo>
                  <a:pt x="9641" y="17968"/>
                </a:lnTo>
                <a:lnTo>
                  <a:pt x="9472" y="17652"/>
                </a:lnTo>
                <a:lnTo>
                  <a:pt x="9382" y="17466"/>
                </a:lnTo>
                <a:lnTo>
                  <a:pt x="9315" y="17298"/>
                </a:lnTo>
                <a:lnTo>
                  <a:pt x="9258" y="17112"/>
                </a:lnTo>
                <a:lnTo>
                  <a:pt x="9191" y="16926"/>
                </a:lnTo>
                <a:lnTo>
                  <a:pt x="9123" y="16535"/>
                </a:lnTo>
                <a:lnTo>
                  <a:pt x="9101" y="16144"/>
                </a:lnTo>
                <a:lnTo>
                  <a:pt x="9101" y="15753"/>
                </a:lnTo>
                <a:lnTo>
                  <a:pt x="9168" y="15362"/>
                </a:lnTo>
                <a:lnTo>
                  <a:pt x="9236" y="14971"/>
                </a:lnTo>
                <a:lnTo>
                  <a:pt x="9360" y="14580"/>
                </a:lnTo>
                <a:lnTo>
                  <a:pt x="9495" y="14244"/>
                </a:lnTo>
                <a:lnTo>
                  <a:pt x="9663" y="13891"/>
                </a:lnTo>
                <a:lnTo>
                  <a:pt x="9855" y="13611"/>
                </a:lnTo>
                <a:lnTo>
                  <a:pt x="10068" y="13351"/>
                </a:lnTo>
                <a:lnTo>
                  <a:pt x="10293" y="13146"/>
                </a:lnTo>
                <a:lnTo>
                  <a:pt x="10552" y="12997"/>
                </a:lnTo>
                <a:lnTo>
                  <a:pt x="10811" y="12885"/>
                </a:lnTo>
                <a:lnTo>
                  <a:pt x="11069" y="12866"/>
                </a:lnTo>
                <a:lnTo>
                  <a:pt x="11351" y="12885"/>
                </a:lnTo>
                <a:lnTo>
                  <a:pt x="11610" y="12997"/>
                </a:lnTo>
                <a:lnTo>
                  <a:pt x="11846" y="13183"/>
                </a:lnTo>
                <a:lnTo>
                  <a:pt x="12060" y="13388"/>
                </a:lnTo>
                <a:lnTo>
                  <a:pt x="12251" y="13648"/>
                </a:lnTo>
                <a:lnTo>
                  <a:pt x="12419" y="13928"/>
                </a:lnTo>
                <a:lnTo>
                  <a:pt x="12555" y="14244"/>
                </a:lnTo>
                <a:lnTo>
                  <a:pt x="12690" y="14617"/>
                </a:lnTo>
                <a:lnTo>
                  <a:pt x="12768" y="15008"/>
                </a:lnTo>
                <a:lnTo>
                  <a:pt x="12836" y="15399"/>
                </a:lnTo>
                <a:lnTo>
                  <a:pt x="12858" y="15753"/>
                </a:lnTo>
                <a:lnTo>
                  <a:pt x="12858" y="16144"/>
                </a:lnTo>
                <a:lnTo>
                  <a:pt x="12813" y="16535"/>
                </a:lnTo>
                <a:lnTo>
                  <a:pt x="12746" y="16888"/>
                </a:lnTo>
                <a:lnTo>
                  <a:pt x="12667" y="17224"/>
                </a:lnTo>
                <a:lnTo>
                  <a:pt x="12510" y="17503"/>
                </a:lnTo>
                <a:lnTo>
                  <a:pt x="12228" y="18043"/>
                </a:lnTo>
                <a:lnTo>
                  <a:pt x="11970" y="18546"/>
                </a:lnTo>
                <a:lnTo>
                  <a:pt x="11868" y="18751"/>
                </a:lnTo>
                <a:lnTo>
                  <a:pt x="11778" y="18974"/>
                </a:lnTo>
                <a:lnTo>
                  <a:pt x="11711" y="19179"/>
                </a:lnTo>
                <a:lnTo>
                  <a:pt x="11666" y="19365"/>
                </a:lnTo>
                <a:lnTo>
                  <a:pt x="11632" y="19570"/>
                </a:lnTo>
                <a:lnTo>
                  <a:pt x="11632" y="19756"/>
                </a:lnTo>
                <a:lnTo>
                  <a:pt x="11632" y="19942"/>
                </a:lnTo>
                <a:lnTo>
                  <a:pt x="11643" y="20110"/>
                </a:lnTo>
                <a:lnTo>
                  <a:pt x="11711" y="20296"/>
                </a:lnTo>
                <a:lnTo>
                  <a:pt x="11801" y="20464"/>
                </a:lnTo>
                <a:lnTo>
                  <a:pt x="11891" y="20650"/>
                </a:lnTo>
                <a:lnTo>
                  <a:pt x="12037" y="20836"/>
                </a:lnTo>
                <a:lnTo>
                  <a:pt x="12206" y="21004"/>
                </a:lnTo>
                <a:lnTo>
                  <a:pt x="12419" y="21190"/>
                </a:lnTo>
                <a:lnTo>
                  <a:pt x="12667" y="21320"/>
                </a:lnTo>
                <a:lnTo>
                  <a:pt x="12960" y="21432"/>
                </a:lnTo>
                <a:lnTo>
                  <a:pt x="13286" y="21544"/>
                </a:lnTo>
                <a:lnTo>
                  <a:pt x="13612" y="21655"/>
                </a:lnTo>
                <a:lnTo>
                  <a:pt x="13983" y="21693"/>
                </a:lnTo>
                <a:lnTo>
                  <a:pt x="14343" y="21730"/>
                </a:lnTo>
                <a:lnTo>
                  <a:pt x="14715" y="21730"/>
                </a:lnTo>
                <a:lnTo>
                  <a:pt x="15075" y="21730"/>
                </a:lnTo>
                <a:lnTo>
                  <a:pt x="15446" y="21655"/>
                </a:lnTo>
                <a:lnTo>
                  <a:pt x="15794" y="21581"/>
                </a:lnTo>
                <a:lnTo>
                  <a:pt x="16132" y="21432"/>
                </a:lnTo>
                <a:lnTo>
                  <a:pt x="16458" y="21302"/>
                </a:lnTo>
                <a:lnTo>
                  <a:pt x="16740" y="21078"/>
                </a:lnTo>
                <a:lnTo>
                  <a:pt x="16976" y="20836"/>
                </a:lnTo>
                <a:lnTo>
                  <a:pt x="17043" y="20650"/>
                </a:lnTo>
                <a:lnTo>
                  <a:pt x="17088" y="20426"/>
                </a:lnTo>
                <a:lnTo>
                  <a:pt x="17133" y="20222"/>
                </a:lnTo>
                <a:lnTo>
                  <a:pt x="17156" y="19980"/>
                </a:lnTo>
                <a:lnTo>
                  <a:pt x="17167" y="19477"/>
                </a:lnTo>
                <a:lnTo>
                  <a:pt x="17167" y="18974"/>
                </a:lnTo>
                <a:lnTo>
                  <a:pt x="17156" y="18397"/>
                </a:lnTo>
                <a:lnTo>
                  <a:pt x="17111" y="17820"/>
                </a:lnTo>
                <a:lnTo>
                  <a:pt x="17066" y="17261"/>
                </a:lnTo>
                <a:lnTo>
                  <a:pt x="16998" y="16646"/>
                </a:lnTo>
                <a:lnTo>
                  <a:pt x="16852" y="15511"/>
                </a:lnTo>
                <a:lnTo>
                  <a:pt x="16740" y="14393"/>
                </a:lnTo>
                <a:lnTo>
                  <a:pt x="16717" y="13928"/>
                </a:lnTo>
                <a:lnTo>
                  <a:pt x="16695" y="13462"/>
                </a:lnTo>
                <a:lnTo>
                  <a:pt x="16717" y="13071"/>
                </a:lnTo>
                <a:lnTo>
                  <a:pt x="16785" y="12755"/>
                </a:lnTo>
                <a:lnTo>
                  <a:pt x="16852" y="12419"/>
                </a:lnTo>
                <a:lnTo>
                  <a:pt x="16953" y="12140"/>
                </a:lnTo>
                <a:lnTo>
                  <a:pt x="17088" y="11898"/>
                </a:lnTo>
                <a:lnTo>
                  <a:pt x="17212" y="11675"/>
                </a:lnTo>
                <a:lnTo>
                  <a:pt x="17370" y="11470"/>
                </a:lnTo>
                <a:lnTo>
                  <a:pt x="17516" y="11284"/>
                </a:lnTo>
                <a:lnTo>
                  <a:pt x="17696" y="11135"/>
                </a:lnTo>
                <a:lnTo>
                  <a:pt x="17865" y="11042"/>
                </a:lnTo>
                <a:lnTo>
                  <a:pt x="18033" y="10930"/>
                </a:lnTo>
                <a:lnTo>
                  <a:pt x="18213" y="10893"/>
                </a:lnTo>
                <a:lnTo>
                  <a:pt x="18382" y="10893"/>
                </a:lnTo>
                <a:lnTo>
                  <a:pt x="18551" y="10967"/>
                </a:lnTo>
                <a:lnTo>
                  <a:pt x="18708" y="11042"/>
                </a:lnTo>
                <a:lnTo>
                  <a:pt x="18855" y="11172"/>
                </a:lnTo>
                <a:lnTo>
                  <a:pt x="19012" y="11358"/>
                </a:lnTo>
                <a:lnTo>
                  <a:pt x="19136" y="11600"/>
                </a:lnTo>
                <a:lnTo>
                  <a:pt x="19271" y="11861"/>
                </a:lnTo>
                <a:lnTo>
                  <a:pt x="19440" y="12028"/>
                </a:lnTo>
                <a:lnTo>
                  <a:pt x="19608" y="12177"/>
                </a:lnTo>
                <a:lnTo>
                  <a:pt x="19822" y="12289"/>
                </a:lnTo>
                <a:lnTo>
                  <a:pt x="20025" y="12289"/>
                </a:lnTo>
                <a:lnTo>
                  <a:pt x="20238" y="12289"/>
                </a:lnTo>
                <a:lnTo>
                  <a:pt x="20452" y="12215"/>
                </a:lnTo>
                <a:lnTo>
                  <a:pt x="20643" y="12103"/>
                </a:lnTo>
                <a:lnTo>
                  <a:pt x="20846" y="11973"/>
                </a:lnTo>
                <a:lnTo>
                  <a:pt x="21037" y="11786"/>
                </a:lnTo>
                <a:lnTo>
                  <a:pt x="21206" y="11563"/>
                </a:lnTo>
                <a:lnTo>
                  <a:pt x="21363" y="11321"/>
                </a:lnTo>
                <a:lnTo>
                  <a:pt x="21465" y="11079"/>
                </a:lnTo>
                <a:lnTo>
                  <a:pt x="21577" y="10744"/>
                </a:lnTo>
                <a:lnTo>
                  <a:pt x="21622" y="10427"/>
                </a:lnTo>
                <a:lnTo>
                  <a:pt x="21645" y="10111"/>
                </a:lnTo>
                <a:lnTo>
                  <a:pt x="21622" y="9608"/>
                </a:lnTo>
                <a:lnTo>
                  <a:pt x="21577" y="9142"/>
                </a:lnTo>
                <a:lnTo>
                  <a:pt x="21465" y="8751"/>
                </a:lnTo>
                <a:lnTo>
                  <a:pt x="21363" y="8397"/>
                </a:lnTo>
                <a:lnTo>
                  <a:pt x="21206" y="8062"/>
                </a:lnTo>
                <a:lnTo>
                  <a:pt x="21037" y="7820"/>
                </a:lnTo>
                <a:lnTo>
                  <a:pt x="20846" y="7597"/>
                </a:lnTo>
                <a:lnTo>
                  <a:pt x="20643" y="7429"/>
                </a:lnTo>
                <a:lnTo>
                  <a:pt x="20452" y="7317"/>
                </a:lnTo>
                <a:lnTo>
                  <a:pt x="20238" y="7206"/>
                </a:lnTo>
                <a:lnTo>
                  <a:pt x="20025" y="7168"/>
                </a:lnTo>
                <a:lnTo>
                  <a:pt x="19822" y="7206"/>
                </a:lnTo>
                <a:lnTo>
                  <a:pt x="19608" y="7243"/>
                </a:lnTo>
                <a:lnTo>
                  <a:pt x="19440" y="7355"/>
                </a:lnTo>
                <a:lnTo>
                  <a:pt x="19271" y="7504"/>
                </a:lnTo>
                <a:lnTo>
                  <a:pt x="19136" y="7708"/>
                </a:lnTo>
                <a:lnTo>
                  <a:pt x="19012" y="7895"/>
                </a:lnTo>
                <a:lnTo>
                  <a:pt x="18832" y="8025"/>
                </a:lnTo>
                <a:lnTo>
                  <a:pt x="18663" y="8174"/>
                </a:lnTo>
                <a:lnTo>
                  <a:pt x="18472" y="8248"/>
                </a:lnTo>
                <a:lnTo>
                  <a:pt x="18270" y="8286"/>
                </a:lnTo>
                <a:lnTo>
                  <a:pt x="18078" y="8323"/>
                </a:lnTo>
                <a:lnTo>
                  <a:pt x="17887" y="8323"/>
                </a:lnTo>
                <a:lnTo>
                  <a:pt x="17696" y="8248"/>
                </a:lnTo>
                <a:lnTo>
                  <a:pt x="17493" y="8174"/>
                </a:lnTo>
                <a:lnTo>
                  <a:pt x="17302" y="8062"/>
                </a:lnTo>
                <a:lnTo>
                  <a:pt x="17133" y="7969"/>
                </a:lnTo>
                <a:lnTo>
                  <a:pt x="16976" y="7783"/>
                </a:lnTo>
                <a:lnTo>
                  <a:pt x="16852" y="7597"/>
                </a:lnTo>
                <a:lnTo>
                  <a:pt x="16740" y="7429"/>
                </a:lnTo>
                <a:lnTo>
                  <a:pt x="16672" y="7168"/>
                </a:lnTo>
                <a:lnTo>
                  <a:pt x="16638" y="6926"/>
                </a:lnTo>
                <a:lnTo>
                  <a:pt x="16616" y="6498"/>
                </a:lnTo>
                <a:lnTo>
                  <a:pt x="16616" y="5772"/>
                </a:lnTo>
                <a:lnTo>
                  <a:pt x="16650" y="4915"/>
                </a:lnTo>
                <a:lnTo>
                  <a:pt x="16695" y="3928"/>
                </a:lnTo>
                <a:lnTo>
                  <a:pt x="16762" y="2960"/>
                </a:lnTo>
                <a:lnTo>
                  <a:pt x="16830" y="1992"/>
                </a:lnTo>
                <a:lnTo>
                  <a:pt x="16908" y="1173"/>
                </a:lnTo>
                <a:lnTo>
                  <a:pt x="16976" y="521"/>
                </a:lnTo>
                <a:lnTo>
                  <a:pt x="16953" y="521"/>
                </a:lnTo>
                <a:lnTo>
                  <a:pt x="16931" y="521"/>
                </a:lnTo>
                <a:lnTo>
                  <a:pt x="16267" y="484"/>
                </a:lnTo>
                <a:lnTo>
                  <a:pt x="15637" y="428"/>
                </a:lnTo>
                <a:lnTo>
                  <a:pt x="15063" y="353"/>
                </a:lnTo>
                <a:lnTo>
                  <a:pt x="14523" y="279"/>
                </a:lnTo>
                <a:lnTo>
                  <a:pt x="14040" y="167"/>
                </a:lnTo>
                <a:lnTo>
                  <a:pt x="13635" y="93"/>
                </a:lnTo>
                <a:lnTo>
                  <a:pt x="13331" y="18"/>
                </a:lnTo>
                <a:lnTo>
                  <a:pt x="13117" y="18"/>
                </a:lnTo>
                <a:lnTo>
                  <a:pt x="12982" y="18"/>
                </a:lnTo>
                <a:lnTo>
                  <a:pt x="12858" y="130"/>
                </a:lnTo>
                <a:lnTo>
                  <a:pt x="12723" y="279"/>
                </a:lnTo>
                <a:lnTo>
                  <a:pt x="12622" y="446"/>
                </a:lnTo>
                <a:lnTo>
                  <a:pt x="12510" y="670"/>
                </a:lnTo>
                <a:lnTo>
                  <a:pt x="12419" y="912"/>
                </a:lnTo>
                <a:lnTo>
                  <a:pt x="12363" y="1210"/>
                </a:lnTo>
                <a:lnTo>
                  <a:pt x="12318" y="1526"/>
                </a:lnTo>
                <a:lnTo>
                  <a:pt x="12273" y="1843"/>
                </a:lnTo>
                <a:lnTo>
                  <a:pt x="12251" y="2215"/>
                </a:lnTo>
                <a:lnTo>
                  <a:pt x="12273" y="2532"/>
                </a:lnTo>
                <a:lnTo>
                  <a:pt x="12318" y="2886"/>
                </a:lnTo>
                <a:lnTo>
                  <a:pt x="12386" y="3240"/>
                </a:lnTo>
                <a:lnTo>
                  <a:pt x="12464" y="3556"/>
                </a:lnTo>
                <a:lnTo>
                  <a:pt x="12577" y="3891"/>
                </a:lnTo>
                <a:lnTo>
                  <a:pt x="12746" y="4171"/>
                </a:lnTo>
                <a:lnTo>
                  <a:pt x="12926" y="4487"/>
                </a:lnTo>
                <a:lnTo>
                  <a:pt x="13050" y="4860"/>
                </a:lnTo>
                <a:lnTo>
                  <a:pt x="13162" y="5251"/>
                </a:lnTo>
                <a:lnTo>
                  <a:pt x="13218" y="5604"/>
                </a:lnTo>
                <a:lnTo>
                  <a:pt x="13263" y="5995"/>
                </a:lnTo>
                <a:lnTo>
                  <a:pt x="13241" y="6386"/>
                </a:lnTo>
                <a:lnTo>
                  <a:pt x="13218" y="6740"/>
                </a:lnTo>
                <a:lnTo>
                  <a:pt x="13139" y="7094"/>
                </a:lnTo>
                <a:lnTo>
                  <a:pt x="13050" y="7429"/>
                </a:lnTo>
                <a:lnTo>
                  <a:pt x="12903" y="7746"/>
                </a:lnTo>
                <a:lnTo>
                  <a:pt x="12723" y="8025"/>
                </a:lnTo>
                <a:lnTo>
                  <a:pt x="12532" y="8286"/>
                </a:lnTo>
                <a:lnTo>
                  <a:pt x="12318" y="8491"/>
                </a:lnTo>
                <a:lnTo>
                  <a:pt x="12060" y="8677"/>
                </a:lnTo>
                <a:lnTo>
                  <a:pt x="11756" y="8788"/>
                </a:lnTo>
                <a:lnTo>
                  <a:pt x="11452" y="8826"/>
                </a:lnTo>
                <a:lnTo>
                  <a:pt x="11283" y="8826"/>
                </a:lnTo>
                <a:lnTo>
                  <a:pt x="11126" y="8826"/>
                </a:lnTo>
                <a:lnTo>
                  <a:pt x="11002" y="8788"/>
                </a:lnTo>
                <a:lnTo>
                  <a:pt x="10845" y="8714"/>
                </a:lnTo>
                <a:lnTo>
                  <a:pt x="10721" y="8640"/>
                </a:lnTo>
                <a:lnTo>
                  <a:pt x="10608" y="8565"/>
                </a:lnTo>
                <a:lnTo>
                  <a:pt x="10485" y="8453"/>
                </a:lnTo>
                <a:lnTo>
                  <a:pt x="10372" y="8323"/>
                </a:lnTo>
                <a:lnTo>
                  <a:pt x="10181" y="8062"/>
                </a:lnTo>
                <a:lnTo>
                  <a:pt x="10035" y="7746"/>
                </a:lnTo>
                <a:lnTo>
                  <a:pt x="9900" y="7392"/>
                </a:lnTo>
                <a:lnTo>
                  <a:pt x="9787" y="7001"/>
                </a:lnTo>
                <a:lnTo>
                  <a:pt x="9731" y="6610"/>
                </a:lnTo>
                <a:lnTo>
                  <a:pt x="9686" y="6219"/>
                </a:lnTo>
                <a:lnTo>
                  <a:pt x="9663" y="5772"/>
                </a:lnTo>
                <a:lnTo>
                  <a:pt x="9686" y="5381"/>
                </a:lnTo>
                <a:lnTo>
                  <a:pt x="9753" y="4990"/>
                </a:lnTo>
                <a:lnTo>
                  <a:pt x="9832" y="4636"/>
                </a:lnTo>
                <a:lnTo>
                  <a:pt x="9945" y="4320"/>
                </a:lnTo>
                <a:lnTo>
                  <a:pt x="10068" y="4022"/>
                </a:lnTo>
                <a:lnTo>
                  <a:pt x="10203" y="3817"/>
                </a:lnTo>
                <a:lnTo>
                  <a:pt x="10316" y="3593"/>
                </a:lnTo>
                <a:lnTo>
                  <a:pt x="10395" y="3351"/>
                </a:lnTo>
                <a:lnTo>
                  <a:pt x="10462" y="3109"/>
                </a:lnTo>
                <a:lnTo>
                  <a:pt x="10507" y="2848"/>
                </a:lnTo>
                <a:lnTo>
                  <a:pt x="10530" y="2606"/>
                </a:lnTo>
                <a:lnTo>
                  <a:pt x="10507" y="2346"/>
                </a:lnTo>
                <a:lnTo>
                  <a:pt x="10462" y="2141"/>
                </a:lnTo>
                <a:lnTo>
                  <a:pt x="10395" y="1880"/>
                </a:lnTo>
                <a:lnTo>
                  <a:pt x="10293" y="1638"/>
                </a:lnTo>
                <a:lnTo>
                  <a:pt x="10158" y="1415"/>
                </a:lnTo>
                <a:lnTo>
                  <a:pt x="9967" y="1210"/>
                </a:lnTo>
                <a:lnTo>
                  <a:pt x="9753" y="986"/>
                </a:lnTo>
                <a:lnTo>
                  <a:pt x="9495" y="819"/>
                </a:lnTo>
                <a:lnTo>
                  <a:pt x="9191" y="670"/>
                </a:lnTo>
                <a:lnTo>
                  <a:pt x="8842" y="521"/>
                </a:lnTo>
                <a:lnTo>
                  <a:pt x="8471" y="446"/>
                </a:lnTo>
                <a:lnTo>
                  <a:pt x="7998" y="428"/>
                </a:lnTo>
                <a:lnTo>
                  <a:pt x="7413" y="428"/>
                </a:lnTo>
                <a:lnTo>
                  <a:pt x="6817" y="446"/>
                </a:lnTo>
                <a:lnTo>
                  <a:pt x="6187" y="521"/>
                </a:lnTo>
                <a:lnTo>
                  <a:pt x="5602" y="633"/>
                </a:lnTo>
                <a:lnTo>
                  <a:pt x="5107" y="744"/>
                </a:lnTo>
                <a:lnTo>
                  <a:pt x="4725" y="856"/>
                </a:lnTo>
                <a:lnTo>
                  <a:pt x="4848" y="1564"/>
                </a:lnTo>
                <a:lnTo>
                  <a:pt x="5028" y="2495"/>
                </a:lnTo>
                <a:lnTo>
                  <a:pt x="5175" y="3556"/>
                </a:lnTo>
                <a:lnTo>
                  <a:pt x="5298" y="4673"/>
                </a:lnTo>
                <a:lnTo>
                  <a:pt x="5343" y="5213"/>
                </a:lnTo>
                <a:lnTo>
                  <a:pt x="5388" y="5753"/>
                </a:lnTo>
                <a:lnTo>
                  <a:pt x="5411" y="6275"/>
                </a:lnTo>
                <a:lnTo>
                  <a:pt x="5411" y="6740"/>
                </a:lnTo>
                <a:lnTo>
                  <a:pt x="5366" y="7168"/>
                </a:lnTo>
                <a:lnTo>
                  <a:pt x="5321" y="7541"/>
                </a:lnTo>
                <a:lnTo>
                  <a:pt x="5287" y="7708"/>
                </a:lnTo>
                <a:lnTo>
                  <a:pt x="5242" y="7857"/>
                </a:lnTo>
                <a:lnTo>
                  <a:pt x="5197" y="7969"/>
                </a:lnTo>
                <a:lnTo>
                  <a:pt x="5130" y="8062"/>
                </a:lnTo>
                <a:lnTo>
                  <a:pt x="5006" y="8248"/>
                </a:lnTo>
                <a:lnTo>
                  <a:pt x="4848" y="8397"/>
                </a:lnTo>
                <a:lnTo>
                  <a:pt x="4725" y="8528"/>
                </a:lnTo>
                <a:lnTo>
                  <a:pt x="4567" y="8640"/>
                </a:lnTo>
                <a:lnTo>
                  <a:pt x="4421" y="8714"/>
                </a:lnTo>
                <a:lnTo>
                  <a:pt x="4263" y="8751"/>
                </a:lnTo>
                <a:lnTo>
                  <a:pt x="4095" y="8788"/>
                </a:lnTo>
                <a:lnTo>
                  <a:pt x="3948" y="8788"/>
                </a:lnTo>
                <a:lnTo>
                  <a:pt x="3791" y="8751"/>
                </a:lnTo>
                <a:lnTo>
                  <a:pt x="3667" y="8714"/>
                </a:lnTo>
                <a:lnTo>
                  <a:pt x="3510" y="8677"/>
                </a:lnTo>
                <a:lnTo>
                  <a:pt x="3386" y="8602"/>
                </a:lnTo>
                <a:lnTo>
                  <a:pt x="3251" y="8491"/>
                </a:lnTo>
                <a:lnTo>
                  <a:pt x="3127" y="8360"/>
                </a:lnTo>
                <a:lnTo>
                  <a:pt x="3015" y="8248"/>
                </a:lnTo>
                <a:lnTo>
                  <a:pt x="2925" y="8062"/>
                </a:lnTo>
                <a:lnTo>
                  <a:pt x="2778" y="7857"/>
                </a:lnTo>
                <a:lnTo>
                  <a:pt x="2610" y="7671"/>
                </a:lnTo>
                <a:lnTo>
                  <a:pt x="2407" y="7541"/>
                </a:lnTo>
                <a:lnTo>
                  <a:pt x="2171" y="7466"/>
                </a:lnTo>
                <a:lnTo>
                  <a:pt x="1957" y="7429"/>
                </a:lnTo>
                <a:lnTo>
                  <a:pt x="1698" y="7429"/>
                </a:lnTo>
                <a:lnTo>
                  <a:pt x="1462" y="7466"/>
                </a:lnTo>
                <a:lnTo>
                  <a:pt x="1226" y="7559"/>
                </a:lnTo>
                <a:lnTo>
                  <a:pt x="989" y="7708"/>
                </a:lnTo>
                <a:lnTo>
                  <a:pt x="776" y="7932"/>
                </a:lnTo>
                <a:lnTo>
                  <a:pt x="551" y="8211"/>
                </a:lnTo>
                <a:lnTo>
                  <a:pt x="382" y="8528"/>
                </a:lnTo>
                <a:lnTo>
                  <a:pt x="315" y="8714"/>
                </a:lnTo>
                <a:lnTo>
                  <a:pt x="236" y="8919"/>
                </a:lnTo>
                <a:lnTo>
                  <a:pt x="191" y="9142"/>
                </a:lnTo>
                <a:lnTo>
                  <a:pt x="123" y="9347"/>
                </a:lnTo>
                <a:lnTo>
                  <a:pt x="78" y="9608"/>
                </a:lnTo>
                <a:lnTo>
                  <a:pt x="56" y="9887"/>
                </a:lnTo>
                <a:lnTo>
                  <a:pt x="33" y="10185"/>
                </a:lnTo>
                <a:lnTo>
                  <a:pt x="33" y="10464"/>
                </a:lnTo>
                <a:lnTo>
                  <a:pt x="33" y="10706"/>
                </a:lnTo>
                <a:lnTo>
                  <a:pt x="56" y="10967"/>
                </a:lnTo>
                <a:lnTo>
                  <a:pt x="78" y="11172"/>
                </a:lnTo>
                <a:lnTo>
                  <a:pt x="123" y="11395"/>
                </a:lnTo>
                <a:lnTo>
                  <a:pt x="168" y="11600"/>
                </a:lnTo>
                <a:lnTo>
                  <a:pt x="236" y="11786"/>
                </a:lnTo>
                <a:lnTo>
                  <a:pt x="292" y="11973"/>
                </a:lnTo>
                <a:lnTo>
                  <a:pt x="382" y="12140"/>
                </a:lnTo>
                <a:lnTo>
                  <a:pt x="540" y="12419"/>
                </a:lnTo>
                <a:lnTo>
                  <a:pt x="731" y="12680"/>
                </a:lnTo>
                <a:lnTo>
                  <a:pt x="944" y="12866"/>
                </a:lnTo>
                <a:lnTo>
                  <a:pt x="1158" y="12997"/>
                </a:lnTo>
                <a:lnTo>
                  <a:pt x="1395" y="13108"/>
                </a:lnTo>
                <a:lnTo>
                  <a:pt x="1608" y="13183"/>
                </a:lnTo>
                <a:lnTo>
                  <a:pt x="1856" y="13183"/>
                </a:lnTo>
                <a:lnTo>
                  <a:pt x="2070" y="13146"/>
                </a:lnTo>
                <a:lnTo>
                  <a:pt x="2261" y="13071"/>
                </a:lnTo>
                <a:lnTo>
                  <a:pt x="2430" y="12960"/>
                </a:lnTo>
                <a:lnTo>
                  <a:pt x="2587" y="12792"/>
                </a:lnTo>
                <a:lnTo>
                  <a:pt x="2688" y="12606"/>
                </a:lnTo>
                <a:lnTo>
                  <a:pt x="2801" y="12419"/>
                </a:lnTo>
                <a:lnTo>
                  <a:pt x="2925" y="12289"/>
                </a:lnTo>
                <a:lnTo>
                  <a:pt x="3082" y="12177"/>
                </a:lnTo>
                <a:lnTo>
                  <a:pt x="3228" y="12103"/>
                </a:lnTo>
                <a:lnTo>
                  <a:pt x="3408" y="12103"/>
                </a:lnTo>
                <a:lnTo>
                  <a:pt x="3577" y="12103"/>
                </a:lnTo>
                <a:lnTo>
                  <a:pt x="3723" y="12177"/>
                </a:lnTo>
                <a:lnTo>
                  <a:pt x="3903" y="12252"/>
                </a:lnTo>
                <a:lnTo>
                  <a:pt x="4072" y="12364"/>
                </a:lnTo>
                <a:lnTo>
                  <a:pt x="4230" y="12494"/>
                </a:lnTo>
                <a:lnTo>
                  <a:pt x="4353" y="12643"/>
                </a:lnTo>
                <a:lnTo>
                  <a:pt x="4488" y="12829"/>
                </a:lnTo>
                <a:lnTo>
                  <a:pt x="4567" y="13034"/>
                </a:lnTo>
                <a:lnTo>
                  <a:pt x="4657" y="13257"/>
                </a:lnTo>
                <a:lnTo>
                  <a:pt x="4702" y="13462"/>
                </a:lnTo>
                <a:lnTo>
                  <a:pt x="4725" y="13686"/>
                </a:lnTo>
                <a:lnTo>
                  <a:pt x="4702" y="14282"/>
                </a:lnTo>
                <a:lnTo>
                  <a:pt x="4657" y="15045"/>
                </a:lnTo>
                <a:lnTo>
                  <a:pt x="4612" y="15976"/>
                </a:lnTo>
                <a:lnTo>
                  <a:pt x="4590" y="16926"/>
                </a:lnTo>
                <a:lnTo>
                  <a:pt x="4567" y="17968"/>
                </a:lnTo>
                <a:lnTo>
                  <a:pt x="4567" y="19011"/>
                </a:lnTo>
                <a:lnTo>
                  <a:pt x="4590" y="19514"/>
                </a:lnTo>
                <a:lnTo>
                  <a:pt x="4612" y="19980"/>
                </a:lnTo>
                <a:lnTo>
                  <a:pt x="4657" y="20426"/>
                </a:lnTo>
                <a:lnTo>
                  <a:pt x="4725" y="20836"/>
                </a:lnTo>
                <a:lnTo>
                  <a:pt x="4848" y="20929"/>
                </a:lnTo>
                <a:lnTo>
                  <a:pt x="5040" y="21004"/>
                </a:lnTo>
                <a:lnTo>
                  <a:pt x="5265" y="21078"/>
                </a:lnTo>
                <a:lnTo>
                  <a:pt x="5478" y="21115"/>
                </a:lnTo>
                <a:lnTo>
                  <a:pt x="6041" y="21115"/>
                </a:lnTo>
                <a:lnTo>
                  <a:pt x="6637" y="21078"/>
                </a:lnTo>
                <a:lnTo>
                  <a:pt x="7312" y="21004"/>
                </a:lnTo>
                <a:lnTo>
                  <a:pt x="7998" y="20929"/>
                </a:lnTo>
                <a:lnTo>
                  <a:pt x="8696" y="20855"/>
                </a:lnTo>
                <a:lnTo>
                  <a:pt x="9360" y="20836"/>
                </a:lnTo>
                <a:close/>
              </a:path>
            </a:pathLst>
          </a:custGeom>
          <a:solidFill>
            <a:schemeClr val="tx2">
              <a:lumMod val="60000"/>
              <a:lumOff val="40000"/>
              <a:alpha val="42000"/>
            </a:schemeClr>
          </a:solidFill>
          <a:ln w="28575">
            <a:solidFill>
              <a:sysClr val="window" lastClr="FFFFFF"/>
            </a:solidFill>
            <a:miter lim="800000"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black"/>
              </a:solidFill>
              <a:latin typeface="+mn-lt"/>
              <a:ea typeface="+mn-ea"/>
            </a:endParaRPr>
          </a:p>
        </p:txBody>
      </p:sp>
      <p:cxnSp>
        <p:nvCxnSpPr>
          <p:cNvPr id="51" name="肘形连接符 27"/>
          <p:cNvCxnSpPr>
            <a:cxnSpLocks noChangeShapeType="1"/>
          </p:cNvCxnSpPr>
          <p:nvPr/>
        </p:nvCxnSpPr>
        <p:spPr bwMode="auto">
          <a:xfrm>
            <a:off x="5265071" y="2433095"/>
            <a:ext cx="1946835" cy="233406"/>
          </a:xfrm>
          <a:prstGeom prst="bentConnector3">
            <a:avLst>
              <a:gd name="adj1" fmla="val 34458"/>
            </a:avLst>
          </a:prstGeom>
          <a:noFill/>
          <a:ln w="3175" algn="ctr">
            <a:solidFill>
              <a:srgbClr val="92D050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" name="TextBox 14"/>
          <p:cNvSpPr txBox="1">
            <a:spLocks noChangeArrowheads="1"/>
          </p:cNvSpPr>
          <p:nvPr/>
        </p:nvSpPr>
        <p:spPr bwMode="auto">
          <a:xfrm>
            <a:off x="5954099" y="2679541"/>
            <a:ext cx="1554822" cy="379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just" eaLnBrk="1" hangingPunct="1"/>
            <a:r>
              <a:rPr lang="zh-CN" altLang="en-US" sz="1200" dirty="0">
                <a:solidFill>
                  <a:srgbClr val="909090"/>
                </a:solidFill>
                <a:latin typeface="微软雅黑" pitchFamily="34" charset="-122"/>
              </a:rPr>
              <a:t>模式是在服务器上动态运行的，</a:t>
            </a:r>
            <a:endParaRPr lang="en-US" altLang="zh-CN" sz="1200" dirty="0">
              <a:solidFill>
                <a:srgbClr val="909090"/>
              </a:solidFill>
              <a:latin typeface="微软雅黑" pitchFamily="34" charset="-122"/>
            </a:endParaRPr>
          </a:p>
          <a:p>
            <a:pPr algn="just" eaLnBrk="1" hangingPunct="1"/>
            <a:r>
              <a:rPr lang="zh-CN" altLang="en-US" sz="1200" dirty="0">
                <a:solidFill>
                  <a:srgbClr val="909090"/>
                </a:solidFill>
                <a:latin typeface="微软雅黑" pitchFamily="34" charset="-122"/>
              </a:rPr>
              <a:t>如何实现轮询以及时获得结果。</a:t>
            </a:r>
            <a:endParaRPr lang="en-US" altLang="zh-CN" sz="1200" dirty="0">
              <a:solidFill>
                <a:srgbClr val="909090"/>
              </a:solidFill>
              <a:latin typeface="微软雅黑" pitchFamily="34" charset="-122"/>
            </a:endParaRPr>
          </a:p>
        </p:txBody>
      </p:sp>
      <p:sp>
        <p:nvSpPr>
          <p:cNvPr id="55" name="TextBox 34"/>
          <p:cNvSpPr txBox="1">
            <a:spLocks noChangeArrowheads="1"/>
          </p:cNvSpPr>
          <p:nvPr/>
        </p:nvSpPr>
        <p:spPr bwMode="auto">
          <a:xfrm>
            <a:off x="1677469" y="4385095"/>
            <a:ext cx="1554822" cy="379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eaLnBrk="1" hangingPunct="1"/>
            <a:r>
              <a:rPr lang="zh-CN" altLang="en-US" sz="1200" dirty="0">
                <a:solidFill>
                  <a:srgbClr val="909090"/>
                </a:solidFill>
                <a:latin typeface="微软雅黑" pitchFamily="34" charset="-122"/>
              </a:rPr>
              <a:t>原始数据维度过高，直接应用</a:t>
            </a:r>
            <a:endParaRPr lang="en-US" altLang="zh-CN" sz="1200" dirty="0">
              <a:solidFill>
                <a:srgbClr val="909090"/>
              </a:solidFill>
              <a:latin typeface="微软雅黑" pitchFamily="34" charset="-122"/>
            </a:endParaRPr>
          </a:p>
          <a:p>
            <a:pPr eaLnBrk="1" hangingPunct="1"/>
            <a:r>
              <a:rPr lang="zh-CN" altLang="en-US" sz="1200" dirty="0">
                <a:solidFill>
                  <a:srgbClr val="909090"/>
                </a:solidFill>
                <a:latin typeface="微软雅黑" pitchFamily="34" charset="-122"/>
              </a:rPr>
              <a:t>智能算法求解难以收敛。</a:t>
            </a:r>
          </a:p>
        </p:txBody>
      </p:sp>
      <p:sp>
        <p:nvSpPr>
          <p:cNvPr id="57" name="TextBox 36"/>
          <p:cNvSpPr txBox="1">
            <a:spLocks noChangeArrowheads="1"/>
          </p:cNvSpPr>
          <p:nvPr/>
        </p:nvSpPr>
        <p:spPr bwMode="auto">
          <a:xfrm>
            <a:off x="5963719" y="4104756"/>
            <a:ext cx="1554822" cy="379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just" eaLnBrk="1" hangingPunct="1"/>
            <a:r>
              <a:rPr lang="zh-CN" altLang="en-US" sz="1200">
                <a:solidFill>
                  <a:srgbClr val="909090"/>
                </a:solidFill>
                <a:latin typeface="微软雅黑" pitchFamily="34" charset="-122"/>
              </a:rPr>
              <a:t>如何判断结果，其是</a:t>
            </a:r>
            <a:endParaRPr lang="en-US" altLang="zh-CN" sz="1200">
              <a:solidFill>
                <a:srgbClr val="909090"/>
              </a:solidFill>
              <a:latin typeface="微软雅黑" pitchFamily="34" charset="-122"/>
            </a:endParaRPr>
          </a:p>
          <a:p>
            <a:pPr algn="just" eaLnBrk="1" hangingPunct="1"/>
            <a:r>
              <a:rPr lang="zh-CN" altLang="en-US" sz="1200">
                <a:solidFill>
                  <a:srgbClr val="909090"/>
                </a:solidFill>
                <a:latin typeface="微软雅黑" pitchFamily="34" charset="-122"/>
              </a:rPr>
              <a:t>否为最快增长初始误差？</a:t>
            </a:r>
            <a:endParaRPr lang="zh-CN" altLang="en-US" sz="1200" dirty="0">
              <a:solidFill>
                <a:srgbClr val="909090"/>
              </a:solidFill>
              <a:latin typeface="微软雅黑" pitchFamily="34" charset="-122"/>
            </a:endParaRPr>
          </a:p>
        </p:txBody>
      </p:sp>
      <p:cxnSp>
        <p:nvCxnSpPr>
          <p:cNvPr id="58" name="直接连接符 34"/>
          <p:cNvCxnSpPr>
            <a:cxnSpLocks noChangeShapeType="1"/>
            <a:stCxn id="48" idx="4"/>
          </p:cNvCxnSpPr>
          <p:nvPr/>
        </p:nvCxnSpPr>
        <p:spPr bwMode="auto">
          <a:xfrm>
            <a:off x="6012160" y="4097957"/>
            <a:ext cx="1138036" cy="279"/>
          </a:xfrm>
          <a:prstGeom prst="line">
            <a:avLst/>
          </a:prstGeom>
          <a:noFill/>
          <a:ln w="3175" algn="ctr">
            <a:solidFill>
              <a:srgbClr val="92D05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" name="直接连接符 35"/>
          <p:cNvCxnSpPr>
            <a:cxnSpLocks noChangeShapeType="1"/>
          </p:cNvCxnSpPr>
          <p:nvPr/>
        </p:nvCxnSpPr>
        <p:spPr bwMode="auto">
          <a:xfrm>
            <a:off x="2138591" y="3134619"/>
            <a:ext cx="1267427" cy="0"/>
          </a:xfrm>
          <a:prstGeom prst="line">
            <a:avLst/>
          </a:prstGeom>
          <a:noFill/>
          <a:ln w="3175" algn="ctr">
            <a:solidFill>
              <a:srgbClr val="92D05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0" name="TextBox 46"/>
          <p:cNvSpPr txBox="1"/>
          <p:nvPr/>
        </p:nvSpPr>
        <p:spPr>
          <a:xfrm>
            <a:off x="5921386" y="2387016"/>
            <a:ext cx="1686005" cy="236015"/>
          </a:xfrm>
          <a:prstGeom prst="rect">
            <a:avLst/>
          </a:prstGeom>
          <a:noFill/>
        </p:spPr>
        <p:txBody>
          <a:bodyPr wrap="none" anchor="ctr"/>
          <a:lstStyle>
            <a:defPPr>
              <a:defRPr lang="zh-CN"/>
            </a:defPPr>
            <a:lvl1pPr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华文行楷" pitchFamily="2" charset="-122"/>
                <a:ea typeface="华文行楷" pitchFamily="2" charset="-122"/>
              </a:defRPr>
            </a:lvl1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kern="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800" kern="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技术实现</a:t>
            </a:r>
          </a:p>
        </p:txBody>
      </p:sp>
      <p:sp>
        <p:nvSpPr>
          <p:cNvPr id="61" name="TextBox 46"/>
          <p:cNvSpPr txBox="1"/>
          <p:nvPr/>
        </p:nvSpPr>
        <p:spPr>
          <a:xfrm>
            <a:off x="1877791" y="4149080"/>
            <a:ext cx="1686005" cy="236015"/>
          </a:xfrm>
          <a:prstGeom prst="rect">
            <a:avLst/>
          </a:prstGeom>
          <a:noFill/>
        </p:spPr>
        <p:txBody>
          <a:bodyPr wrap="none" anchor="ctr"/>
          <a:lstStyle>
            <a:defPPr>
              <a:defRPr lang="zh-CN"/>
            </a:defPPr>
            <a:lvl1pPr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华文行楷" pitchFamily="2" charset="-122"/>
                <a:ea typeface="华文行楷" pitchFamily="2" charset="-122"/>
              </a:defRPr>
            </a:lvl1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kern="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800" kern="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数据获取和降维</a:t>
            </a:r>
          </a:p>
        </p:txBody>
      </p:sp>
      <p:sp>
        <p:nvSpPr>
          <p:cNvPr id="62" name="TextBox 46"/>
          <p:cNvSpPr txBox="1"/>
          <p:nvPr/>
        </p:nvSpPr>
        <p:spPr>
          <a:xfrm>
            <a:off x="5743033" y="3830742"/>
            <a:ext cx="1686005" cy="236015"/>
          </a:xfrm>
          <a:prstGeom prst="rect">
            <a:avLst/>
          </a:prstGeom>
          <a:noFill/>
        </p:spPr>
        <p:txBody>
          <a:bodyPr wrap="none" anchor="ctr"/>
          <a:lstStyle>
            <a:defPPr>
              <a:defRPr lang="zh-CN"/>
            </a:defPPr>
            <a:lvl1pPr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华文行楷" pitchFamily="2" charset="-122"/>
                <a:ea typeface="华文行楷" pitchFamily="2" charset="-122"/>
              </a:defRPr>
            </a:lvl1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kern="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1800" kern="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判断标准</a:t>
            </a:r>
          </a:p>
        </p:txBody>
      </p:sp>
    </p:spTree>
    <p:extLst>
      <p:ext uri="{BB962C8B-B14F-4D97-AF65-F5344CB8AC3E}">
        <p14:creationId xmlns:p14="http://schemas.microsoft.com/office/powerpoint/2010/main" val="2295524138"/>
      </p:ext>
    </p:extLst>
  </p:cSld>
  <p:clrMapOvr>
    <a:masterClrMapping/>
  </p:clrMapOvr>
  <p:transition spd="med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-36512" y="-6610"/>
            <a:ext cx="9192115" cy="6964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6" name="肘形连接符 5"/>
          <p:cNvCxnSpPr>
            <a:cxnSpLocks/>
          </p:cNvCxnSpPr>
          <p:nvPr/>
        </p:nvCxnSpPr>
        <p:spPr>
          <a:xfrm>
            <a:off x="971600" y="404664"/>
            <a:ext cx="7200800" cy="216024"/>
          </a:xfrm>
          <a:prstGeom prst="bentConnector3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837541" y="332656"/>
            <a:ext cx="9028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解决方案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971600" y="27432"/>
            <a:ext cx="2541537" cy="332656"/>
          </a:xfrm>
          <a:prstGeom prst="roundRect">
            <a:avLst>
              <a:gd name="adj" fmla="val 469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实验难点与解决方案</a:t>
            </a:r>
          </a:p>
        </p:txBody>
      </p:sp>
      <p:grpSp>
        <p:nvGrpSpPr>
          <p:cNvPr id="7" name="组合 6"/>
          <p:cNvGrpSpPr/>
          <p:nvPr/>
        </p:nvGrpSpPr>
        <p:grpSpPr>
          <a:xfrm rot="1612617">
            <a:off x="8178802" y="44619"/>
            <a:ext cx="141497" cy="1576388"/>
            <a:chOff x="4464560" y="1504216"/>
            <a:chExt cx="340608" cy="3644968"/>
          </a:xfrm>
        </p:grpSpPr>
        <p:sp>
          <p:nvSpPr>
            <p:cNvPr id="3" name="矩形 2"/>
            <p:cNvSpPr/>
            <p:nvPr/>
          </p:nvSpPr>
          <p:spPr>
            <a:xfrm>
              <a:off x="4568617" y="1719815"/>
              <a:ext cx="144016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4464560" y="1719815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733160" y="1719096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4464560" y="1504216"/>
              <a:ext cx="340608" cy="19126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4470272" y="4390232"/>
              <a:ext cx="325752" cy="758952"/>
            </a:xfrm>
            <a:custGeom>
              <a:avLst/>
              <a:gdLst>
                <a:gd name="connsiteX0" fmla="*/ 0 w 292608"/>
                <a:gd name="connsiteY0" fmla="*/ 0 h 749808"/>
                <a:gd name="connsiteX1" fmla="*/ 146304 w 292608"/>
                <a:gd name="connsiteY1" fmla="*/ 749808 h 749808"/>
                <a:gd name="connsiteX2" fmla="*/ 292608 w 292608"/>
                <a:gd name="connsiteY2" fmla="*/ 36576 h 749808"/>
                <a:gd name="connsiteX3" fmla="*/ 0 w 292608"/>
                <a:gd name="connsiteY3" fmla="*/ 0 h 749808"/>
                <a:gd name="connsiteX0" fmla="*/ 0 w 301752"/>
                <a:gd name="connsiteY0" fmla="*/ 9144 h 758952"/>
                <a:gd name="connsiteX1" fmla="*/ 146304 w 301752"/>
                <a:gd name="connsiteY1" fmla="*/ 758952 h 758952"/>
                <a:gd name="connsiteX2" fmla="*/ 301752 w 301752"/>
                <a:gd name="connsiteY2" fmla="*/ 0 h 758952"/>
                <a:gd name="connsiteX3" fmla="*/ 0 w 301752"/>
                <a:gd name="connsiteY3" fmla="*/ 9144 h 758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1752" h="758952">
                  <a:moveTo>
                    <a:pt x="0" y="9144"/>
                  </a:moveTo>
                  <a:lnTo>
                    <a:pt x="146304" y="758952"/>
                  </a:lnTo>
                  <a:lnTo>
                    <a:pt x="301752" y="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8460432" y="-137160"/>
            <a:ext cx="801630" cy="794512"/>
          </a:xfrm>
          <a:custGeom>
            <a:avLst/>
            <a:gdLst>
              <a:gd name="connsiteX0" fmla="*/ 420624 w 777240"/>
              <a:gd name="connsiteY0" fmla="*/ 9144 h 850392"/>
              <a:gd name="connsiteX1" fmla="*/ 0 w 777240"/>
              <a:gd name="connsiteY1" fmla="*/ 841248 h 850392"/>
              <a:gd name="connsiteX2" fmla="*/ 777240 w 777240"/>
              <a:gd name="connsiteY2" fmla="*/ 850392 h 850392"/>
              <a:gd name="connsiteX3" fmla="*/ 777240 w 777240"/>
              <a:gd name="connsiteY3" fmla="*/ 0 h 850392"/>
              <a:gd name="connsiteX4" fmla="*/ 420624 w 777240"/>
              <a:gd name="connsiteY4" fmla="*/ 9144 h 850392"/>
              <a:gd name="connsiteX0" fmla="*/ 393192 w 749808"/>
              <a:gd name="connsiteY0" fmla="*/ 9144 h 850392"/>
              <a:gd name="connsiteX1" fmla="*/ 0 w 749808"/>
              <a:gd name="connsiteY1" fmla="*/ 786384 h 850392"/>
              <a:gd name="connsiteX2" fmla="*/ 749808 w 749808"/>
              <a:gd name="connsiteY2" fmla="*/ 850392 h 850392"/>
              <a:gd name="connsiteX3" fmla="*/ 749808 w 749808"/>
              <a:gd name="connsiteY3" fmla="*/ 0 h 850392"/>
              <a:gd name="connsiteX4" fmla="*/ 393192 w 749808"/>
              <a:gd name="connsiteY4" fmla="*/ 9144 h 850392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822960"/>
              <a:gd name="connsiteX1" fmla="*/ 0 w 749808"/>
              <a:gd name="connsiteY1" fmla="*/ 786384 h 822960"/>
              <a:gd name="connsiteX2" fmla="*/ 740664 w 749808"/>
              <a:gd name="connsiteY2" fmla="*/ 822960 h 822960"/>
              <a:gd name="connsiteX3" fmla="*/ 749808 w 749808"/>
              <a:gd name="connsiteY3" fmla="*/ 0 h 822960"/>
              <a:gd name="connsiteX4" fmla="*/ 393192 w 749808"/>
              <a:gd name="connsiteY4" fmla="*/ 9144 h 822960"/>
              <a:gd name="connsiteX0" fmla="*/ 393192 w 786384"/>
              <a:gd name="connsiteY0" fmla="*/ 9144 h 786384"/>
              <a:gd name="connsiteX1" fmla="*/ 0 w 786384"/>
              <a:gd name="connsiteY1" fmla="*/ 786384 h 786384"/>
              <a:gd name="connsiteX2" fmla="*/ 786384 w 786384"/>
              <a:gd name="connsiteY2" fmla="*/ 758952 h 786384"/>
              <a:gd name="connsiteX3" fmla="*/ 749808 w 786384"/>
              <a:gd name="connsiteY3" fmla="*/ 0 h 786384"/>
              <a:gd name="connsiteX4" fmla="*/ 393192 w 786384"/>
              <a:gd name="connsiteY4" fmla="*/ 9144 h 786384"/>
              <a:gd name="connsiteX0" fmla="*/ 393192 w 795528"/>
              <a:gd name="connsiteY0" fmla="*/ 9144 h 786384"/>
              <a:gd name="connsiteX1" fmla="*/ 0 w 795528"/>
              <a:gd name="connsiteY1" fmla="*/ 786384 h 786384"/>
              <a:gd name="connsiteX2" fmla="*/ 795528 w 795528"/>
              <a:gd name="connsiteY2" fmla="*/ 786384 h 786384"/>
              <a:gd name="connsiteX3" fmla="*/ 749808 w 795528"/>
              <a:gd name="connsiteY3" fmla="*/ 0 h 786384"/>
              <a:gd name="connsiteX4" fmla="*/ 393192 w 795528"/>
              <a:gd name="connsiteY4" fmla="*/ 9144 h 786384"/>
              <a:gd name="connsiteX0" fmla="*/ 393192 w 801630"/>
              <a:gd name="connsiteY0" fmla="*/ 9144 h 794512"/>
              <a:gd name="connsiteX1" fmla="*/ 0 w 801630"/>
              <a:gd name="connsiteY1" fmla="*/ 786384 h 794512"/>
              <a:gd name="connsiteX2" fmla="*/ 795528 w 801630"/>
              <a:gd name="connsiteY2" fmla="*/ 786384 h 794512"/>
              <a:gd name="connsiteX3" fmla="*/ 749808 w 801630"/>
              <a:gd name="connsiteY3" fmla="*/ 0 h 794512"/>
              <a:gd name="connsiteX4" fmla="*/ 393192 w 801630"/>
              <a:gd name="connsiteY4" fmla="*/ 9144 h 794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1630" h="794512">
                <a:moveTo>
                  <a:pt x="393192" y="9144"/>
                </a:moveTo>
                <a:lnTo>
                  <a:pt x="0" y="786384"/>
                </a:lnTo>
                <a:cubicBezTo>
                  <a:pt x="265176" y="786384"/>
                  <a:pt x="868680" y="804672"/>
                  <a:pt x="795528" y="786384"/>
                </a:cubicBezTo>
                <a:lnTo>
                  <a:pt x="749808" y="0"/>
                </a:lnTo>
                <a:lnTo>
                  <a:pt x="393192" y="914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TextBox 46">
            <a:extLst>
              <a:ext uri="{FF2B5EF4-FFF2-40B4-BE49-F238E27FC236}">
                <a16:creationId xmlns:a16="http://schemas.microsoft.com/office/drawing/2014/main" id="{18A57166-29B5-42C1-8CC5-9A0A1F8B67CA}"/>
              </a:ext>
            </a:extLst>
          </p:cNvPr>
          <p:cNvSpPr txBox="1"/>
          <p:nvPr/>
        </p:nvSpPr>
        <p:spPr>
          <a:xfrm>
            <a:off x="970604" y="1048461"/>
            <a:ext cx="1512168" cy="429631"/>
          </a:xfrm>
          <a:prstGeom prst="rect">
            <a:avLst/>
          </a:prstGeom>
          <a:noFill/>
        </p:spPr>
        <p:txBody>
          <a:bodyPr wrap="none" anchor="ctr"/>
          <a:lstStyle>
            <a:defPPr>
              <a:defRPr lang="zh-CN"/>
            </a:defPPr>
            <a:lvl1pPr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华文行楷" pitchFamily="2" charset="-122"/>
                <a:ea typeface="华文行楷" pitchFamily="2" charset="-122"/>
              </a:defRPr>
            </a:lvl1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kern="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模式移植</a:t>
            </a: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85111A73-AD6B-469F-9E88-C81FF847F1FE}"/>
              </a:ext>
            </a:extLst>
          </p:cNvPr>
          <p:cNvSpPr/>
          <p:nvPr/>
        </p:nvSpPr>
        <p:spPr>
          <a:xfrm>
            <a:off x="2370230" y="2361707"/>
            <a:ext cx="945163" cy="92442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模式获取</a:t>
            </a: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CA08FD24-B804-45B3-BBF1-380A318C5622}"/>
              </a:ext>
            </a:extLst>
          </p:cNvPr>
          <p:cNvSpPr/>
          <p:nvPr/>
        </p:nvSpPr>
        <p:spPr>
          <a:xfrm>
            <a:off x="4206308" y="2357346"/>
            <a:ext cx="945163" cy="92442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超算中心</a:t>
            </a:r>
          </a:p>
        </p:txBody>
      </p:sp>
      <p:sp>
        <p:nvSpPr>
          <p:cNvPr id="21" name="TextBox 18">
            <a:extLst>
              <a:ext uri="{FF2B5EF4-FFF2-40B4-BE49-F238E27FC236}">
                <a16:creationId xmlns:a16="http://schemas.microsoft.com/office/drawing/2014/main" id="{CD21A070-833C-4A7F-BE73-0F85BA03B90C}"/>
              </a:ext>
            </a:extLst>
          </p:cNvPr>
          <p:cNvSpPr txBox="1"/>
          <p:nvPr/>
        </p:nvSpPr>
        <p:spPr>
          <a:xfrm>
            <a:off x="2727436" y="3996279"/>
            <a:ext cx="5510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</a:t>
            </a:r>
            <a:endParaRPr lang="en-US" altLang="zh-CN" sz="14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132A8913-20CA-4D97-8E93-ACC422FDE821}"/>
              </a:ext>
            </a:extLst>
          </p:cNvPr>
          <p:cNvSpPr/>
          <p:nvPr/>
        </p:nvSpPr>
        <p:spPr>
          <a:xfrm>
            <a:off x="6042386" y="2388252"/>
            <a:ext cx="945163" cy="92442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完成编译</a:t>
            </a: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544B5F2B-8D8C-4128-B4EA-F16956397889}"/>
              </a:ext>
            </a:extLst>
          </p:cNvPr>
          <p:cNvCxnSpPr>
            <a:cxnSpLocks/>
          </p:cNvCxnSpPr>
          <p:nvPr/>
        </p:nvCxnSpPr>
        <p:spPr>
          <a:xfrm flipV="1">
            <a:off x="3513813" y="2789768"/>
            <a:ext cx="343453" cy="1"/>
          </a:xfrm>
          <a:prstGeom prst="straightConnector1">
            <a:avLst/>
          </a:prstGeom>
          <a:ln w="12700">
            <a:solidFill>
              <a:schemeClr val="tx2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7FD6F372-8778-42EF-8FC4-382C660CC451}"/>
              </a:ext>
            </a:extLst>
          </p:cNvPr>
          <p:cNvSpPr txBox="1"/>
          <p:nvPr/>
        </p:nvSpPr>
        <p:spPr>
          <a:xfrm>
            <a:off x="4207600" y="4965154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模式移植过程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2B2FD749-3DD4-4550-9193-04E8779A7557}"/>
              </a:ext>
            </a:extLst>
          </p:cNvPr>
          <p:cNvSpPr/>
          <p:nvPr/>
        </p:nvSpPr>
        <p:spPr>
          <a:xfrm>
            <a:off x="6042386" y="3758324"/>
            <a:ext cx="945163" cy="92442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输入文件</a:t>
            </a: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2CA35CF2-E632-46CD-8162-BEDF1EB2D190}"/>
              </a:ext>
            </a:extLst>
          </p:cNvPr>
          <p:cNvCxnSpPr>
            <a:cxnSpLocks/>
          </p:cNvCxnSpPr>
          <p:nvPr/>
        </p:nvCxnSpPr>
        <p:spPr>
          <a:xfrm flipV="1">
            <a:off x="5382396" y="2852164"/>
            <a:ext cx="343453" cy="1"/>
          </a:xfrm>
          <a:prstGeom prst="straightConnector1">
            <a:avLst/>
          </a:prstGeom>
          <a:ln w="12700">
            <a:solidFill>
              <a:schemeClr val="tx2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椭圆 46">
            <a:extLst>
              <a:ext uri="{FF2B5EF4-FFF2-40B4-BE49-F238E27FC236}">
                <a16:creationId xmlns:a16="http://schemas.microsoft.com/office/drawing/2014/main" id="{0F6F6D76-DCF7-43CE-83B4-10367064A8A1}"/>
              </a:ext>
            </a:extLst>
          </p:cNvPr>
          <p:cNvSpPr/>
          <p:nvPr/>
        </p:nvSpPr>
        <p:spPr>
          <a:xfrm>
            <a:off x="4206308" y="3795678"/>
            <a:ext cx="945163" cy="92442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参数调整</a:t>
            </a:r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A1E7B33C-E090-4135-A887-0D73F237B35A}"/>
              </a:ext>
            </a:extLst>
          </p:cNvPr>
          <p:cNvSpPr/>
          <p:nvPr/>
        </p:nvSpPr>
        <p:spPr>
          <a:xfrm>
            <a:off x="2370230" y="3765401"/>
            <a:ext cx="945163" cy="92442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提交任务</a:t>
            </a:r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4D95AD33-E381-4C49-9BDB-46C92B7DFAF8}"/>
              </a:ext>
            </a:extLst>
          </p:cNvPr>
          <p:cNvCxnSpPr>
            <a:cxnSpLocks/>
          </p:cNvCxnSpPr>
          <p:nvPr/>
        </p:nvCxnSpPr>
        <p:spPr>
          <a:xfrm>
            <a:off x="6514967" y="3351349"/>
            <a:ext cx="0" cy="321646"/>
          </a:xfrm>
          <a:prstGeom prst="straightConnector1">
            <a:avLst/>
          </a:prstGeom>
          <a:ln w="12700">
            <a:solidFill>
              <a:schemeClr val="tx2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5380B8CA-B47E-46AA-A0FF-E953E7DE4232}"/>
              </a:ext>
            </a:extLst>
          </p:cNvPr>
          <p:cNvCxnSpPr>
            <a:cxnSpLocks/>
          </p:cNvCxnSpPr>
          <p:nvPr/>
        </p:nvCxnSpPr>
        <p:spPr>
          <a:xfrm flipH="1" flipV="1">
            <a:off x="5392279" y="4214824"/>
            <a:ext cx="333571" cy="1"/>
          </a:xfrm>
          <a:prstGeom prst="straightConnector1">
            <a:avLst/>
          </a:prstGeom>
          <a:ln w="12700">
            <a:solidFill>
              <a:schemeClr val="tx2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90295542-F75D-4871-AC20-2B5264C7F62F}"/>
              </a:ext>
            </a:extLst>
          </p:cNvPr>
          <p:cNvCxnSpPr>
            <a:cxnSpLocks/>
          </p:cNvCxnSpPr>
          <p:nvPr/>
        </p:nvCxnSpPr>
        <p:spPr>
          <a:xfrm flipH="1" flipV="1">
            <a:off x="3528474" y="4227499"/>
            <a:ext cx="333571" cy="1"/>
          </a:xfrm>
          <a:prstGeom prst="straightConnector1">
            <a:avLst/>
          </a:prstGeom>
          <a:ln w="12700">
            <a:solidFill>
              <a:schemeClr val="tx2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1906586"/>
      </p:ext>
    </p:extLst>
  </p:cSld>
  <p:clrMapOvr>
    <a:masterClrMapping/>
  </p:clrMapOvr>
  <p:transition spd="med">
    <p:push dir="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2267</TotalTime>
  <Words>758</Words>
  <Application>Microsoft Office PowerPoint</Application>
  <PresentationFormat>全屏显示(4:3)</PresentationFormat>
  <Paragraphs>221</Paragraphs>
  <Slides>23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0" baseType="lpstr">
      <vt:lpstr>Open Sans</vt:lpstr>
      <vt:lpstr>宋体</vt:lpstr>
      <vt:lpstr>微软雅黑</vt:lpstr>
      <vt:lpstr>Arial</vt:lpstr>
      <vt:lpstr>Calibri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Kris</cp:lastModifiedBy>
  <cp:revision>1007</cp:revision>
  <dcterms:created xsi:type="dcterms:W3CDTF">2015-07-08T10:50:36Z</dcterms:created>
  <dcterms:modified xsi:type="dcterms:W3CDTF">2017-06-05T11:25:18Z</dcterms:modified>
</cp:coreProperties>
</file>