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6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6" r:id="rId19"/>
    <p:sldId id="305" r:id="rId20"/>
    <p:sldId id="304" r:id="rId21"/>
    <p:sldId id="292" r:id="rId22"/>
    <p:sldId id="293" r:id="rId23"/>
    <p:sldId id="303" r:id="rId24"/>
    <p:sldId id="302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94632"/>
  </p:normalViewPr>
  <p:slideViewPr>
    <p:cSldViewPr>
      <p:cViewPr>
        <p:scale>
          <a:sx n="100" d="100"/>
          <a:sy n="100" d="100"/>
        </p:scale>
        <p:origin x="2672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8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xmlns="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xmlns="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xmlns="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xmlns="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xmlns="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 Machine Learning by Andrew Ng)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xmlns="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xmlns="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xmlns="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xmlns="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xmlns="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xmlns="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xmlns="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xmlns="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xmlns="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xmlns="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13716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xmlns="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xmlns="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2C52F46E-A416-430E-9976-C033F5A0E3D8}"/>
              </a:ext>
            </a:extLst>
          </p:cNvPr>
          <p:cNvGrpSpPr/>
          <p:nvPr/>
        </p:nvGrpSpPr>
        <p:grpSpPr>
          <a:xfrm>
            <a:off x="3851920" y="1988840"/>
            <a:ext cx="5040560" cy="4195154"/>
            <a:chOff x="3851920" y="1988840"/>
            <a:chExt cx="5040560" cy="41951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4AD83D79-2F49-4998-A677-A70E36EF1315}"/>
                </a:ext>
              </a:extLst>
            </p:cNvPr>
            <p:cNvSpPr/>
            <p:nvPr/>
          </p:nvSpPr>
          <p:spPr>
            <a:xfrm>
              <a:off x="3851920" y="1988840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63CFB48C-33DF-4D3B-B065-1B31E2DB25C2}"/>
                </a:ext>
              </a:extLst>
            </p:cNvPr>
            <p:cNvSpPr/>
            <p:nvPr/>
          </p:nvSpPr>
          <p:spPr>
            <a:xfrm>
              <a:off x="3851920" y="4357243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E1937D5A-17C6-4F21-BC1A-FFCC1762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2636913"/>
              <a:ext cx="526266" cy="290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7EA1ED8F-9FD8-4F48-B7C5-455D94C2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5005315"/>
              <a:ext cx="526266" cy="532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829DFA88-1E87-4E9E-84ED-6A07111FAA66}"/>
                </a:ext>
              </a:extLst>
            </p:cNvPr>
            <p:cNvSpPr txBox="1"/>
            <p:nvPr/>
          </p:nvSpPr>
          <p:spPr>
            <a:xfrm>
              <a:off x="7308304" y="553766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气候态</a:t>
              </a: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D82BFAC-BB4C-4ECD-868F-B60624128845}"/>
              </a:ext>
            </a:extLst>
          </p:cNvPr>
          <p:cNvSpPr txBox="1"/>
          <p:nvPr/>
        </p:nvSpPr>
        <p:spPr>
          <a:xfrm>
            <a:off x="2699790" y="5517232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第一季度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59A4850-EFCF-41B8-A815-F9923883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5" y="1715371"/>
            <a:ext cx="7188268" cy="333980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933D935F-1A3F-4F3F-9E59-E7213E28A96F}"/>
              </a:ext>
            </a:extLst>
          </p:cNvPr>
          <p:cNvGrpSpPr/>
          <p:nvPr/>
        </p:nvGrpSpPr>
        <p:grpSpPr>
          <a:xfrm>
            <a:off x="1711408" y="3385271"/>
            <a:ext cx="6460992" cy="2336050"/>
            <a:chOff x="1522288" y="2924944"/>
            <a:chExt cx="6460992" cy="233605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19AE8A0D-6F33-4098-B7FB-423FE428AC2B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E4D7CBD3-3653-44FD-98E8-163D05715E48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xmlns="" id="{50ADEF3F-732C-4155-8B68-E842DACAD9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8F81283D-628E-4BF4-9FD9-B9EEF1876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23B9A179-5FBD-45E8-B7ED-DBC62BB88909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初始扰动发展并不明显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FCC50BB-8086-4CCC-8F66-539C3F88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354" y="5046000"/>
            <a:ext cx="2952381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63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D82BFAC-BB4C-4ECD-868F-B60624128845}"/>
              </a:ext>
            </a:extLst>
          </p:cNvPr>
          <p:cNvSpPr txBox="1"/>
          <p:nvPr/>
        </p:nvSpPr>
        <p:spPr>
          <a:xfrm>
            <a:off x="2699790" y="5517232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第三季度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1F216F5-99D0-4323-BC1C-9D445E7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69" y="1621210"/>
            <a:ext cx="6684752" cy="387316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C620BFB-62AA-4A25-B7F5-D24E714BE021}"/>
              </a:ext>
            </a:extLst>
          </p:cNvPr>
          <p:cNvGrpSpPr/>
          <p:nvPr/>
        </p:nvGrpSpPr>
        <p:grpSpPr>
          <a:xfrm>
            <a:off x="1691680" y="2805938"/>
            <a:ext cx="6291600" cy="2670500"/>
            <a:chOff x="1691680" y="2805938"/>
            <a:chExt cx="6291600" cy="2670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6417E2AB-A47C-4FA0-83E6-9B6DDFA50FCE}"/>
                </a:ext>
              </a:extLst>
            </p:cNvPr>
            <p:cNvSpPr/>
            <p:nvPr/>
          </p:nvSpPr>
          <p:spPr>
            <a:xfrm>
              <a:off x="1691680" y="2805938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5A56DA1A-9750-4FE4-A853-413CED60EEF2}"/>
                </a:ext>
              </a:extLst>
            </p:cNvPr>
            <p:cNvSpPr/>
            <p:nvPr/>
          </p:nvSpPr>
          <p:spPr>
            <a:xfrm>
              <a:off x="5220072" y="2866689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xmlns="" id="{A6240AF8-4D90-40AF-9E25-7C95B13B7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C35E8E2E-5827-49BA-9815-81C4B1C1B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4FC5A471-AA48-45EC-80F1-78251BDFAB6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扰动明显增加，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在中东太平洋有较大发展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39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895" y="114279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336050"/>
            <a:chOff x="1522288" y="2924944"/>
            <a:chExt cx="6460992" cy="23360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发展最快，基本可以判断为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xmlns="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xmlns="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xmlns="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xmlns="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xmlns="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xmlns="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xmlns="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xmlns="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xmlns="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xmlns="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xmlns="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xmlns="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xmlns="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xmlns="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xmlns="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xmlns="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xmlns="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xmlns="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xmlns="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xmlns="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xmlns="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xmlns="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xmlns="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xmlns="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xmlns="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xmlns="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xmlns="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xmlns="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xmlns="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xmlns="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xmlns="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xmlns="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xmlns="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xmlns="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xmlns="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xmlns="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xmlns="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xmlns="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xmlns="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xmlns="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xmlns="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85336" y="42673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2906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（代替随机初值）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Staged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（发散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集中）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xmlns="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xmlns="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xmlns="" id="{02AE4DDF-D462-4148-BAC7-DB93F3D3DD21}"/>
              </a:ext>
            </a:extLst>
          </p:cNvPr>
          <p:cNvSpPr txBox="1"/>
          <p:nvPr/>
        </p:nvSpPr>
        <p:spPr>
          <a:xfrm>
            <a:off x="2119494" y="2068795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xmlns="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xmlns="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xmlns="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xmlns="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（寻优算法）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xmlns="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xmlns="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xmlns="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（求解方法）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xmlns="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寻找厄尔尼诺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南方涛动现象中的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xmlns="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xmlns="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xmlns="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744</Words>
  <Application>Microsoft Macintosh PowerPoint</Application>
  <PresentationFormat>On-screen Show (4:3)</PresentationFormat>
  <Paragraphs>218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Open Sans</vt:lpstr>
      <vt:lpstr>宋体</vt:lpstr>
      <vt:lpstr>微软雅黑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Peng Cheng</cp:lastModifiedBy>
  <cp:revision>1021</cp:revision>
  <dcterms:created xsi:type="dcterms:W3CDTF">2015-07-08T10:50:36Z</dcterms:created>
  <dcterms:modified xsi:type="dcterms:W3CDTF">2017-06-06T08:14:21Z</dcterms:modified>
</cp:coreProperties>
</file>