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6" r:id="rId19"/>
    <p:sldId id="305" r:id="rId20"/>
    <p:sldId id="304" r:id="rId21"/>
    <p:sldId id="292" r:id="rId22"/>
    <p:sldId id="293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2" autoAdjust="0"/>
    <p:restoredTop sz="94635"/>
  </p:normalViewPr>
  <p:slideViewPr>
    <p:cSldViewPr>
      <p:cViewPr varScale="1">
        <p:scale>
          <a:sx n="146" d="100"/>
          <a:sy n="146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xmlns="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xmlns="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xmlns="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xmlns="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xmlns="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xmlns="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xmlns="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xmlns="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xmlns="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xmlns="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xmlns="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xmlns="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xmlns="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D82BFAC-BB4C-4ECD-868F-B60624128845}"/>
              </a:ext>
            </a:extLst>
          </p:cNvPr>
          <p:cNvSpPr txBox="1"/>
          <p:nvPr/>
        </p:nvSpPr>
        <p:spPr>
          <a:xfrm>
            <a:off x="3061654" y="5505164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59A4850-EFCF-41B8-A815-F9923883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5" y="1715371"/>
            <a:ext cx="7188268" cy="33398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933D935F-1A3F-4F3F-9E59-E7213E28A96F}"/>
              </a:ext>
            </a:extLst>
          </p:cNvPr>
          <p:cNvGrpSpPr/>
          <p:nvPr/>
        </p:nvGrpSpPr>
        <p:grpSpPr>
          <a:xfrm>
            <a:off x="1711408" y="3385271"/>
            <a:ext cx="6460992" cy="2336050"/>
            <a:chOff x="1522288" y="2924944"/>
            <a:chExt cx="6460992" cy="23360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19AE8A0D-6F33-4098-B7FB-423FE428AC2B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E4D7CBD3-3653-44FD-98E8-163D05715E48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50ADEF3F-732C-4155-8B68-E842DACAD9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8F81283D-628E-4BF4-9FD9-B9EEF1876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23B9A179-5FBD-45E8-B7ED-DBC62BB88909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初始扰动发展并不明显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FCC50BB-8086-4CCC-8F66-539C3F88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54" y="5046000"/>
            <a:ext cx="2952381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63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D82BFAC-BB4C-4ECD-868F-B60624128845}"/>
              </a:ext>
            </a:extLst>
          </p:cNvPr>
          <p:cNvSpPr txBox="1"/>
          <p:nvPr/>
        </p:nvSpPr>
        <p:spPr>
          <a:xfrm>
            <a:off x="3059832" y="5521404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扰动明显增加，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895" y="11427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551494"/>
            <a:chOff x="1522288" y="2924944"/>
            <a:chExt cx="6460992" cy="255149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正向发展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最快，基本可以判断为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xmlns="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xmlns="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xmlns="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xmlns="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xmlns="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xmlns="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xmlns="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xmlns="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xmlns="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xmlns="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xmlns="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xmlns="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xmlns="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xmlns="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xmlns="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xmlns="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xmlns="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xmlns="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xmlns="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xmlns="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xmlns="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xmlns="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xmlns="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xmlns="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xmlns="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xmlns="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xmlns="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xmlns="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xmlns="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xmlns="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xmlns="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xmlns="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xmlns="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xmlns="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xmlns="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xmlns="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xmlns="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xmlns="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xmlns="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xmlns="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xmlns="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5336" y="42673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1603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Maps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（代替随机初值）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Strategy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（发散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集中）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xmlns="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xmlns="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事件具有较好模拟能力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xmlns="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xmlns="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（求解算法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xmlns="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xmlns="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xmlns="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（研究方法）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xmlns="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xmlns="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xmlns="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xmlns="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743</Words>
  <Application>Microsoft Macintosh PowerPoint</Application>
  <PresentationFormat>On-screen Show (4:3)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Open Sans</vt:lpstr>
      <vt:lpstr>宋体</vt:lpstr>
      <vt:lpstr>微软雅黑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Peng Cheng</cp:lastModifiedBy>
  <cp:revision>1046</cp:revision>
  <dcterms:created xsi:type="dcterms:W3CDTF">2015-07-08T10:50:36Z</dcterms:created>
  <dcterms:modified xsi:type="dcterms:W3CDTF">2017-06-07T10:55:59Z</dcterms:modified>
</cp:coreProperties>
</file>