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13"/>
  </p:normalViewPr>
  <p:slideViewPr>
    <p:cSldViewPr>
      <p:cViewPr varScale="1">
        <p:scale>
          <a:sx n="115" d="100"/>
          <a:sy n="115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=""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=""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=""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=""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=""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=""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=""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=""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=""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=""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=""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=""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=""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=""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=""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=""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=""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=""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=""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3061654" y="550516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3059832" y="5521404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551494"/>
            <a:chOff x="1522288" y="2924944"/>
            <a:chExt cx="6460992" cy="255149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正向发展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=""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=""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=""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=""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=""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=""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=""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=""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=""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=""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=""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=""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=""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=""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=""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=""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=""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=""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=""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=""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=""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=""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=""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=""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=""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=""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=""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=""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=""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=""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=""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=""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=""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=""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=""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=""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=""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=""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=""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=""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=""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=""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1603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（代替随机初值）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（发散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1">
            <a:extLst>
              <a:ext uri="{FF2B5EF4-FFF2-40B4-BE49-F238E27FC236}">
                <a16:creationId xmlns=""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=""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事件具有较好模拟能力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=""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=""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=""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=""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（求解算法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=""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=""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（研究方法）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=""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=""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=""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=""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=""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=""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=""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</TotalTime>
  <Words>743</Words>
  <Application>Microsoft Macintosh PowerPoint</Application>
  <PresentationFormat>On-screen Show (4:3)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Open Sans</vt:lpstr>
      <vt:lpstr>宋体</vt:lpstr>
      <vt:lpstr>微软雅黑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Peng Cheng</cp:lastModifiedBy>
  <cp:revision>1047</cp:revision>
  <dcterms:created xsi:type="dcterms:W3CDTF">2015-07-08T10:50:36Z</dcterms:created>
  <dcterms:modified xsi:type="dcterms:W3CDTF">2017-06-07T11:53:43Z</dcterms:modified>
</cp:coreProperties>
</file>