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5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5" r:id="rId19"/>
    <p:sldId id="304" r:id="rId20"/>
    <p:sldId id="292" r:id="rId21"/>
    <p:sldId id="293" r:id="rId22"/>
    <p:sldId id="303" r:id="rId23"/>
    <p:sldId id="302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13"/>
  </p:normalViewPr>
  <p:slideViewPr>
    <p:cSldViewPr>
      <p:cViewPr varScale="1">
        <p:scale>
          <a:sx n="115" d="100"/>
          <a:sy n="115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xmlns="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xmlns="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xmlns="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xmlns="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xmlns="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xmlns="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xmlns="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xmlns="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xmlns="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xmlns="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xmlns="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xmlns="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明显的正向异常，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xmlns="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xmlns="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xmlns="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xmlns="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xmlns="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xmlns="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xmlns="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xmlns="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xmlns="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xmlns="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xmlns="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xmlns="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xmlns="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xmlns="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xmlns="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xmlns="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xmlns="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xmlns="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xmlns="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xmlns="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xmlns="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xmlns="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xmlns="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xmlns="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xmlns="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xmlns="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xmlns="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xmlns="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xmlns="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xmlns="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xmlns="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xmlns="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xmlns="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xmlns="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xmlns="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xmlns="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xmlns="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xmlns="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xmlns="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xmlns="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2906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xmlns="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xmlns="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xmlns="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xmlns="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xmlns="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xmlns="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xmlns="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xmlns="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xmlns="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xmlns="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706</Words>
  <Application>Microsoft Macintosh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Open Sans</vt:lpstr>
      <vt:lpstr>宋体</vt:lpstr>
      <vt:lpstr>微软雅黑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 Cheng</cp:lastModifiedBy>
  <cp:revision>1009</cp:revision>
  <dcterms:created xsi:type="dcterms:W3CDTF">2015-07-08T10:50:36Z</dcterms:created>
  <dcterms:modified xsi:type="dcterms:W3CDTF">2017-06-05T14:34:57Z</dcterms:modified>
</cp:coreProperties>
</file>