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4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301" r:id="rId11"/>
    <p:sldId id="299" r:id="rId12"/>
    <p:sldId id="300" r:id="rId13"/>
    <p:sldId id="281" r:id="rId14"/>
    <p:sldId id="278" r:id="rId15"/>
    <p:sldId id="285" r:id="rId16"/>
    <p:sldId id="283" r:id="rId17"/>
    <p:sldId id="284" r:id="rId18"/>
    <p:sldId id="304" r:id="rId19"/>
    <p:sldId id="292" r:id="rId20"/>
    <p:sldId id="293" r:id="rId21"/>
    <p:sldId id="303" r:id="rId22"/>
    <p:sldId id="302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75"/>
  </p:normalViewPr>
  <p:slideViewPr>
    <p:cSldViewPr>
      <p:cViewPr varScale="1">
        <p:scale>
          <a:sx n="108" d="100"/>
          <a:sy n="108" d="100"/>
        </p:scale>
        <p:origin x="172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:a16="http://schemas.microsoft.com/office/drawing/2014/main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:a16="http://schemas.microsoft.com/office/drawing/2014/main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:a16="http://schemas.microsoft.com/office/drawing/2014/main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 Machine Learning by Andrew Ng)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:a16="http://schemas.microsoft.com/office/drawing/2014/main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335F0-957C-4BE8-B64D-D2B41BFBEF30}"/>
              </a:ext>
            </a:extLst>
          </p:cNvPr>
          <p:cNvSpPr txBox="1"/>
          <p:nvPr/>
        </p:nvSpPr>
        <p:spPr>
          <a:xfrm>
            <a:off x="2709778" y="310751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:a16="http://schemas.microsoft.com/office/drawing/2014/main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:a16="http://schemas.microsoft.com/office/drawing/2014/main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:a16="http://schemas.microsoft.com/office/drawing/2014/main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:a16="http://schemas.microsoft.com/office/drawing/2014/main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:a16="http://schemas.microsoft.com/office/drawing/2014/main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:a16="http://schemas.microsoft.com/office/drawing/2014/main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13716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12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3824895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2B061277-8924-45C2-ABEA-18B51F81A5B0}"/>
              </a:ext>
            </a:extLst>
          </p:cNvPr>
          <p:cNvSpPr txBox="1"/>
          <p:nvPr/>
        </p:nvSpPr>
        <p:spPr>
          <a:xfrm>
            <a:off x="3570797" y="5744289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86F1B3-AD1E-4F6E-81DA-82FB81E6B7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1402952"/>
            <a:ext cx="6378386" cy="1954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BEED469-1CF8-4109-B300-64C04DB3CEEC}"/>
              </a:ext>
            </a:extLst>
          </p:cNvPr>
          <p:cNvSpPr txBox="1"/>
          <p:nvPr/>
        </p:nvSpPr>
        <p:spPr>
          <a:xfrm>
            <a:off x="3527399" y="3474355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实际观测值（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98/99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73F9C32-7C93-416C-BFD7-5485EDC6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8" y="1578762"/>
            <a:ext cx="7031611" cy="37349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1" y="5517232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1614314-30B0-47DD-8B99-D0489868A781}"/>
              </a:ext>
            </a:extLst>
          </p:cNvPr>
          <p:cNvGrpSpPr/>
          <p:nvPr/>
        </p:nvGrpSpPr>
        <p:grpSpPr>
          <a:xfrm>
            <a:off x="1522288" y="2924944"/>
            <a:ext cx="6460992" cy="2336050"/>
            <a:chOff x="1522288" y="2924944"/>
            <a:chExt cx="6460992" cy="23360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E0DA11D-3BE9-489A-9CDD-1ACB602FC393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0747C36-DD7F-48C8-9819-511282630C51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4B10F6E-96A1-4954-992B-933026FB7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441FEE0-13A3-4506-A2DE-B1838BFC0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7C07B51-A4CF-4C7A-9336-24C37804B62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较明显的正向异常，可以判断为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32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2067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C2AEDF-DACA-4E39-BADB-6030CB900A5A}"/>
              </a:ext>
            </a:extLst>
          </p:cNvPr>
          <p:cNvSpPr txBox="1"/>
          <p:nvPr/>
        </p:nvSpPr>
        <p:spPr>
          <a:xfrm>
            <a:off x="1970483" y="2100802"/>
            <a:ext cx="653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模式数据格式，并对其进行了特征提取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事件中最快增长初始误差，并取得一定成果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:a16="http://schemas.microsoft.com/office/drawing/2014/main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:a16="http://schemas.microsoft.com/office/drawing/2014/main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:a16="http://schemas.microsoft.com/office/drawing/2014/main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:a16="http://schemas.microsoft.com/office/drawing/2014/main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:a16="http://schemas.microsoft.com/office/drawing/2014/main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:a16="http://schemas.microsoft.com/office/drawing/2014/main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:a16="http://schemas.microsoft.com/office/drawing/2014/main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:a16="http://schemas.microsoft.com/office/drawing/2014/main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:a16="http://schemas.microsoft.com/office/drawing/2014/main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:a16="http://schemas.microsoft.com/office/drawing/2014/main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:a16="http://schemas.microsoft.com/office/drawing/2014/main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:a16="http://schemas.microsoft.com/office/drawing/2014/main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:a16="http://schemas.microsoft.com/office/drawing/2014/main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:a16="http://schemas.microsoft.com/office/drawing/2014/main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:a16="http://schemas.microsoft.com/office/drawing/2014/main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:a16="http://schemas.microsoft.com/office/drawing/2014/main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:a16="http://schemas.microsoft.com/office/drawing/2014/main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:a16="http://schemas.microsoft.com/office/drawing/2014/main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:a16="http://schemas.microsoft.com/office/drawing/2014/main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:a16="http://schemas.microsoft.com/office/drawing/2014/main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:a16="http://schemas.microsoft.com/office/drawing/2014/main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:a16="http://schemas.microsoft.com/office/drawing/2014/main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:a16="http://schemas.microsoft.com/office/drawing/2014/main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:a16="http://schemas.microsoft.com/office/drawing/2014/main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:a16="http://schemas.microsoft.com/office/drawing/2014/main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:a16="http://schemas.microsoft.com/office/drawing/2014/main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:a16="http://schemas.microsoft.com/office/drawing/2014/main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:a16="http://schemas.microsoft.com/office/drawing/2014/main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:a16="http://schemas.microsoft.com/office/drawing/2014/main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:a16="http://schemas.microsoft.com/office/drawing/2014/main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:a16="http://schemas.microsoft.com/office/drawing/2014/main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:a16="http://schemas.microsoft.com/office/drawing/2014/main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:a16="http://schemas.microsoft.com/office/drawing/2014/main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:a16="http://schemas.microsoft.com/office/drawing/2014/main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:a16="http://schemas.microsoft.com/office/drawing/2014/main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:a16="http://schemas.microsoft.com/office/drawing/2014/main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:a16="http://schemas.microsoft.com/office/drawing/2014/main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:a16="http://schemas.microsoft.com/office/drawing/2014/main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:a16="http://schemas.microsoft.com/office/drawing/2014/main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2101013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大气海洋科学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76056" y="434337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寻找最快增长初始误差，有利于减少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预报误差。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401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初始扰动（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 P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erturbation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417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智能算法（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Artificial Algorithm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4036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最优化问题的一种求解思路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将智能算法应用于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求解（本课题组相关工作）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一种改进的连续禁忌搜索算法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id="{02AE4DDF-D462-4148-BAC7-DB93F3D3DD21}"/>
              </a:ext>
            </a:extLst>
          </p:cNvPr>
          <p:cNvSpPr txBox="1"/>
          <p:nvPr/>
        </p:nvSpPr>
        <p:spPr>
          <a:xfrm>
            <a:off x="2119494" y="2077704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:a16="http://schemas.microsoft.com/office/drawing/2014/main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（寻优算法）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:a16="http://schemas.microsoft.com/office/drawing/2014/main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:a16="http://schemas.microsoft.com/office/drawing/2014/main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（求解方法）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:a16="http://schemas.microsoft.com/office/drawing/2014/main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寻找厄尔尼诺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南方涛动现象中的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45" name="TextBox 49"/>
          <p:cNvSpPr txBox="1">
            <a:spLocks noChangeArrowheads="1"/>
          </p:cNvSpPr>
          <p:nvPr/>
        </p:nvSpPr>
        <p:spPr bwMode="auto">
          <a:xfrm>
            <a:off x="1361179" y="3144395"/>
            <a:ext cx="2468936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模式运算量过大，运行前需要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先移植到超算中心。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5954099" y="2679541"/>
            <a:ext cx="1554822" cy="37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just"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模式是在服务器上动态运行的，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algn="just"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如何实现轮询以及时获得结果。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</p:txBody>
      </p:sp>
      <p:sp>
        <p:nvSpPr>
          <p:cNvPr id="55" name="TextBox 34"/>
          <p:cNvSpPr txBox="1">
            <a:spLocks noChangeArrowheads="1"/>
          </p:cNvSpPr>
          <p:nvPr/>
        </p:nvSpPr>
        <p:spPr bwMode="auto">
          <a:xfrm>
            <a:off x="1677469" y="4385095"/>
            <a:ext cx="1554822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原始数据维度过高，直接应用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智能算法求解难以收敛。</a:t>
            </a:r>
          </a:p>
        </p:txBody>
      </p:sp>
      <p:sp>
        <p:nvSpPr>
          <p:cNvPr id="57" name="TextBox 36"/>
          <p:cNvSpPr txBox="1">
            <a:spLocks noChangeArrowheads="1"/>
          </p:cNvSpPr>
          <p:nvPr/>
        </p:nvSpPr>
        <p:spPr bwMode="auto">
          <a:xfrm>
            <a:off x="5963719" y="4104756"/>
            <a:ext cx="1554822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just" eaLnBrk="1" hangingPunct="1"/>
            <a:r>
              <a:rPr lang="zh-CN" altLang="en-US" sz="1200">
                <a:solidFill>
                  <a:srgbClr val="909090"/>
                </a:solidFill>
                <a:latin typeface="微软雅黑" pitchFamily="34" charset="-122"/>
              </a:rPr>
              <a:t>如何判断结果，其是</a:t>
            </a:r>
            <a:endParaRPr lang="en-US" altLang="zh-CN" sz="1200">
              <a:solidFill>
                <a:srgbClr val="909090"/>
              </a:solidFill>
              <a:latin typeface="微软雅黑" pitchFamily="34" charset="-122"/>
            </a:endParaRPr>
          </a:p>
          <a:p>
            <a:pPr algn="just" eaLnBrk="1" hangingPunct="1"/>
            <a:r>
              <a:rPr lang="zh-CN" altLang="en-US" sz="1200">
                <a:solidFill>
                  <a:srgbClr val="909090"/>
                </a:solidFill>
                <a:latin typeface="微软雅黑" pitchFamily="34" charset="-122"/>
              </a:rPr>
              <a:t>否为最快增长初始误差？</a:t>
            </a:r>
            <a:endParaRPr lang="zh-CN" altLang="en-US" sz="1200" dirty="0">
              <a:solidFill>
                <a:srgbClr val="909090"/>
              </a:solidFill>
              <a:latin typeface="微软雅黑" pitchFamily="34" charset="-122"/>
            </a:endParaRPr>
          </a:p>
        </p:txBody>
      </p: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8777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762</Words>
  <Application>Microsoft Office PowerPoint</Application>
  <PresentationFormat>全屏显示(4:3)</PresentationFormat>
  <Paragraphs>214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Open Sans</vt:lpstr>
      <vt:lpstr>宋体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Kris</cp:lastModifiedBy>
  <cp:revision>979</cp:revision>
  <dcterms:created xsi:type="dcterms:W3CDTF">2015-07-08T10:50:36Z</dcterms:created>
  <dcterms:modified xsi:type="dcterms:W3CDTF">2017-06-05T08:52:47Z</dcterms:modified>
</cp:coreProperties>
</file>