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298" r:id="rId11"/>
    <p:sldId id="301" r:id="rId12"/>
    <p:sldId id="304" r:id="rId13"/>
    <p:sldId id="299" r:id="rId14"/>
    <p:sldId id="300" r:id="rId15"/>
    <p:sldId id="281" r:id="rId16"/>
    <p:sldId id="278" r:id="rId17"/>
    <p:sldId id="285" r:id="rId18"/>
    <p:sldId id="283" r:id="rId19"/>
    <p:sldId id="284" r:id="rId20"/>
    <p:sldId id="292" r:id="rId21"/>
    <p:sldId id="293" r:id="rId22"/>
    <p:sldId id="294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75"/>
  </p:normalViewPr>
  <p:slideViewPr>
    <p:cSldViewPr>
      <p:cViewPr varScale="1">
        <p:scale>
          <a:sx n="108" d="100"/>
          <a:sy n="108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22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2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8292ED-D2E8-4262-9581-1707CDFB388D}"/>
              </a:ext>
            </a:extLst>
          </p:cNvPr>
          <p:cNvSpPr txBox="1"/>
          <p:nvPr/>
        </p:nvSpPr>
        <p:spPr>
          <a:xfrm>
            <a:off x="3155102" y="2132856"/>
            <a:ext cx="2808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：数据为什么要降维？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A7239C-6048-4F2C-8688-E366405EE940}"/>
              </a:ext>
            </a:extLst>
          </p:cNvPr>
          <p:cNvSpPr txBox="1"/>
          <p:nvPr/>
        </p:nvSpPr>
        <p:spPr>
          <a:xfrm>
            <a:off x="2628981" y="2890133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：数据维度过高（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），直接应用特征分解计算量过大。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2F48F4-F51B-4D48-927C-F0C564DC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618" y="3717032"/>
            <a:ext cx="4119627" cy="16090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DAFA36-2A5D-443A-BA17-723877191E59}"/>
              </a:ext>
            </a:extLst>
          </p:cNvPr>
          <p:cNvSpPr txBox="1"/>
          <p:nvPr/>
        </p:nvSpPr>
        <p:spPr>
          <a:xfrm>
            <a:off x="4362876" y="5435886"/>
            <a:ext cx="92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79323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438292ED-D2E8-4262-9581-1707CDFB388D}"/>
              </a:ext>
            </a:extLst>
          </p:cNvPr>
          <p:cNvSpPr txBox="1"/>
          <p:nvPr/>
        </p:nvSpPr>
        <p:spPr>
          <a:xfrm>
            <a:off x="3635609" y="2132856"/>
            <a:ext cx="187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：如何降维？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699792" y="320106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438292ED-D2E8-4262-9581-1707CDFB388D}"/>
              </a:ext>
            </a:extLst>
          </p:cNvPr>
          <p:cNvSpPr txBox="1"/>
          <p:nvPr/>
        </p:nvSpPr>
        <p:spPr>
          <a:xfrm>
            <a:off x="3491736" y="2132856"/>
            <a:ext cx="2160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数目选取？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C:\Users\Kris\AppData\Local\Microsoft\Windows\INetCache\Content.Word\Screen Shot 2017-05-18 at11.49.58 AM.PNG">
            <a:extLst>
              <a:ext uri="{FF2B5EF4-FFF2-40B4-BE49-F238E27FC236}">
                <a16:creationId xmlns:a16="http://schemas.microsoft.com/office/drawing/2014/main" id="{FB8F0208-5C7C-4F6B-AD12-051A6B48CE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25" y="2593144"/>
            <a:ext cx="4484039" cy="36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5DC1FD-53DC-4E23-8264-3C15899C53E5}"/>
              </a:ext>
            </a:extLst>
          </p:cNvPr>
          <p:cNvSpPr txBox="1"/>
          <p:nvPr/>
        </p:nvSpPr>
        <p:spPr>
          <a:xfrm>
            <a:off x="3779912" y="6320353"/>
            <a:ext cx="238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051206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37" y="1103970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83252" y="2875280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8D89769-744B-4B82-8AD8-9EA7CC10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42" y="3192988"/>
            <a:ext cx="6156176" cy="326991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A54A77B-07F9-4803-AFC3-CD1185DBC114}"/>
              </a:ext>
            </a:extLst>
          </p:cNvPr>
          <p:cNvSpPr txBox="1"/>
          <p:nvPr/>
        </p:nvSpPr>
        <p:spPr>
          <a:xfrm>
            <a:off x="2925498" y="6492174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067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2099" y="3050376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亮点和不足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227605"/>
            <a:ext cx="633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事件中最快增长初始误差的寻找并取得一定结果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亮点和不足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82253" y="1923688"/>
            <a:ext cx="3096344" cy="37444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894621" y="1916832"/>
            <a:ext cx="3096344" cy="37444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斜纹 8"/>
          <p:cNvSpPr/>
          <p:nvPr/>
        </p:nvSpPr>
        <p:spPr>
          <a:xfrm>
            <a:off x="1582253" y="1923688"/>
            <a:ext cx="1228072" cy="1073264"/>
          </a:xfrm>
          <a:prstGeom prst="diagStrip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斜纹 26"/>
          <p:cNvSpPr/>
          <p:nvPr/>
        </p:nvSpPr>
        <p:spPr>
          <a:xfrm>
            <a:off x="4893302" y="1924272"/>
            <a:ext cx="1228072" cy="1073264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27709" y="2293433"/>
            <a:ext cx="850006" cy="63276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333282" y="2277706"/>
            <a:ext cx="850006" cy="63276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2" descr="F:\未标题-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96" y="2143364"/>
            <a:ext cx="955811" cy="9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22222222222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955811" cy="9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89563" y="3007639"/>
            <a:ext cx="2871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实验结果不够理想，对比实验不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够多（受资源限制）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进一步工作需要确定最优前期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征兆，最终确定目标观测敏感区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987824" y="2883043"/>
            <a:ext cx="1296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00192" y="2889512"/>
            <a:ext cx="1296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2545" y="24894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9450" y="24827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AFDBFA16-F080-4234-AB0E-3B4FFB10ECAB}"/>
              </a:ext>
            </a:extLst>
          </p:cNvPr>
          <p:cNvSpPr txBox="1"/>
          <p:nvPr/>
        </p:nvSpPr>
        <p:spPr>
          <a:xfrm>
            <a:off x="1807298" y="3073909"/>
            <a:ext cx="28937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计算机与大气海洋科学的结合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（学习了大气相关知识）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模式应用于智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能算法求解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程序结构完整，思路清晰</a:t>
            </a:r>
          </a:p>
        </p:txBody>
      </p:sp>
    </p:spTree>
    <p:extLst>
      <p:ext uri="{BB962C8B-B14F-4D97-AF65-F5344CB8AC3E}">
        <p14:creationId xmlns:p14="http://schemas.microsoft.com/office/powerpoint/2010/main" val="126051952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3522" y="2031695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寻找目标观测敏感区，有利于提高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事件的预报精准度。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6056" y="4343375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大气海洋科学</a:t>
            </a: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40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初始扰动（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P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erturbation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417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Artificial Algorithm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4036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最优化问题的一种求解思路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将智能算法应用于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求解（本课题组相关工作）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一种改进的连续禁忌搜索算法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77704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45" name="TextBox 49"/>
          <p:cNvSpPr txBox="1">
            <a:spLocks noChangeArrowheads="1"/>
          </p:cNvSpPr>
          <p:nvPr/>
        </p:nvSpPr>
        <p:spPr bwMode="auto">
          <a:xfrm>
            <a:off x="1361179" y="3144395"/>
            <a:ext cx="2468936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模式运算量过大，运行前需要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先移植到超算中心。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954099" y="2679541"/>
            <a:ext cx="1554822" cy="3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模式是在服务器上动态运行的，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如何实现轮询以及时获得结果。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sp>
        <p:nvSpPr>
          <p:cNvPr id="55" name="TextBox 34"/>
          <p:cNvSpPr txBox="1">
            <a:spLocks noChangeArrowheads="1"/>
          </p:cNvSpPr>
          <p:nvPr/>
        </p:nvSpPr>
        <p:spPr bwMode="auto">
          <a:xfrm>
            <a:off x="1677469" y="4385095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原始数据维度过高，直接应用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智能算法求解难以收敛。</a:t>
            </a: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5963719" y="4104756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如何判断结果，其是</a:t>
            </a:r>
            <a:endParaRPr lang="en-US" altLang="zh-CN" sz="120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否为最快增长初始误差？</a:t>
            </a:r>
            <a:endParaRPr lang="zh-CN" altLang="en-US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3416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884</Words>
  <Application>Microsoft Office PowerPoint</Application>
  <PresentationFormat>全屏显示(4:3)</PresentationFormat>
  <Paragraphs>241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946</cp:revision>
  <dcterms:created xsi:type="dcterms:W3CDTF">2015-07-08T10:50:36Z</dcterms:created>
  <dcterms:modified xsi:type="dcterms:W3CDTF">2017-06-04T13:26:52Z</dcterms:modified>
</cp:coreProperties>
</file>