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64" r:id="rId8"/>
    <p:sldId id="271" r:id="rId9"/>
    <p:sldId id="272" r:id="rId10"/>
    <p:sldId id="267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 autoAdjust="0"/>
    <p:restoredTop sz="94660"/>
  </p:normalViewPr>
  <p:slideViewPr>
    <p:cSldViewPr snapToGrid="0">
      <p:cViewPr>
        <p:scale>
          <a:sx n="40" d="100"/>
          <a:sy n="40" d="100"/>
        </p:scale>
        <p:origin x="22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Lit>
              <c:formatCode>0.0</c:formatCode>
              <c:ptCount val="1461"/>
              <c:pt idx="0">
                <c:v>4.7</c:v>
              </c:pt>
              <c:pt idx="1">
                <c:v>4.5</c:v>
              </c:pt>
              <c:pt idx="2">
                <c:v>2.2999999999999998</c:v>
              </c:pt>
              <c:pt idx="3">
                <c:v>4.7</c:v>
              </c:pt>
              <c:pt idx="4">
                <c:v>6.1</c:v>
              </c:pt>
              <c:pt idx="5">
                <c:v>2.2000000000000002</c:v>
              </c:pt>
              <c:pt idx="6">
                <c:v>2.2999999999999998</c:v>
              </c:pt>
              <c:pt idx="7">
                <c:v>2</c:v>
              </c:pt>
              <c:pt idx="8">
                <c:v>3.4</c:v>
              </c:pt>
              <c:pt idx="9">
                <c:v>3.4</c:v>
              </c:pt>
              <c:pt idx="10">
                <c:v>5.0999999999999996</c:v>
              </c:pt>
              <c:pt idx="11">
                <c:v>1.9</c:v>
              </c:pt>
              <c:pt idx="12">
                <c:v>1.3</c:v>
              </c:pt>
              <c:pt idx="13">
                <c:v>5.3</c:v>
              </c:pt>
              <c:pt idx="14">
                <c:v>3.2</c:v>
              </c:pt>
              <c:pt idx="15">
                <c:v>5</c:v>
              </c:pt>
              <c:pt idx="16">
                <c:v>5.6</c:v>
              </c:pt>
              <c:pt idx="17">
                <c:v>5</c:v>
              </c:pt>
              <c:pt idx="18">
                <c:v>1.6</c:v>
              </c:pt>
              <c:pt idx="19">
                <c:v>2.2999999999999998</c:v>
              </c:pt>
              <c:pt idx="20">
                <c:v>8.1999999999999993</c:v>
              </c:pt>
              <c:pt idx="21">
                <c:v>4.8</c:v>
              </c:pt>
              <c:pt idx="22">
                <c:v>3.6</c:v>
              </c:pt>
              <c:pt idx="23">
                <c:v>5.0999999999999996</c:v>
              </c:pt>
              <c:pt idx="24">
                <c:v>5.4</c:v>
              </c:pt>
              <c:pt idx="25">
                <c:v>4.8</c:v>
              </c:pt>
              <c:pt idx="26">
                <c:v>1.4</c:v>
              </c:pt>
              <c:pt idx="27">
                <c:v>2.2000000000000002</c:v>
              </c:pt>
              <c:pt idx="28">
                <c:v>4.5</c:v>
              </c:pt>
              <c:pt idx="29">
                <c:v>5.0999999999999996</c:v>
              </c:pt>
              <c:pt idx="30">
                <c:v>3.9</c:v>
              </c:pt>
              <c:pt idx="31">
                <c:v>2.7</c:v>
              </c:pt>
              <c:pt idx="32">
                <c:v>2.6</c:v>
              </c:pt>
              <c:pt idx="33">
                <c:v>5.3</c:v>
              </c:pt>
              <c:pt idx="34">
                <c:v>4.3</c:v>
              </c:pt>
              <c:pt idx="35">
                <c:v>2.9</c:v>
              </c:pt>
              <c:pt idx="36">
                <c:v>5</c:v>
              </c:pt>
              <c:pt idx="37">
                <c:v>5.3</c:v>
              </c:pt>
              <c:pt idx="38">
                <c:v>2.7</c:v>
              </c:pt>
              <c:pt idx="39">
                <c:v>2.4</c:v>
              </c:pt>
              <c:pt idx="40">
                <c:v>3</c:v>
              </c:pt>
              <c:pt idx="41">
                <c:v>3.4</c:v>
              </c:pt>
              <c:pt idx="42">
                <c:v>1.3</c:v>
              </c:pt>
              <c:pt idx="43">
                <c:v>1.4</c:v>
              </c:pt>
              <c:pt idx="44">
                <c:v>3.1</c:v>
              </c:pt>
              <c:pt idx="45">
                <c:v>1.8</c:v>
              </c:pt>
              <c:pt idx="46">
                <c:v>2.1</c:v>
              </c:pt>
              <c:pt idx="47">
                <c:v>3.4</c:v>
              </c:pt>
              <c:pt idx="48">
                <c:v>8.1</c:v>
              </c:pt>
              <c:pt idx="49">
                <c:v>4.7</c:v>
              </c:pt>
              <c:pt idx="50">
                <c:v>2.9</c:v>
              </c:pt>
              <c:pt idx="51">
                <c:v>7.5</c:v>
              </c:pt>
              <c:pt idx="52">
                <c:v>5.9</c:v>
              </c:pt>
              <c:pt idx="53">
                <c:v>3.9</c:v>
              </c:pt>
              <c:pt idx="54">
                <c:v>3.5</c:v>
              </c:pt>
              <c:pt idx="55">
                <c:v>6.4</c:v>
              </c:pt>
              <c:pt idx="56">
                <c:v>3.4</c:v>
              </c:pt>
              <c:pt idx="57">
                <c:v>3</c:v>
              </c:pt>
              <c:pt idx="58">
                <c:v>4.2</c:v>
              </c:pt>
              <c:pt idx="59">
                <c:v>7</c:v>
              </c:pt>
              <c:pt idx="60">
                <c:v>3.1</c:v>
              </c:pt>
              <c:pt idx="61">
                <c:v>5.0999999999999996</c:v>
              </c:pt>
              <c:pt idx="62">
                <c:v>7</c:v>
              </c:pt>
              <c:pt idx="63">
                <c:v>5.6</c:v>
              </c:pt>
              <c:pt idx="64">
                <c:v>6.2</c:v>
              </c:pt>
              <c:pt idx="65">
                <c:v>2.7</c:v>
              </c:pt>
              <c:pt idx="66">
                <c:v>2.7</c:v>
              </c:pt>
              <c:pt idx="67">
                <c:v>2.5</c:v>
              </c:pt>
              <c:pt idx="68">
                <c:v>2.8</c:v>
              </c:pt>
              <c:pt idx="69">
                <c:v>3.4</c:v>
              </c:pt>
              <c:pt idx="70">
                <c:v>5.8</c:v>
              </c:pt>
              <c:pt idx="71">
                <c:v>6.2</c:v>
              </c:pt>
              <c:pt idx="72">
                <c:v>5.3</c:v>
              </c:pt>
              <c:pt idx="73">
                <c:v>4.7</c:v>
              </c:pt>
              <c:pt idx="74">
                <c:v>5.8</c:v>
              </c:pt>
              <c:pt idx="75">
                <c:v>5.0999999999999996</c:v>
              </c:pt>
              <c:pt idx="76">
                <c:v>3.8</c:v>
              </c:pt>
              <c:pt idx="77">
                <c:v>2.7</c:v>
              </c:pt>
              <c:pt idx="78">
                <c:v>3</c:v>
              </c:pt>
              <c:pt idx="79">
                <c:v>6.4</c:v>
              </c:pt>
              <c:pt idx="80">
                <c:v>2.5</c:v>
              </c:pt>
              <c:pt idx="81">
                <c:v>2.1</c:v>
              </c:pt>
              <c:pt idx="82">
                <c:v>2.8</c:v>
              </c:pt>
              <c:pt idx="83">
                <c:v>5.2</c:v>
              </c:pt>
              <c:pt idx="84">
                <c:v>2.7</c:v>
              </c:pt>
              <c:pt idx="85">
                <c:v>4.3</c:v>
              </c:pt>
              <c:pt idx="86">
                <c:v>3.8</c:v>
              </c:pt>
              <c:pt idx="87">
                <c:v>5.9</c:v>
              </c:pt>
              <c:pt idx="88">
                <c:v>4.4000000000000004</c:v>
              </c:pt>
              <c:pt idx="89">
                <c:v>4.7</c:v>
              </c:pt>
              <c:pt idx="90">
                <c:v>3.4</c:v>
              </c:pt>
              <c:pt idx="91">
                <c:v>6.8</c:v>
              </c:pt>
              <c:pt idx="92">
                <c:v>3.1</c:v>
              </c:pt>
              <c:pt idx="93">
                <c:v>3.1</c:v>
              </c:pt>
              <c:pt idx="94">
                <c:v>2.1</c:v>
              </c:pt>
              <c:pt idx="95">
                <c:v>1.8</c:v>
              </c:pt>
              <c:pt idx="96">
                <c:v>2.6</c:v>
              </c:pt>
              <c:pt idx="97">
                <c:v>4.3</c:v>
              </c:pt>
              <c:pt idx="98">
                <c:v>4.0999999999999996</c:v>
              </c:pt>
              <c:pt idx="99">
                <c:v>2.1</c:v>
              </c:pt>
              <c:pt idx="100">
                <c:v>3.2</c:v>
              </c:pt>
              <c:pt idx="101">
                <c:v>2.6</c:v>
              </c:pt>
              <c:pt idx="102">
                <c:v>2.6</c:v>
              </c:pt>
              <c:pt idx="103">
                <c:v>4</c:v>
              </c:pt>
              <c:pt idx="104">
                <c:v>3</c:v>
              </c:pt>
              <c:pt idx="105">
                <c:v>2.9</c:v>
              </c:pt>
              <c:pt idx="106">
                <c:v>5.8</c:v>
              </c:pt>
              <c:pt idx="107">
                <c:v>2</c:v>
              </c:pt>
              <c:pt idx="108">
                <c:v>3.9</c:v>
              </c:pt>
              <c:pt idx="109">
                <c:v>2.6</c:v>
              </c:pt>
              <c:pt idx="110">
                <c:v>2.7</c:v>
              </c:pt>
              <c:pt idx="111">
                <c:v>2.2999999999999998</c:v>
              </c:pt>
              <c:pt idx="112">
                <c:v>2.6</c:v>
              </c:pt>
              <c:pt idx="113">
                <c:v>3.5</c:v>
              </c:pt>
              <c:pt idx="114">
                <c:v>2.8</c:v>
              </c:pt>
              <c:pt idx="115">
                <c:v>2.6</c:v>
              </c:pt>
              <c:pt idx="116">
                <c:v>5.2</c:v>
              </c:pt>
              <c:pt idx="117">
                <c:v>4.8</c:v>
              </c:pt>
              <c:pt idx="118">
                <c:v>2.5</c:v>
              </c:pt>
              <c:pt idx="119">
                <c:v>1.6</c:v>
              </c:pt>
              <c:pt idx="120">
                <c:v>8</c:v>
              </c:pt>
              <c:pt idx="121">
                <c:v>6.4</c:v>
              </c:pt>
              <c:pt idx="122">
                <c:v>2.5</c:v>
              </c:pt>
              <c:pt idx="123">
                <c:v>3.4</c:v>
              </c:pt>
              <c:pt idx="124">
                <c:v>4.5999999999999996</c:v>
              </c:pt>
              <c:pt idx="125">
                <c:v>2.2999999999999998</c:v>
              </c:pt>
              <c:pt idx="126">
                <c:v>2.4</c:v>
              </c:pt>
              <c:pt idx="127">
                <c:v>2.2000000000000002</c:v>
              </c:pt>
              <c:pt idx="128">
                <c:v>3</c:v>
              </c:pt>
              <c:pt idx="129">
                <c:v>3.9</c:v>
              </c:pt>
              <c:pt idx="130">
                <c:v>3</c:v>
              </c:pt>
              <c:pt idx="131">
                <c:v>4.3</c:v>
              </c:pt>
              <c:pt idx="132">
                <c:v>3.4</c:v>
              </c:pt>
              <c:pt idx="133">
                <c:v>4.2</c:v>
              </c:pt>
              <c:pt idx="134">
                <c:v>3.8</c:v>
              </c:pt>
              <c:pt idx="135">
                <c:v>4.0999999999999996</c:v>
              </c:pt>
              <c:pt idx="136">
                <c:v>3.5</c:v>
              </c:pt>
              <c:pt idx="137">
                <c:v>2.9</c:v>
              </c:pt>
              <c:pt idx="138">
                <c:v>3.1</c:v>
              </c:pt>
              <c:pt idx="139">
                <c:v>1.5</c:v>
              </c:pt>
              <c:pt idx="140">
                <c:v>1.3</c:v>
              </c:pt>
              <c:pt idx="141">
                <c:v>4</c:v>
              </c:pt>
              <c:pt idx="142">
                <c:v>4.8</c:v>
              </c:pt>
              <c:pt idx="143">
                <c:v>6.3</c:v>
              </c:pt>
              <c:pt idx="144">
                <c:v>3.3</c:v>
              </c:pt>
              <c:pt idx="145">
                <c:v>3.1</c:v>
              </c:pt>
              <c:pt idx="146">
                <c:v>3.6</c:v>
              </c:pt>
              <c:pt idx="147">
                <c:v>3.7</c:v>
              </c:pt>
              <c:pt idx="148">
                <c:v>3.4</c:v>
              </c:pt>
              <c:pt idx="149">
                <c:v>1.8</c:v>
              </c:pt>
              <c:pt idx="150">
                <c:v>1.5</c:v>
              </c:pt>
              <c:pt idx="151">
                <c:v>2.7</c:v>
              </c:pt>
              <c:pt idx="152">
                <c:v>3.7</c:v>
              </c:pt>
              <c:pt idx="153">
                <c:v>3.7</c:v>
              </c:pt>
              <c:pt idx="154">
                <c:v>2.9</c:v>
              </c:pt>
              <c:pt idx="155">
                <c:v>3.1</c:v>
              </c:pt>
              <c:pt idx="156">
                <c:v>3.3</c:v>
              </c:pt>
              <c:pt idx="157">
                <c:v>3.4</c:v>
              </c:pt>
              <c:pt idx="158">
                <c:v>3.5</c:v>
              </c:pt>
              <c:pt idx="159">
                <c:v>3</c:v>
              </c:pt>
              <c:pt idx="160">
                <c:v>4.7</c:v>
              </c:pt>
              <c:pt idx="161">
                <c:v>2.9</c:v>
              </c:pt>
              <c:pt idx="162">
                <c:v>1.8</c:v>
              </c:pt>
              <c:pt idx="163">
                <c:v>3.9</c:v>
              </c:pt>
              <c:pt idx="164">
                <c:v>4.3</c:v>
              </c:pt>
              <c:pt idx="165">
                <c:v>2.7</c:v>
              </c:pt>
              <c:pt idx="166">
                <c:v>1.7</c:v>
              </c:pt>
              <c:pt idx="167">
                <c:v>4.0999999999999996</c:v>
              </c:pt>
              <c:pt idx="168">
                <c:v>6.4</c:v>
              </c:pt>
              <c:pt idx="169">
                <c:v>3.8</c:v>
              </c:pt>
              <c:pt idx="170">
                <c:v>3</c:v>
              </c:pt>
              <c:pt idx="171">
                <c:v>3</c:v>
              </c:pt>
              <c:pt idx="172">
                <c:v>2.1</c:v>
              </c:pt>
              <c:pt idx="173">
                <c:v>1.9</c:v>
              </c:pt>
              <c:pt idx="174">
                <c:v>2.5</c:v>
              </c:pt>
              <c:pt idx="175">
                <c:v>2</c:v>
              </c:pt>
              <c:pt idx="176">
                <c:v>3.1</c:v>
              </c:pt>
              <c:pt idx="177">
                <c:v>3.4</c:v>
              </c:pt>
              <c:pt idx="178">
                <c:v>1.8</c:v>
              </c:pt>
              <c:pt idx="179">
                <c:v>2.5</c:v>
              </c:pt>
              <c:pt idx="180">
                <c:v>1.9</c:v>
              </c:pt>
              <c:pt idx="181">
                <c:v>2.4</c:v>
              </c:pt>
              <c:pt idx="182">
                <c:v>2.2999999999999998</c:v>
              </c:pt>
              <c:pt idx="183">
                <c:v>2.1</c:v>
              </c:pt>
              <c:pt idx="184">
                <c:v>6</c:v>
              </c:pt>
              <c:pt idx="185">
                <c:v>3.8</c:v>
              </c:pt>
              <c:pt idx="186">
                <c:v>3.1</c:v>
              </c:pt>
              <c:pt idx="187">
                <c:v>2.1</c:v>
              </c:pt>
              <c:pt idx="188">
                <c:v>3.8</c:v>
              </c:pt>
              <c:pt idx="189">
                <c:v>2.8</c:v>
              </c:pt>
              <c:pt idx="190">
                <c:v>2</c:v>
              </c:pt>
              <c:pt idx="191">
                <c:v>2.2999999999999998</c:v>
              </c:pt>
              <c:pt idx="192">
                <c:v>2.9</c:v>
              </c:pt>
              <c:pt idx="193">
                <c:v>2.7</c:v>
              </c:pt>
              <c:pt idx="194">
                <c:v>2.2000000000000002</c:v>
              </c:pt>
              <c:pt idx="195">
                <c:v>2.2000000000000002</c:v>
              </c:pt>
              <c:pt idx="196">
                <c:v>3.8</c:v>
              </c:pt>
              <c:pt idx="197">
                <c:v>2.5</c:v>
              </c:pt>
              <c:pt idx="198">
                <c:v>2.6</c:v>
              </c:pt>
              <c:pt idx="199">
                <c:v>2.9</c:v>
              </c:pt>
              <c:pt idx="200">
                <c:v>2.2000000000000002</c:v>
              </c:pt>
              <c:pt idx="201">
                <c:v>4</c:v>
              </c:pt>
              <c:pt idx="202">
                <c:v>2.2999999999999998</c:v>
              </c:pt>
              <c:pt idx="203">
                <c:v>3.9</c:v>
              </c:pt>
              <c:pt idx="204">
                <c:v>3.3</c:v>
              </c:pt>
              <c:pt idx="205">
                <c:v>4.3</c:v>
              </c:pt>
              <c:pt idx="206">
                <c:v>2.6</c:v>
              </c:pt>
              <c:pt idx="207">
                <c:v>2.2000000000000002</c:v>
              </c:pt>
              <c:pt idx="208">
                <c:v>2.8</c:v>
              </c:pt>
              <c:pt idx="209">
                <c:v>1.7</c:v>
              </c:pt>
              <c:pt idx="210">
                <c:v>2</c:v>
              </c:pt>
              <c:pt idx="211">
                <c:v>3</c:v>
              </c:pt>
              <c:pt idx="212">
                <c:v>2.8</c:v>
              </c:pt>
              <c:pt idx="213">
                <c:v>2.2000000000000002</c:v>
              </c:pt>
              <c:pt idx="214">
                <c:v>2.5</c:v>
              </c:pt>
              <c:pt idx="215">
                <c:v>3.9</c:v>
              </c:pt>
              <c:pt idx="216">
                <c:v>3.7</c:v>
              </c:pt>
              <c:pt idx="217">
                <c:v>1.9</c:v>
              </c:pt>
              <c:pt idx="218">
                <c:v>2.5</c:v>
              </c:pt>
              <c:pt idx="219">
                <c:v>2.6</c:v>
              </c:pt>
              <c:pt idx="220">
                <c:v>3.1</c:v>
              </c:pt>
              <c:pt idx="221">
                <c:v>3.8</c:v>
              </c:pt>
              <c:pt idx="222">
                <c:v>2.2999999999999998</c:v>
              </c:pt>
              <c:pt idx="223">
                <c:v>2.5</c:v>
              </c:pt>
              <c:pt idx="224">
                <c:v>3</c:v>
              </c:pt>
              <c:pt idx="225">
                <c:v>2.8</c:v>
              </c:pt>
              <c:pt idx="226">
                <c:v>2.8</c:v>
              </c:pt>
              <c:pt idx="227">
                <c:v>4.7</c:v>
              </c:pt>
              <c:pt idx="228">
                <c:v>2.8</c:v>
              </c:pt>
              <c:pt idx="229">
                <c:v>1.8</c:v>
              </c:pt>
              <c:pt idx="230">
                <c:v>3</c:v>
              </c:pt>
              <c:pt idx="231">
                <c:v>2.7</c:v>
              </c:pt>
              <c:pt idx="232">
                <c:v>1.9</c:v>
              </c:pt>
              <c:pt idx="233">
                <c:v>3</c:v>
              </c:pt>
              <c:pt idx="234">
                <c:v>2.2999999999999998</c:v>
              </c:pt>
              <c:pt idx="235">
                <c:v>3.8</c:v>
              </c:pt>
              <c:pt idx="236">
                <c:v>3.3</c:v>
              </c:pt>
              <c:pt idx="237">
                <c:v>3.2</c:v>
              </c:pt>
              <c:pt idx="238">
                <c:v>3.4</c:v>
              </c:pt>
              <c:pt idx="239">
                <c:v>1.8</c:v>
              </c:pt>
              <c:pt idx="240">
                <c:v>3.2</c:v>
              </c:pt>
              <c:pt idx="241">
                <c:v>2.4</c:v>
              </c:pt>
              <c:pt idx="242">
                <c:v>1.9</c:v>
              </c:pt>
              <c:pt idx="243">
                <c:v>2.9</c:v>
              </c:pt>
              <c:pt idx="244">
                <c:v>2.1</c:v>
              </c:pt>
              <c:pt idx="245">
                <c:v>2</c:v>
              </c:pt>
              <c:pt idx="246">
                <c:v>3.3</c:v>
              </c:pt>
              <c:pt idx="247">
                <c:v>3.1</c:v>
              </c:pt>
              <c:pt idx="248">
                <c:v>2.6</c:v>
              </c:pt>
              <c:pt idx="249">
                <c:v>4.2</c:v>
              </c:pt>
              <c:pt idx="250">
                <c:v>3.1</c:v>
              </c:pt>
              <c:pt idx="251">
                <c:v>3</c:v>
              </c:pt>
              <c:pt idx="252">
                <c:v>5</c:v>
              </c:pt>
              <c:pt idx="253">
                <c:v>3.9</c:v>
              </c:pt>
              <c:pt idx="254">
                <c:v>4.2</c:v>
              </c:pt>
              <c:pt idx="255">
                <c:v>5.6</c:v>
              </c:pt>
              <c:pt idx="256">
                <c:v>3.6</c:v>
              </c:pt>
              <c:pt idx="257">
                <c:v>1.5</c:v>
              </c:pt>
              <c:pt idx="258">
                <c:v>1.9</c:v>
              </c:pt>
              <c:pt idx="259">
                <c:v>2.2999999999999998</c:v>
              </c:pt>
              <c:pt idx="260">
                <c:v>2.2000000000000002</c:v>
              </c:pt>
              <c:pt idx="261">
                <c:v>1.4</c:v>
              </c:pt>
              <c:pt idx="262">
                <c:v>1.9</c:v>
              </c:pt>
              <c:pt idx="263">
                <c:v>2.5</c:v>
              </c:pt>
              <c:pt idx="264">
                <c:v>2.1</c:v>
              </c:pt>
              <c:pt idx="265">
                <c:v>1.1000000000000001</c:v>
              </c:pt>
              <c:pt idx="266">
                <c:v>1.4</c:v>
              </c:pt>
              <c:pt idx="267">
                <c:v>1.8</c:v>
              </c:pt>
              <c:pt idx="268">
                <c:v>1.7</c:v>
              </c:pt>
              <c:pt idx="269">
                <c:v>1.7</c:v>
              </c:pt>
              <c:pt idx="270">
                <c:v>1.7</c:v>
              </c:pt>
              <c:pt idx="271">
                <c:v>1.1000000000000001</c:v>
              </c:pt>
              <c:pt idx="272">
                <c:v>4.3</c:v>
              </c:pt>
              <c:pt idx="273">
                <c:v>3.1</c:v>
              </c:pt>
              <c:pt idx="274">
                <c:v>3</c:v>
              </c:pt>
              <c:pt idx="275">
                <c:v>4.0999999999999996</c:v>
              </c:pt>
              <c:pt idx="276">
                <c:v>7.3</c:v>
              </c:pt>
              <c:pt idx="277">
                <c:v>6.5</c:v>
              </c:pt>
              <c:pt idx="278">
                <c:v>5.7</c:v>
              </c:pt>
              <c:pt idx="279">
                <c:v>5.0999999999999996</c:v>
              </c:pt>
              <c:pt idx="280">
                <c:v>1.3</c:v>
              </c:pt>
              <c:pt idx="281">
                <c:v>1.9</c:v>
              </c:pt>
              <c:pt idx="282">
                <c:v>1.6</c:v>
              </c:pt>
              <c:pt idx="283">
                <c:v>1.4</c:v>
              </c:pt>
              <c:pt idx="284">
                <c:v>1.3</c:v>
              </c:pt>
              <c:pt idx="285">
                <c:v>4.5999999999999996</c:v>
              </c:pt>
              <c:pt idx="286">
                <c:v>3.9</c:v>
              </c:pt>
              <c:pt idx="287">
                <c:v>3.4</c:v>
              </c:pt>
              <c:pt idx="288">
                <c:v>4.5999999999999996</c:v>
              </c:pt>
              <c:pt idx="289">
                <c:v>5.5</c:v>
              </c:pt>
              <c:pt idx="290">
                <c:v>1.6</c:v>
              </c:pt>
              <c:pt idx="291">
                <c:v>2</c:v>
              </c:pt>
              <c:pt idx="292">
                <c:v>5.3</c:v>
              </c:pt>
              <c:pt idx="293">
                <c:v>5.7</c:v>
              </c:pt>
              <c:pt idx="294">
                <c:v>2.7</c:v>
              </c:pt>
              <c:pt idx="295">
                <c:v>2.6</c:v>
              </c:pt>
              <c:pt idx="296">
                <c:v>3</c:v>
              </c:pt>
              <c:pt idx="297">
                <c:v>2.1</c:v>
              </c:pt>
              <c:pt idx="298">
                <c:v>1.5</c:v>
              </c:pt>
              <c:pt idx="299">
                <c:v>2.5</c:v>
              </c:pt>
              <c:pt idx="300">
                <c:v>5.0999999999999996</c:v>
              </c:pt>
              <c:pt idx="301">
                <c:v>3.8</c:v>
              </c:pt>
              <c:pt idx="302">
                <c:v>4.9000000000000004</c:v>
              </c:pt>
              <c:pt idx="303">
                <c:v>2.8</c:v>
              </c:pt>
              <c:pt idx="304">
                <c:v>2.7</c:v>
              </c:pt>
              <c:pt idx="305">
                <c:v>3</c:v>
              </c:pt>
              <c:pt idx="306">
                <c:v>1</c:v>
              </c:pt>
              <c:pt idx="307">
                <c:v>3.6</c:v>
              </c:pt>
              <c:pt idx="308">
                <c:v>3.8</c:v>
              </c:pt>
              <c:pt idx="309">
                <c:v>4</c:v>
              </c:pt>
              <c:pt idx="310">
                <c:v>3.5</c:v>
              </c:pt>
              <c:pt idx="311">
                <c:v>3.4</c:v>
              </c:pt>
              <c:pt idx="312">
                <c:v>3.4</c:v>
              </c:pt>
              <c:pt idx="313">
                <c:v>2</c:v>
              </c:pt>
              <c:pt idx="314">
                <c:v>2.2000000000000002</c:v>
              </c:pt>
              <c:pt idx="315">
                <c:v>3</c:v>
              </c:pt>
              <c:pt idx="316">
                <c:v>3</c:v>
              </c:pt>
              <c:pt idx="317">
                <c:v>2.5</c:v>
              </c:pt>
              <c:pt idx="318">
                <c:v>2.6</c:v>
              </c:pt>
              <c:pt idx="319">
                <c:v>2.4</c:v>
              </c:pt>
              <c:pt idx="320">
                <c:v>1.6</c:v>
              </c:pt>
              <c:pt idx="321">
                <c:v>5.3</c:v>
              </c:pt>
              <c:pt idx="322">
                <c:v>4.9000000000000004</c:v>
              </c:pt>
              <c:pt idx="323">
                <c:v>6</c:v>
              </c:pt>
              <c:pt idx="324">
                <c:v>4.2</c:v>
              </c:pt>
              <c:pt idx="325">
                <c:v>5.5</c:v>
              </c:pt>
              <c:pt idx="326">
                <c:v>1.5</c:v>
              </c:pt>
              <c:pt idx="327">
                <c:v>2.4</c:v>
              </c:pt>
              <c:pt idx="328">
                <c:v>1.2</c:v>
              </c:pt>
              <c:pt idx="329">
                <c:v>3.6</c:v>
              </c:pt>
              <c:pt idx="330">
                <c:v>3.8</c:v>
              </c:pt>
              <c:pt idx="331">
                <c:v>1.5</c:v>
              </c:pt>
              <c:pt idx="332">
                <c:v>2.9</c:v>
              </c:pt>
              <c:pt idx="333">
                <c:v>4.2</c:v>
              </c:pt>
              <c:pt idx="334">
                <c:v>4.5999999999999996</c:v>
              </c:pt>
              <c:pt idx="335">
                <c:v>5.5</c:v>
              </c:pt>
              <c:pt idx="336">
                <c:v>6.2</c:v>
              </c:pt>
              <c:pt idx="337">
                <c:v>4.4000000000000004</c:v>
              </c:pt>
              <c:pt idx="338">
                <c:v>6.2</c:v>
              </c:pt>
              <c:pt idx="339">
                <c:v>5</c:v>
              </c:pt>
              <c:pt idx="340">
                <c:v>5.0999999999999996</c:v>
              </c:pt>
              <c:pt idx="341">
                <c:v>4.5999999999999996</c:v>
              </c:pt>
              <c:pt idx="342">
                <c:v>2</c:v>
              </c:pt>
              <c:pt idx="343">
                <c:v>2.1</c:v>
              </c:pt>
              <c:pt idx="344">
                <c:v>1.8</c:v>
              </c:pt>
              <c:pt idx="345">
                <c:v>4.5</c:v>
              </c:pt>
              <c:pt idx="346">
                <c:v>2</c:v>
              </c:pt>
              <c:pt idx="347">
                <c:v>2.8</c:v>
              </c:pt>
              <c:pt idx="348">
                <c:v>1.7</c:v>
              </c:pt>
              <c:pt idx="349">
                <c:v>5.0999999999999996</c:v>
              </c:pt>
              <c:pt idx="350">
                <c:v>5.5</c:v>
              </c:pt>
              <c:pt idx="351">
                <c:v>9.5</c:v>
              </c:pt>
              <c:pt idx="352">
                <c:v>5.3</c:v>
              </c:pt>
              <c:pt idx="353">
                <c:v>5.8</c:v>
              </c:pt>
              <c:pt idx="354">
                <c:v>3.7</c:v>
              </c:pt>
              <c:pt idx="355">
                <c:v>1.7</c:v>
              </c:pt>
              <c:pt idx="356">
                <c:v>3.5</c:v>
              </c:pt>
              <c:pt idx="357">
                <c:v>2.5</c:v>
              </c:pt>
              <c:pt idx="358">
                <c:v>2.8</c:v>
              </c:pt>
              <c:pt idx="359">
                <c:v>4.2</c:v>
              </c:pt>
              <c:pt idx="360">
                <c:v>4.9000000000000004</c:v>
              </c:pt>
              <c:pt idx="361">
                <c:v>3.2</c:v>
              </c:pt>
              <c:pt idx="362">
                <c:v>1.7</c:v>
              </c:pt>
              <c:pt idx="363">
                <c:v>1.7</c:v>
              </c:pt>
              <c:pt idx="364">
                <c:v>1.8</c:v>
              </c:pt>
              <c:pt idx="365">
                <c:v>2</c:v>
              </c:pt>
              <c:pt idx="366">
                <c:v>2.7</c:v>
              </c:pt>
              <c:pt idx="367">
                <c:v>3.2</c:v>
              </c:pt>
              <c:pt idx="368">
                <c:v>3</c:v>
              </c:pt>
              <c:pt idx="369">
                <c:v>2.8</c:v>
              </c:pt>
              <c:pt idx="370">
                <c:v>3.1</c:v>
              </c:pt>
              <c:pt idx="371">
                <c:v>3</c:v>
              </c:pt>
              <c:pt idx="372">
                <c:v>7.3</c:v>
              </c:pt>
              <c:pt idx="373">
                <c:v>6.3</c:v>
              </c:pt>
              <c:pt idx="374">
                <c:v>5.0999999999999996</c:v>
              </c:pt>
              <c:pt idx="375">
                <c:v>2.1</c:v>
              </c:pt>
              <c:pt idx="376">
                <c:v>1.9</c:v>
              </c:pt>
              <c:pt idx="377">
                <c:v>2</c:v>
              </c:pt>
              <c:pt idx="378">
                <c:v>1.5</c:v>
              </c:pt>
              <c:pt idx="379">
                <c:v>1.3</c:v>
              </c:pt>
              <c:pt idx="380">
                <c:v>2.2999999999999998</c:v>
              </c:pt>
              <c:pt idx="381">
                <c:v>1.8</c:v>
              </c:pt>
              <c:pt idx="382">
                <c:v>1</c:v>
              </c:pt>
              <c:pt idx="383">
                <c:v>1.3</c:v>
              </c:pt>
              <c:pt idx="384">
                <c:v>1.9</c:v>
              </c:pt>
              <c:pt idx="385">
                <c:v>2.1</c:v>
              </c:pt>
              <c:pt idx="386">
                <c:v>1.1000000000000001</c:v>
              </c:pt>
              <c:pt idx="387">
                <c:v>0.6</c:v>
              </c:pt>
              <c:pt idx="388">
                <c:v>3.1</c:v>
              </c:pt>
              <c:pt idx="389">
                <c:v>2.6</c:v>
              </c:pt>
              <c:pt idx="390">
                <c:v>2.1</c:v>
              </c:pt>
              <c:pt idx="391">
                <c:v>4.5</c:v>
              </c:pt>
              <c:pt idx="392">
                <c:v>4.5</c:v>
              </c:pt>
              <c:pt idx="393">
                <c:v>3.2</c:v>
              </c:pt>
              <c:pt idx="394">
                <c:v>3.9</c:v>
              </c:pt>
              <c:pt idx="395">
                <c:v>3.9</c:v>
              </c:pt>
              <c:pt idx="396">
                <c:v>4</c:v>
              </c:pt>
              <c:pt idx="397">
                <c:v>2.9</c:v>
              </c:pt>
              <c:pt idx="398">
                <c:v>2</c:v>
              </c:pt>
              <c:pt idx="399">
                <c:v>2.9</c:v>
              </c:pt>
              <c:pt idx="400">
                <c:v>2.6</c:v>
              </c:pt>
              <c:pt idx="401">
                <c:v>5.0999999999999996</c:v>
              </c:pt>
              <c:pt idx="402">
                <c:v>4.5</c:v>
              </c:pt>
              <c:pt idx="403">
                <c:v>4.0999999999999996</c:v>
              </c:pt>
              <c:pt idx="404">
                <c:v>1.3</c:v>
              </c:pt>
              <c:pt idx="405">
                <c:v>1.3</c:v>
              </c:pt>
              <c:pt idx="406">
                <c:v>2</c:v>
              </c:pt>
              <c:pt idx="407">
                <c:v>1.4</c:v>
              </c:pt>
              <c:pt idx="408">
                <c:v>5.6</c:v>
              </c:pt>
              <c:pt idx="409">
                <c:v>4.0999999999999996</c:v>
              </c:pt>
              <c:pt idx="410">
                <c:v>2.2000000000000002</c:v>
              </c:pt>
              <c:pt idx="411">
                <c:v>2.4</c:v>
              </c:pt>
              <c:pt idx="412">
                <c:v>5.6</c:v>
              </c:pt>
              <c:pt idx="413">
                <c:v>3.4</c:v>
              </c:pt>
              <c:pt idx="414">
                <c:v>1.9</c:v>
              </c:pt>
              <c:pt idx="415">
                <c:v>3.4</c:v>
              </c:pt>
              <c:pt idx="416">
                <c:v>2.1</c:v>
              </c:pt>
              <c:pt idx="417">
                <c:v>6.2</c:v>
              </c:pt>
              <c:pt idx="418">
                <c:v>8.1</c:v>
              </c:pt>
              <c:pt idx="419">
                <c:v>4.5999999999999996</c:v>
              </c:pt>
              <c:pt idx="420">
                <c:v>5.5</c:v>
              </c:pt>
              <c:pt idx="421">
                <c:v>7.1</c:v>
              </c:pt>
              <c:pt idx="422">
                <c:v>3.8</c:v>
              </c:pt>
              <c:pt idx="423">
                <c:v>1.8</c:v>
              </c:pt>
              <c:pt idx="424">
                <c:v>3.8</c:v>
              </c:pt>
              <c:pt idx="425">
                <c:v>5.4</c:v>
              </c:pt>
              <c:pt idx="426">
                <c:v>4.5</c:v>
              </c:pt>
              <c:pt idx="427">
                <c:v>2.8</c:v>
              </c:pt>
              <c:pt idx="428">
                <c:v>3.9</c:v>
              </c:pt>
              <c:pt idx="429">
                <c:v>2.4</c:v>
              </c:pt>
              <c:pt idx="430">
                <c:v>4.0999999999999996</c:v>
              </c:pt>
              <c:pt idx="431">
                <c:v>2.5</c:v>
              </c:pt>
              <c:pt idx="432">
                <c:v>2.6</c:v>
              </c:pt>
              <c:pt idx="433">
                <c:v>1.3</c:v>
              </c:pt>
              <c:pt idx="434">
                <c:v>1.6</c:v>
              </c:pt>
              <c:pt idx="435">
                <c:v>1.1000000000000001</c:v>
              </c:pt>
              <c:pt idx="436">
                <c:v>5.7</c:v>
              </c:pt>
              <c:pt idx="437">
                <c:v>3.7</c:v>
              </c:pt>
              <c:pt idx="438">
                <c:v>3</c:v>
              </c:pt>
              <c:pt idx="439">
                <c:v>4.3</c:v>
              </c:pt>
              <c:pt idx="440">
                <c:v>6.4</c:v>
              </c:pt>
              <c:pt idx="441">
                <c:v>6.1</c:v>
              </c:pt>
              <c:pt idx="442">
                <c:v>5.9</c:v>
              </c:pt>
              <c:pt idx="443">
                <c:v>3.4</c:v>
              </c:pt>
              <c:pt idx="444">
                <c:v>7.6</c:v>
              </c:pt>
              <c:pt idx="445">
                <c:v>4.9000000000000004</c:v>
              </c:pt>
              <c:pt idx="446">
                <c:v>2.2000000000000002</c:v>
              </c:pt>
              <c:pt idx="447">
                <c:v>2.6</c:v>
              </c:pt>
              <c:pt idx="448">
                <c:v>2.1</c:v>
              </c:pt>
              <c:pt idx="449">
                <c:v>2.8</c:v>
              </c:pt>
              <c:pt idx="450">
                <c:v>1.7</c:v>
              </c:pt>
              <c:pt idx="451">
                <c:v>1.6</c:v>
              </c:pt>
              <c:pt idx="452">
                <c:v>1.3</c:v>
              </c:pt>
              <c:pt idx="453">
                <c:v>2.5</c:v>
              </c:pt>
              <c:pt idx="454">
                <c:v>4.4000000000000004</c:v>
              </c:pt>
              <c:pt idx="455">
                <c:v>2.9</c:v>
              </c:pt>
              <c:pt idx="456">
                <c:v>3.6</c:v>
              </c:pt>
              <c:pt idx="457">
                <c:v>2.2000000000000002</c:v>
              </c:pt>
              <c:pt idx="458">
                <c:v>1.6</c:v>
              </c:pt>
              <c:pt idx="459">
                <c:v>3</c:v>
              </c:pt>
              <c:pt idx="460">
                <c:v>5.6</c:v>
              </c:pt>
              <c:pt idx="461">
                <c:v>5</c:v>
              </c:pt>
              <c:pt idx="462">
                <c:v>3.9</c:v>
              </c:pt>
              <c:pt idx="463">
                <c:v>3.1</c:v>
              </c:pt>
              <c:pt idx="464">
                <c:v>2.4</c:v>
              </c:pt>
              <c:pt idx="465">
                <c:v>6.4</c:v>
              </c:pt>
              <c:pt idx="466">
                <c:v>3.8</c:v>
              </c:pt>
              <c:pt idx="467">
                <c:v>4.5999999999999996</c:v>
              </c:pt>
              <c:pt idx="468">
                <c:v>5.7</c:v>
              </c:pt>
              <c:pt idx="469">
                <c:v>2.2999999999999998</c:v>
              </c:pt>
              <c:pt idx="470">
                <c:v>2.4</c:v>
              </c:pt>
              <c:pt idx="471">
                <c:v>2.6</c:v>
              </c:pt>
              <c:pt idx="472">
                <c:v>3.3</c:v>
              </c:pt>
              <c:pt idx="473">
                <c:v>4</c:v>
              </c:pt>
              <c:pt idx="474">
                <c:v>4.9000000000000004</c:v>
              </c:pt>
              <c:pt idx="475">
                <c:v>5.8</c:v>
              </c:pt>
              <c:pt idx="476">
                <c:v>4.0999999999999996</c:v>
              </c:pt>
              <c:pt idx="477">
                <c:v>4.3</c:v>
              </c:pt>
              <c:pt idx="478">
                <c:v>2.8</c:v>
              </c:pt>
              <c:pt idx="479">
                <c:v>3</c:v>
              </c:pt>
              <c:pt idx="480">
                <c:v>1.1000000000000001</c:v>
              </c:pt>
              <c:pt idx="481">
                <c:v>2.2000000000000002</c:v>
              </c:pt>
              <c:pt idx="482">
                <c:v>5.9</c:v>
              </c:pt>
              <c:pt idx="483">
                <c:v>5.2</c:v>
              </c:pt>
              <c:pt idx="484">
                <c:v>4.2</c:v>
              </c:pt>
              <c:pt idx="485">
                <c:v>2.4</c:v>
              </c:pt>
              <c:pt idx="486">
                <c:v>3.1</c:v>
              </c:pt>
              <c:pt idx="487">
                <c:v>4</c:v>
              </c:pt>
              <c:pt idx="488">
                <c:v>4.9000000000000004</c:v>
              </c:pt>
              <c:pt idx="489">
                <c:v>6.5</c:v>
              </c:pt>
              <c:pt idx="490">
                <c:v>5.3</c:v>
              </c:pt>
              <c:pt idx="491">
                <c:v>2</c:v>
              </c:pt>
              <c:pt idx="492">
                <c:v>3.3</c:v>
              </c:pt>
              <c:pt idx="493">
                <c:v>1.9</c:v>
              </c:pt>
              <c:pt idx="494">
                <c:v>1.3</c:v>
              </c:pt>
              <c:pt idx="495">
                <c:v>1</c:v>
              </c:pt>
              <c:pt idx="496">
                <c:v>2.6</c:v>
              </c:pt>
              <c:pt idx="497">
                <c:v>3.9</c:v>
              </c:pt>
              <c:pt idx="498">
                <c:v>5</c:v>
              </c:pt>
              <c:pt idx="499">
                <c:v>2.4</c:v>
              </c:pt>
              <c:pt idx="500">
                <c:v>2.2999999999999998</c:v>
              </c:pt>
              <c:pt idx="501">
                <c:v>2.7</c:v>
              </c:pt>
              <c:pt idx="502">
                <c:v>3.7</c:v>
              </c:pt>
              <c:pt idx="503">
                <c:v>2.9</c:v>
              </c:pt>
              <c:pt idx="504">
                <c:v>2.2999999999999998</c:v>
              </c:pt>
              <c:pt idx="505">
                <c:v>1.8</c:v>
              </c:pt>
              <c:pt idx="506">
                <c:v>4.8</c:v>
              </c:pt>
              <c:pt idx="507">
                <c:v>3</c:v>
              </c:pt>
              <c:pt idx="508">
                <c:v>1.9</c:v>
              </c:pt>
              <c:pt idx="509">
                <c:v>2.7</c:v>
              </c:pt>
              <c:pt idx="510">
                <c:v>2.7</c:v>
              </c:pt>
              <c:pt idx="511">
                <c:v>2.2000000000000002</c:v>
              </c:pt>
              <c:pt idx="512">
                <c:v>3.1</c:v>
              </c:pt>
              <c:pt idx="513">
                <c:v>2.8</c:v>
              </c:pt>
              <c:pt idx="514">
                <c:v>4</c:v>
              </c:pt>
              <c:pt idx="515">
                <c:v>5.3</c:v>
              </c:pt>
              <c:pt idx="516">
                <c:v>2.5</c:v>
              </c:pt>
              <c:pt idx="517">
                <c:v>2.5</c:v>
              </c:pt>
              <c:pt idx="518">
                <c:v>3.1</c:v>
              </c:pt>
              <c:pt idx="519">
                <c:v>2.9</c:v>
              </c:pt>
              <c:pt idx="520">
                <c:v>3.4</c:v>
              </c:pt>
              <c:pt idx="521">
                <c:v>3.1</c:v>
              </c:pt>
              <c:pt idx="522">
                <c:v>2.5</c:v>
              </c:pt>
              <c:pt idx="523">
                <c:v>3.2</c:v>
              </c:pt>
              <c:pt idx="524">
                <c:v>3.1</c:v>
              </c:pt>
              <c:pt idx="525">
                <c:v>3.7</c:v>
              </c:pt>
              <c:pt idx="526">
                <c:v>3.2</c:v>
              </c:pt>
              <c:pt idx="527">
                <c:v>5.7</c:v>
              </c:pt>
              <c:pt idx="528">
                <c:v>4.2</c:v>
              </c:pt>
              <c:pt idx="529">
                <c:v>2.6</c:v>
              </c:pt>
              <c:pt idx="530">
                <c:v>3.7</c:v>
              </c:pt>
              <c:pt idx="531">
                <c:v>2.9</c:v>
              </c:pt>
              <c:pt idx="532">
                <c:v>3.4</c:v>
              </c:pt>
              <c:pt idx="533">
                <c:v>3</c:v>
              </c:pt>
              <c:pt idx="534">
                <c:v>3.4</c:v>
              </c:pt>
              <c:pt idx="535">
                <c:v>3.7</c:v>
              </c:pt>
              <c:pt idx="536">
                <c:v>5</c:v>
              </c:pt>
              <c:pt idx="537">
                <c:v>1.5</c:v>
              </c:pt>
              <c:pt idx="538">
                <c:v>1.7</c:v>
              </c:pt>
              <c:pt idx="539">
                <c:v>2.1</c:v>
              </c:pt>
              <c:pt idx="540">
                <c:v>3.7</c:v>
              </c:pt>
              <c:pt idx="541">
                <c:v>2.8</c:v>
              </c:pt>
              <c:pt idx="542">
                <c:v>2.2999999999999998</c:v>
              </c:pt>
              <c:pt idx="543">
                <c:v>1.3</c:v>
              </c:pt>
              <c:pt idx="544">
                <c:v>2.2000000000000002</c:v>
              </c:pt>
              <c:pt idx="545">
                <c:v>1.7</c:v>
              </c:pt>
              <c:pt idx="546">
                <c:v>2.5</c:v>
              </c:pt>
              <c:pt idx="547">
                <c:v>2.2999999999999998</c:v>
              </c:pt>
              <c:pt idx="548">
                <c:v>3</c:v>
              </c:pt>
              <c:pt idx="549">
                <c:v>3.2</c:v>
              </c:pt>
              <c:pt idx="550">
                <c:v>2.2000000000000002</c:v>
              </c:pt>
              <c:pt idx="551">
                <c:v>2.6</c:v>
              </c:pt>
              <c:pt idx="552">
                <c:v>2.2000000000000002</c:v>
              </c:pt>
              <c:pt idx="553">
                <c:v>2.9</c:v>
              </c:pt>
              <c:pt idx="554">
                <c:v>2.8</c:v>
              </c:pt>
              <c:pt idx="555">
                <c:v>2.5</c:v>
              </c:pt>
              <c:pt idx="556">
                <c:v>2.6</c:v>
              </c:pt>
              <c:pt idx="557">
                <c:v>3</c:v>
              </c:pt>
              <c:pt idx="558">
                <c:v>2.2000000000000002</c:v>
              </c:pt>
              <c:pt idx="559">
                <c:v>3.1</c:v>
              </c:pt>
              <c:pt idx="560">
                <c:v>3</c:v>
              </c:pt>
              <c:pt idx="561">
                <c:v>4.5999999999999996</c:v>
              </c:pt>
              <c:pt idx="562">
                <c:v>4.0999999999999996</c:v>
              </c:pt>
              <c:pt idx="563">
                <c:v>3.7</c:v>
              </c:pt>
              <c:pt idx="564">
                <c:v>2</c:v>
              </c:pt>
              <c:pt idx="565">
                <c:v>1.9</c:v>
              </c:pt>
              <c:pt idx="566">
                <c:v>2</c:v>
              </c:pt>
              <c:pt idx="567">
                <c:v>2.2999999999999998</c:v>
              </c:pt>
              <c:pt idx="568">
                <c:v>2.4</c:v>
              </c:pt>
              <c:pt idx="569">
                <c:v>3</c:v>
              </c:pt>
              <c:pt idx="570">
                <c:v>2.5</c:v>
              </c:pt>
              <c:pt idx="571">
                <c:v>2.2999999999999998</c:v>
              </c:pt>
              <c:pt idx="572">
                <c:v>2.9</c:v>
              </c:pt>
              <c:pt idx="573">
                <c:v>2.6</c:v>
              </c:pt>
              <c:pt idx="574">
                <c:v>3.4</c:v>
              </c:pt>
              <c:pt idx="575">
                <c:v>1.4</c:v>
              </c:pt>
              <c:pt idx="576">
                <c:v>2.8</c:v>
              </c:pt>
              <c:pt idx="577">
                <c:v>1.8</c:v>
              </c:pt>
              <c:pt idx="578">
                <c:v>3.9</c:v>
              </c:pt>
              <c:pt idx="579">
                <c:v>2</c:v>
              </c:pt>
              <c:pt idx="580">
                <c:v>2.4</c:v>
              </c:pt>
              <c:pt idx="581">
                <c:v>3.4</c:v>
              </c:pt>
              <c:pt idx="582">
                <c:v>2.1</c:v>
              </c:pt>
              <c:pt idx="583">
                <c:v>1.4</c:v>
              </c:pt>
              <c:pt idx="584">
                <c:v>1.9</c:v>
              </c:pt>
              <c:pt idx="585">
                <c:v>2.5</c:v>
              </c:pt>
              <c:pt idx="586">
                <c:v>2.1</c:v>
              </c:pt>
              <c:pt idx="587">
                <c:v>2.9</c:v>
              </c:pt>
              <c:pt idx="588">
                <c:v>2.9</c:v>
              </c:pt>
              <c:pt idx="589">
                <c:v>1.9</c:v>
              </c:pt>
              <c:pt idx="590">
                <c:v>1.8</c:v>
              </c:pt>
              <c:pt idx="591">
                <c:v>2</c:v>
              </c:pt>
              <c:pt idx="592">
                <c:v>1</c:v>
              </c:pt>
              <c:pt idx="593">
                <c:v>2.2000000000000002</c:v>
              </c:pt>
              <c:pt idx="594">
                <c:v>3</c:v>
              </c:pt>
              <c:pt idx="595">
                <c:v>3.1</c:v>
              </c:pt>
              <c:pt idx="596">
                <c:v>3</c:v>
              </c:pt>
              <c:pt idx="597">
                <c:v>4.5999999999999996</c:v>
              </c:pt>
              <c:pt idx="598">
                <c:v>4.3</c:v>
              </c:pt>
              <c:pt idx="599">
                <c:v>1.9</c:v>
              </c:pt>
              <c:pt idx="600">
                <c:v>4.0999999999999996</c:v>
              </c:pt>
              <c:pt idx="601">
                <c:v>2.7</c:v>
              </c:pt>
              <c:pt idx="602">
                <c:v>2.6</c:v>
              </c:pt>
              <c:pt idx="603">
                <c:v>1.9</c:v>
              </c:pt>
              <c:pt idx="604">
                <c:v>1.4</c:v>
              </c:pt>
              <c:pt idx="605">
                <c:v>1.3</c:v>
              </c:pt>
              <c:pt idx="606">
                <c:v>3</c:v>
              </c:pt>
              <c:pt idx="607">
                <c:v>2.9</c:v>
              </c:pt>
              <c:pt idx="608">
                <c:v>2.6</c:v>
              </c:pt>
              <c:pt idx="609">
                <c:v>2.5</c:v>
              </c:pt>
              <c:pt idx="610">
                <c:v>2.1</c:v>
              </c:pt>
              <c:pt idx="611">
                <c:v>1.7</c:v>
              </c:pt>
              <c:pt idx="612">
                <c:v>2.4</c:v>
              </c:pt>
              <c:pt idx="613">
                <c:v>2.5</c:v>
              </c:pt>
              <c:pt idx="614">
                <c:v>2.6</c:v>
              </c:pt>
              <c:pt idx="615">
                <c:v>2</c:v>
              </c:pt>
              <c:pt idx="616">
                <c:v>1.5</c:v>
              </c:pt>
              <c:pt idx="617">
                <c:v>2.1</c:v>
              </c:pt>
              <c:pt idx="618">
                <c:v>3.7</c:v>
              </c:pt>
              <c:pt idx="619">
                <c:v>2.4</c:v>
              </c:pt>
              <c:pt idx="620">
                <c:v>1.7</c:v>
              </c:pt>
              <c:pt idx="621">
                <c:v>2</c:v>
              </c:pt>
              <c:pt idx="622">
                <c:v>1.4</c:v>
              </c:pt>
              <c:pt idx="623">
                <c:v>2.2000000000000002</c:v>
              </c:pt>
              <c:pt idx="624">
                <c:v>4.3</c:v>
              </c:pt>
              <c:pt idx="625">
                <c:v>2.2999999999999998</c:v>
              </c:pt>
              <c:pt idx="626">
                <c:v>2.5</c:v>
              </c:pt>
              <c:pt idx="627">
                <c:v>1.5</c:v>
              </c:pt>
              <c:pt idx="628">
                <c:v>3</c:v>
              </c:pt>
              <c:pt idx="629">
                <c:v>2.5</c:v>
              </c:pt>
              <c:pt idx="630">
                <c:v>5.5</c:v>
              </c:pt>
              <c:pt idx="631">
                <c:v>4.5</c:v>
              </c:pt>
              <c:pt idx="632">
                <c:v>2.6</c:v>
              </c:pt>
              <c:pt idx="633">
                <c:v>3</c:v>
              </c:pt>
              <c:pt idx="634">
                <c:v>2.2000000000000002</c:v>
              </c:pt>
              <c:pt idx="635">
                <c:v>4.3</c:v>
              </c:pt>
              <c:pt idx="636">
                <c:v>6</c:v>
              </c:pt>
              <c:pt idx="637">
                <c:v>7.1</c:v>
              </c:pt>
              <c:pt idx="638">
                <c:v>6.3</c:v>
              </c:pt>
              <c:pt idx="639">
                <c:v>4.7</c:v>
              </c:pt>
              <c:pt idx="640">
                <c:v>2.4</c:v>
              </c:pt>
              <c:pt idx="641">
                <c:v>0.9</c:v>
              </c:pt>
              <c:pt idx="642">
                <c:v>1.1000000000000001</c:v>
              </c:pt>
              <c:pt idx="643">
                <c:v>1.6</c:v>
              </c:pt>
              <c:pt idx="644">
                <c:v>2.6</c:v>
              </c:pt>
              <c:pt idx="645">
                <c:v>6.3</c:v>
              </c:pt>
              <c:pt idx="646">
                <c:v>3</c:v>
              </c:pt>
              <c:pt idx="647">
                <c:v>1.6</c:v>
              </c:pt>
              <c:pt idx="648">
                <c:v>1.7</c:v>
              </c:pt>
              <c:pt idx="649">
                <c:v>1</c:v>
              </c:pt>
              <c:pt idx="650">
                <c:v>2.2000000000000002</c:v>
              </c:pt>
              <c:pt idx="651">
                <c:v>1.8</c:v>
              </c:pt>
              <c:pt idx="652">
                <c:v>1.6</c:v>
              </c:pt>
              <c:pt idx="653">
                <c:v>0.9</c:v>
              </c:pt>
              <c:pt idx="654">
                <c:v>2.7</c:v>
              </c:pt>
              <c:pt idx="655">
                <c:v>1.7</c:v>
              </c:pt>
              <c:pt idx="656">
                <c:v>1.2</c:v>
              </c:pt>
              <c:pt idx="657">
                <c:v>1.4</c:v>
              </c:pt>
              <c:pt idx="658">
                <c:v>2.4</c:v>
              </c:pt>
              <c:pt idx="659">
                <c:v>2.5</c:v>
              </c:pt>
              <c:pt idx="660">
                <c:v>1.9</c:v>
              </c:pt>
              <c:pt idx="661">
                <c:v>0.4</c:v>
              </c:pt>
              <c:pt idx="662">
                <c:v>0.6</c:v>
              </c:pt>
              <c:pt idx="663">
                <c:v>1.8</c:v>
              </c:pt>
              <c:pt idx="664">
                <c:v>2.7</c:v>
              </c:pt>
              <c:pt idx="665">
                <c:v>4.4000000000000004</c:v>
              </c:pt>
              <c:pt idx="666">
                <c:v>5.0999999999999996</c:v>
              </c:pt>
              <c:pt idx="667">
                <c:v>2.2000000000000002</c:v>
              </c:pt>
              <c:pt idx="668">
                <c:v>3.9</c:v>
              </c:pt>
              <c:pt idx="669">
                <c:v>2.2000000000000002</c:v>
              </c:pt>
              <c:pt idx="670">
                <c:v>1.4</c:v>
              </c:pt>
              <c:pt idx="671">
                <c:v>7.9</c:v>
              </c:pt>
              <c:pt idx="672">
                <c:v>2.4</c:v>
              </c:pt>
              <c:pt idx="673">
                <c:v>1.6</c:v>
              </c:pt>
              <c:pt idx="674">
                <c:v>3.1</c:v>
              </c:pt>
              <c:pt idx="675">
                <c:v>1.7</c:v>
              </c:pt>
              <c:pt idx="676">
                <c:v>7.2</c:v>
              </c:pt>
              <c:pt idx="677">
                <c:v>4.0999999999999996</c:v>
              </c:pt>
              <c:pt idx="678">
                <c:v>1.4</c:v>
              </c:pt>
              <c:pt idx="679">
                <c:v>4.4000000000000004</c:v>
              </c:pt>
              <c:pt idx="680">
                <c:v>2.6</c:v>
              </c:pt>
              <c:pt idx="681">
                <c:v>2.2000000000000002</c:v>
              </c:pt>
              <c:pt idx="682">
                <c:v>3.8</c:v>
              </c:pt>
              <c:pt idx="683">
                <c:v>1.1000000000000001</c:v>
              </c:pt>
              <c:pt idx="684">
                <c:v>6</c:v>
              </c:pt>
              <c:pt idx="685">
                <c:v>4.5999999999999996</c:v>
              </c:pt>
              <c:pt idx="686">
                <c:v>5.4</c:v>
              </c:pt>
              <c:pt idx="687">
                <c:v>3.9</c:v>
              </c:pt>
              <c:pt idx="688">
                <c:v>5.0999999999999996</c:v>
              </c:pt>
              <c:pt idx="689">
                <c:v>4.3</c:v>
              </c:pt>
              <c:pt idx="690">
                <c:v>3.6</c:v>
              </c:pt>
              <c:pt idx="691">
                <c:v>4.5999999999999996</c:v>
              </c:pt>
              <c:pt idx="692">
                <c:v>2.6</c:v>
              </c:pt>
              <c:pt idx="693">
                <c:v>0.9</c:v>
              </c:pt>
              <c:pt idx="694">
                <c:v>0.5</c:v>
              </c:pt>
              <c:pt idx="695">
                <c:v>1</c:v>
              </c:pt>
              <c:pt idx="696">
                <c:v>1.3</c:v>
              </c:pt>
              <c:pt idx="697">
                <c:v>0.7</c:v>
              </c:pt>
              <c:pt idx="698">
                <c:v>2.1</c:v>
              </c:pt>
              <c:pt idx="699">
                <c:v>3.9</c:v>
              </c:pt>
              <c:pt idx="700">
                <c:v>8.8000000000000007</c:v>
              </c:pt>
              <c:pt idx="701">
                <c:v>3.5</c:v>
              </c:pt>
              <c:pt idx="702">
                <c:v>5.6</c:v>
              </c:pt>
              <c:pt idx="703">
                <c:v>1.6</c:v>
              </c:pt>
              <c:pt idx="704">
                <c:v>2.6</c:v>
              </c:pt>
              <c:pt idx="705">
                <c:v>4.7</c:v>
              </c:pt>
              <c:pt idx="706">
                <c:v>3.1</c:v>
              </c:pt>
              <c:pt idx="707">
                <c:v>2.2000000000000002</c:v>
              </c:pt>
              <c:pt idx="708">
                <c:v>1.3</c:v>
              </c:pt>
              <c:pt idx="709">
                <c:v>1.5</c:v>
              </c:pt>
              <c:pt idx="710">
                <c:v>0.8</c:v>
              </c:pt>
              <c:pt idx="711">
                <c:v>2.2999999999999998</c:v>
              </c:pt>
              <c:pt idx="712">
                <c:v>2.9</c:v>
              </c:pt>
              <c:pt idx="713">
                <c:v>3.7</c:v>
              </c:pt>
              <c:pt idx="714">
                <c:v>3.9</c:v>
              </c:pt>
              <c:pt idx="715">
                <c:v>1</c:v>
              </c:pt>
              <c:pt idx="716">
                <c:v>2.7</c:v>
              </c:pt>
              <c:pt idx="717">
                <c:v>2.8</c:v>
              </c:pt>
              <c:pt idx="718">
                <c:v>2.1</c:v>
              </c:pt>
              <c:pt idx="719">
                <c:v>3.7</c:v>
              </c:pt>
              <c:pt idx="720">
                <c:v>2.2999999999999998</c:v>
              </c:pt>
              <c:pt idx="721">
                <c:v>4</c:v>
              </c:pt>
              <c:pt idx="722">
                <c:v>5.9</c:v>
              </c:pt>
              <c:pt idx="723">
                <c:v>1.7</c:v>
              </c:pt>
              <c:pt idx="724">
                <c:v>0.8</c:v>
              </c:pt>
              <c:pt idx="725">
                <c:v>0.5</c:v>
              </c:pt>
              <c:pt idx="726">
                <c:v>2.1</c:v>
              </c:pt>
              <c:pt idx="727">
                <c:v>1.3</c:v>
              </c:pt>
              <c:pt idx="728">
                <c:v>1.1000000000000001</c:v>
              </c:pt>
              <c:pt idx="729">
                <c:v>2.6</c:v>
              </c:pt>
              <c:pt idx="730">
                <c:v>1.7</c:v>
              </c:pt>
              <c:pt idx="731">
                <c:v>1.2</c:v>
              </c:pt>
              <c:pt idx="732">
                <c:v>3.2</c:v>
              </c:pt>
              <c:pt idx="733">
                <c:v>2.6</c:v>
              </c:pt>
              <c:pt idx="734">
                <c:v>2.7</c:v>
              </c:pt>
              <c:pt idx="735">
                <c:v>3.7</c:v>
              </c:pt>
              <c:pt idx="736">
                <c:v>2.6</c:v>
              </c:pt>
              <c:pt idx="737">
                <c:v>1.6</c:v>
              </c:pt>
              <c:pt idx="738">
                <c:v>4.5999999999999996</c:v>
              </c:pt>
              <c:pt idx="739">
                <c:v>6.3</c:v>
              </c:pt>
              <c:pt idx="740">
                <c:v>7</c:v>
              </c:pt>
              <c:pt idx="741">
                <c:v>8.8000000000000007</c:v>
              </c:pt>
              <c:pt idx="742">
                <c:v>8.1</c:v>
              </c:pt>
              <c:pt idx="743">
                <c:v>7.1</c:v>
              </c:pt>
              <c:pt idx="744">
                <c:v>1.3</c:v>
              </c:pt>
              <c:pt idx="745">
                <c:v>2.5</c:v>
              </c:pt>
              <c:pt idx="746">
                <c:v>2.7</c:v>
              </c:pt>
              <c:pt idx="747">
                <c:v>2.2999999999999998</c:v>
              </c:pt>
              <c:pt idx="748">
                <c:v>2.2000000000000002</c:v>
              </c:pt>
              <c:pt idx="749">
                <c:v>2.5</c:v>
              </c:pt>
              <c:pt idx="750">
                <c:v>2.2000000000000002</c:v>
              </c:pt>
              <c:pt idx="751">
                <c:v>1.5</c:v>
              </c:pt>
              <c:pt idx="752">
                <c:v>2.6</c:v>
              </c:pt>
              <c:pt idx="753">
                <c:v>5.2</c:v>
              </c:pt>
              <c:pt idx="754">
                <c:v>1.9</c:v>
              </c:pt>
              <c:pt idx="755">
                <c:v>0.8</c:v>
              </c:pt>
              <c:pt idx="756">
                <c:v>1.3</c:v>
              </c:pt>
              <c:pt idx="757">
                <c:v>1.3</c:v>
              </c:pt>
              <c:pt idx="758">
                <c:v>1.6</c:v>
              </c:pt>
              <c:pt idx="759">
                <c:v>3.4</c:v>
              </c:pt>
              <c:pt idx="760">
                <c:v>6.4</c:v>
              </c:pt>
              <c:pt idx="761">
                <c:v>2.6</c:v>
              </c:pt>
              <c:pt idx="762">
                <c:v>0.8</c:v>
              </c:pt>
              <c:pt idx="763">
                <c:v>2.5</c:v>
              </c:pt>
              <c:pt idx="764">
                <c:v>4.3</c:v>
              </c:pt>
              <c:pt idx="765">
                <c:v>4.7</c:v>
              </c:pt>
              <c:pt idx="766">
                <c:v>6.6</c:v>
              </c:pt>
              <c:pt idx="767">
                <c:v>4.5</c:v>
              </c:pt>
              <c:pt idx="768">
                <c:v>4.2</c:v>
              </c:pt>
              <c:pt idx="769">
                <c:v>4.5999999999999996</c:v>
              </c:pt>
              <c:pt idx="770">
                <c:v>2.4</c:v>
              </c:pt>
              <c:pt idx="771">
                <c:v>4.7</c:v>
              </c:pt>
              <c:pt idx="772">
                <c:v>3.8</c:v>
              </c:pt>
              <c:pt idx="773">
                <c:v>6.4</c:v>
              </c:pt>
              <c:pt idx="774">
                <c:v>6.3</c:v>
              </c:pt>
              <c:pt idx="775">
                <c:v>6.4</c:v>
              </c:pt>
              <c:pt idx="776">
                <c:v>5.0999999999999996</c:v>
              </c:pt>
              <c:pt idx="777">
                <c:v>7.9</c:v>
              </c:pt>
              <c:pt idx="778">
                <c:v>5.5</c:v>
              </c:pt>
              <c:pt idx="779">
                <c:v>6.2</c:v>
              </c:pt>
              <c:pt idx="780">
                <c:v>6</c:v>
              </c:pt>
              <c:pt idx="781">
                <c:v>6.9</c:v>
              </c:pt>
              <c:pt idx="782">
                <c:v>2.9</c:v>
              </c:pt>
              <c:pt idx="783">
                <c:v>3.1</c:v>
              </c:pt>
              <c:pt idx="784">
                <c:v>2.6</c:v>
              </c:pt>
              <c:pt idx="785">
                <c:v>3.2</c:v>
              </c:pt>
              <c:pt idx="786">
                <c:v>4.5</c:v>
              </c:pt>
              <c:pt idx="787">
                <c:v>2.5</c:v>
              </c:pt>
              <c:pt idx="788">
                <c:v>2.2999999999999998</c:v>
              </c:pt>
              <c:pt idx="789">
                <c:v>5.9</c:v>
              </c:pt>
              <c:pt idx="790">
                <c:v>4.7</c:v>
              </c:pt>
              <c:pt idx="791">
                <c:v>5.7</c:v>
              </c:pt>
              <c:pt idx="792">
                <c:v>5.0999999999999996</c:v>
              </c:pt>
              <c:pt idx="793">
                <c:v>3.9</c:v>
              </c:pt>
              <c:pt idx="794">
                <c:v>3.9</c:v>
              </c:pt>
              <c:pt idx="795">
                <c:v>6.2</c:v>
              </c:pt>
              <c:pt idx="796">
                <c:v>4.2</c:v>
              </c:pt>
              <c:pt idx="797">
                <c:v>2.7</c:v>
              </c:pt>
              <c:pt idx="798">
                <c:v>4.3</c:v>
              </c:pt>
              <c:pt idx="799">
                <c:v>2.2000000000000002</c:v>
              </c:pt>
              <c:pt idx="800">
                <c:v>2.2999999999999998</c:v>
              </c:pt>
              <c:pt idx="801">
                <c:v>1.9</c:v>
              </c:pt>
              <c:pt idx="802">
                <c:v>2.5</c:v>
              </c:pt>
              <c:pt idx="803">
                <c:v>6.1</c:v>
              </c:pt>
              <c:pt idx="804">
                <c:v>3</c:v>
              </c:pt>
              <c:pt idx="805">
                <c:v>3.8</c:v>
              </c:pt>
              <c:pt idx="806">
                <c:v>3.2</c:v>
              </c:pt>
              <c:pt idx="807">
                <c:v>1.6</c:v>
              </c:pt>
              <c:pt idx="808">
                <c:v>5.0999999999999996</c:v>
              </c:pt>
              <c:pt idx="809">
                <c:v>3</c:v>
              </c:pt>
              <c:pt idx="810">
                <c:v>3.8</c:v>
              </c:pt>
              <c:pt idx="811">
                <c:v>1.8</c:v>
              </c:pt>
              <c:pt idx="812">
                <c:v>3.3</c:v>
              </c:pt>
              <c:pt idx="813">
                <c:v>2.2000000000000002</c:v>
              </c:pt>
              <c:pt idx="814">
                <c:v>4.4000000000000004</c:v>
              </c:pt>
              <c:pt idx="815">
                <c:v>2.4</c:v>
              </c:pt>
              <c:pt idx="816">
                <c:v>2.8</c:v>
              </c:pt>
              <c:pt idx="817">
                <c:v>3.9</c:v>
              </c:pt>
              <c:pt idx="818">
                <c:v>5.0999999999999996</c:v>
              </c:pt>
              <c:pt idx="819">
                <c:v>5.0999999999999996</c:v>
              </c:pt>
              <c:pt idx="820">
                <c:v>3.8</c:v>
              </c:pt>
              <c:pt idx="821">
                <c:v>2.8</c:v>
              </c:pt>
              <c:pt idx="822">
                <c:v>4.2</c:v>
              </c:pt>
              <c:pt idx="823">
                <c:v>3.9</c:v>
              </c:pt>
              <c:pt idx="824">
                <c:v>4.7</c:v>
              </c:pt>
              <c:pt idx="825">
                <c:v>4.3</c:v>
              </c:pt>
              <c:pt idx="826">
                <c:v>2.6</c:v>
              </c:pt>
              <c:pt idx="827">
                <c:v>2.5</c:v>
              </c:pt>
              <c:pt idx="828">
                <c:v>4.2</c:v>
              </c:pt>
              <c:pt idx="829">
                <c:v>2.9</c:v>
              </c:pt>
              <c:pt idx="830">
                <c:v>3.6</c:v>
              </c:pt>
              <c:pt idx="831">
                <c:v>2.8</c:v>
              </c:pt>
              <c:pt idx="832">
                <c:v>4.4000000000000004</c:v>
              </c:pt>
              <c:pt idx="833">
                <c:v>3.1</c:v>
              </c:pt>
              <c:pt idx="834">
                <c:v>2.6</c:v>
              </c:pt>
              <c:pt idx="835">
                <c:v>4</c:v>
              </c:pt>
              <c:pt idx="836">
                <c:v>4.5999999999999996</c:v>
              </c:pt>
              <c:pt idx="837">
                <c:v>4.7</c:v>
              </c:pt>
              <c:pt idx="838">
                <c:v>3.8</c:v>
              </c:pt>
              <c:pt idx="839">
                <c:v>4.7</c:v>
              </c:pt>
              <c:pt idx="840">
                <c:v>2.7</c:v>
              </c:pt>
              <c:pt idx="841">
                <c:v>2.5</c:v>
              </c:pt>
              <c:pt idx="842">
                <c:v>4.2</c:v>
              </c:pt>
              <c:pt idx="843">
                <c:v>5</c:v>
              </c:pt>
              <c:pt idx="844">
                <c:v>5.3</c:v>
              </c:pt>
              <c:pt idx="845">
                <c:v>2.2999999999999998</c:v>
              </c:pt>
              <c:pt idx="846">
                <c:v>3.9</c:v>
              </c:pt>
              <c:pt idx="847">
                <c:v>5.8</c:v>
              </c:pt>
              <c:pt idx="848">
                <c:v>2.6</c:v>
              </c:pt>
              <c:pt idx="849">
                <c:v>2.2999999999999998</c:v>
              </c:pt>
              <c:pt idx="850">
                <c:v>3.9</c:v>
              </c:pt>
              <c:pt idx="851">
                <c:v>3</c:v>
              </c:pt>
              <c:pt idx="852">
                <c:v>4.7</c:v>
              </c:pt>
              <c:pt idx="853">
                <c:v>3.4</c:v>
              </c:pt>
              <c:pt idx="854">
                <c:v>4.2</c:v>
              </c:pt>
              <c:pt idx="855">
                <c:v>3.8</c:v>
              </c:pt>
              <c:pt idx="856">
                <c:v>2.6</c:v>
              </c:pt>
              <c:pt idx="857">
                <c:v>1.7</c:v>
              </c:pt>
              <c:pt idx="858">
                <c:v>3.4</c:v>
              </c:pt>
              <c:pt idx="859">
                <c:v>5.6</c:v>
              </c:pt>
              <c:pt idx="860">
                <c:v>2.1</c:v>
              </c:pt>
              <c:pt idx="861">
                <c:v>1.7</c:v>
              </c:pt>
              <c:pt idx="862">
                <c:v>2.7</c:v>
              </c:pt>
              <c:pt idx="863">
                <c:v>3.8</c:v>
              </c:pt>
              <c:pt idx="864">
                <c:v>3.3</c:v>
              </c:pt>
              <c:pt idx="865">
                <c:v>3</c:v>
              </c:pt>
              <c:pt idx="866">
                <c:v>4.0999999999999996</c:v>
              </c:pt>
              <c:pt idx="867">
                <c:v>3.2</c:v>
              </c:pt>
              <c:pt idx="868">
                <c:v>3.2</c:v>
              </c:pt>
              <c:pt idx="869">
                <c:v>2.2000000000000002</c:v>
              </c:pt>
              <c:pt idx="870">
                <c:v>2.7</c:v>
              </c:pt>
              <c:pt idx="871">
                <c:v>1.7</c:v>
              </c:pt>
              <c:pt idx="872">
                <c:v>2.5</c:v>
              </c:pt>
              <c:pt idx="873">
                <c:v>4</c:v>
              </c:pt>
              <c:pt idx="874">
                <c:v>2.4</c:v>
              </c:pt>
              <c:pt idx="875">
                <c:v>1.4</c:v>
              </c:pt>
              <c:pt idx="876">
                <c:v>4.5</c:v>
              </c:pt>
              <c:pt idx="877">
                <c:v>2.5</c:v>
              </c:pt>
              <c:pt idx="878">
                <c:v>3.4</c:v>
              </c:pt>
              <c:pt idx="879">
                <c:v>4.3</c:v>
              </c:pt>
              <c:pt idx="880">
                <c:v>4.5</c:v>
              </c:pt>
              <c:pt idx="881">
                <c:v>2.2000000000000002</c:v>
              </c:pt>
              <c:pt idx="882">
                <c:v>2.2999999999999998</c:v>
              </c:pt>
              <c:pt idx="883">
                <c:v>2.4</c:v>
              </c:pt>
              <c:pt idx="884">
                <c:v>3.2</c:v>
              </c:pt>
              <c:pt idx="885">
                <c:v>2.6</c:v>
              </c:pt>
              <c:pt idx="886">
                <c:v>2.4</c:v>
              </c:pt>
              <c:pt idx="887">
                <c:v>3.2</c:v>
              </c:pt>
              <c:pt idx="888">
                <c:v>3.1</c:v>
              </c:pt>
              <c:pt idx="889">
                <c:v>2.1</c:v>
              </c:pt>
              <c:pt idx="890">
                <c:v>3.6</c:v>
              </c:pt>
              <c:pt idx="891">
                <c:v>2.9</c:v>
              </c:pt>
              <c:pt idx="892">
                <c:v>2.7</c:v>
              </c:pt>
              <c:pt idx="893">
                <c:v>4</c:v>
              </c:pt>
              <c:pt idx="894">
                <c:v>5</c:v>
              </c:pt>
              <c:pt idx="895">
                <c:v>3.2</c:v>
              </c:pt>
              <c:pt idx="896">
                <c:v>3.6</c:v>
              </c:pt>
              <c:pt idx="897">
                <c:v>2.4</c:v>
              </c:pt>
              <c:pt idx="898">
                <c:v>3</c:v>
              </c:pt>
              <c:pt idx="899">
                <c:v>2.7</c:v>
              </c:pt>
              <c:pt idx="900">
                <c:v>3.7</c:v>
              </c:pt>
              <c:pt idx="901">
                <c:v>3.4</c:v>
              </c:pt>
              <c:pt idx="902">
                <c:v>3.6</c:v>
              </c:pt>
              <c:pt idx="903">
                <c:v>2.7</c:v>
              </c:pt>
              <c:pt idx="904">
                <c:v>2.5</c:v>
              </c:pt>
              <c:pt idx="905">
                <c:v>2.5</c:v>
              </c:pt>
              <c:pt idx="906">
                <c:v>2.4</c:v>
              </c:pt>
              <c:pt idx="907">
                <c:v>4.0999999999999996</c:v>
              </c:pt>
              <c:pt idx="908">
                <c:v>4.5</c:v>
              </c:pt>
              <c:pt idx="909">
                <c:v>4.3</c:v>
              </c:pt>
              <c:pt idx="910">
                <c:v>3.2</c:v>
              </c:pt>
              <c:pt idx="911">
                <c:v>4.4000000000000004</c:v>
              </c:pt>
              <c:pt idx="912">
                <c:v>3.5</c:v>
              </c:pt>
              <c:pt idx="913">
                <c:v>3.6</c:v>
              </c:pt>
              <c:pt idx="914">
                <c:v>3.1</c:v>
              </c:pt>
              <c:pt idx="915">
                <c:v>3.6</c:v>
              </c:pt>
              <c:pt idx="916">
                <c:v>2.2000000000000002</c:v>
              </c:pt>
              <c:pt idx="917">
                <c:v>3</c:v>
              </c:pt>
              <c:pt idx="918">
                <c:v>4.0999999999999996</c:v>
              </c:pt>
              <c:pt idx="919">
                <c:v>3.5</c:v>
              </c:pt>
              <c:pt idx="920">
                <c:v>2.2999999999999998</c:v>
              </c:pt>
              <c:pt idx="921">
                <c:v>2.2000000000000002</c:v>
              </c:pt>
              <c:pt idx="922">
                <c:v>2.2000000000000002</c:v>
              </c:pt>
              <c:pt idx="923">
                <c:v>2.2000000000000002</c:v>
              </c:pt>
              <c:pt idx="924">
                <c:v>2.6</c:v>
              </c:pt>
              <c:pt idx="925">
                <c:v>2.8</c:v>
              </c:pt>
              <c:pt idx="926">
                <c:v>2.2999999999999998</c:v>
              </c:pt>
              <c:pt idx="927">
                <c:v>2.4</c:v>
              </c:pt>
              <c:pt idx="928">
                <c:v>3.7</c:v>
              </c:pt>
              <c:pt idx="929">
                <c:v>2.8</c:v>
              </c:pt>
              <c:pt idx="930">
                <c:v>5.4</c:v>
              </c:pt>
              <c:pt idx="931">
                <c:v>2.8</c:v>
              </c:pt>
              <c:pt idx="932">
                <c:v>2.2000000000000002</c:v>
              </c:pt>
              <c:pt idx="933">
                <c:v>1.1000000000000001</c:v>
              </c:pt>
              <c:pt idx="934">
                <c:v>3.3</c:v>
              </c:pt>
              <c:pt idx="935">
                <c:v>4.7</c:v>
              </c:pt>
              <c:pt idx="936">
                <c:v>2.7</c:v>
              </c:pt>
              <c:pt idx="937">
                <c:v>3.6</c:v>
              </c:pt>
              <c:pt idx="938">
                <c:v>4.0999999999999996</c:v>
              </c:pt>
              <c:pt idx="939">
                <c:v>3.7</c:v>
              </c:pt>
              <c:pt idx="940">
                <c:v>2.8</c:v>
              </c:pt>
              <c:pt idx="941">
                <c:v>3.4</c:v>
              </c:pt>
              <c:pt idx="942">
                <c:v>4.0999999999999996</c:v>
              </c:pt>
              <c:pt idx="943">
                <c:v>3.3</c:v>
              </c:pt>
              <c:pt idx="944">
                <c:v>1.7</c:v>
              </c:pt>
              <c:pt idx="945">
                <c:v>2.6</c:v>
              </c:pt>
              <c:pt idx="946">
                <c:v>2.6</c:v>
              </c:pt>
              <c:pt idx="947">
                <c:v>2.7</c:v>
              </c:pt>
              <c:pt idx="948">
                <c:v>2.2000000000000002</c:v>
              </c:pt>
              <c:pt idx="949">
                <c:v>2.4</c:v>
              </c:pt>
              <c:pt idx="950">
                <c:v>2.9</c:v>
              </c:pt>
              <c:pt idx="951">
                <c:v>4.0999999999999996</c:v>
              </c:pt>
              <c:pt idx="952">
                <c:v>3.4</c:v>
              </c:pt>
              <c:pt idx="953">
                <c:v>2.6</c:v>
              </c:pt>
              <c:pt idx="954">
                <c:v>3.1</c:v>
              </c:pt>
              <c:pt idx="955">
                <c:v>2.7</c:v>
              </c:pt>
              <c:pt idx="956">
                <c:v>0.6</c:v>
              </c:pt>
              <c:pt idx="957">
                <c:v>1.5</c:v>
              </c:pt>
              <c:pt idx="958">
                <c:v>2.2000000000000002</c:v>
              </c:pt>
              <c:pt idx="959">
                <c:v>2.8</c:v>
              </c:pt>
              <c:pt idx="960">
                <c:v>3.3</c:v>
              </c:pt>
              <c:pt idx="961">
                <c:v>2.4</c:v>
              </c:pt>
              <c:pt idx="962">
                <c:v>3.6</c:v>
              </c:pt>
              <c:pt idx="963">
                <c:v>1.7</c:v>
              </c:pt>
              <c:pt idx="964">
                <c:v>2.9</c:v>
              </c:pt>
              <c:pt idx="965">
                <c:v>2</c:v>
              </c:pt>
              <c:pt idx="966">
                <c:v>2.2999999999999998</c:v>
              </c:pt>
              <c:pt idx="967">
                <c:v>2</c:v>
              </c:pt>
              <c:pt idx="968">
                <c:v>1.8</c:v>
              </c:pt>
              <c:pt idx="969">
                <c:v>1.6</c:v>
              </c:pt>
              <c:pt idx="970">
                <c:v>2.2999999999999998</c:v>
              </c:pt>
              <c:pt idx="971">
                <c:v>3.4</c:v>
              </c:pt>
              <c:pt idx="972">
                <c:v>2.2000000000000002</c:v>
              </c:pt>
              <c:pt idx="973">
                <c:v>1.9</c:v>
              </c:pt>
              <c:pt idx="974">
                <c:v>2.5</c:v>
              </c:pt>
              <c:pt idx="975">
                <c:v>4.3</c:v>
              </c:pt>
              <c:pt idx="976">
                <c:v>2.7</c:v>
              </c:pt>
              <c:pt idx="977">
                <c:v>3.1</c:v>
              </c:pt>
              <c:pt idx="978">
                <c:v>6.5</c:v>
              </c:pt>
              <c:pt idx="979">
                <c:v>2.9</c:v>
              </c:pt>
              <c:pt idx="980">
                <c:v>2.1</c:v>
              </c:pt>
              <c:pt idx="981">
                <c:v>2.8</c:v>
              </c:pt>
              <c:pt idx="982">
                <c:v>2.2999999999999998</c:v>
              </c:pt>
              <c:pt idx="983">
                <c:v>3.9</c:v>
              </c:pt>
              <c:pt idx="984">
                <c:v>5.3</c:v>
              </c:pt>
              <c:pt idx="985">
                <c:v>5.9</c:v>
              </c:pt>
              <c:pt idx="986">
                <c:v>4.2</c:v>
              </c:pt>
              <c:pt idx="987">
                <c:v>1.8</c:v>
              </c:pt>
              <c:pt idx="988">
                <c:v>1.2</c:v>
              </c:pt>
              <c:pt idx="989">
                <c:v>2.8</c:v>
              </c:pt>
              <c:pt idx="990">
                <c:v>2.2999999999999998</c:v>
              </c:pt>
              <c:pt idx="991">
                <c:v>3.1</c:v>
              </c:pt>
              <c:pt idx="992">
                <c:v>2.8</c:v>
              </c:pt>
              <c:pt idx="993">
                <c:v>4.4000000000000004</c:v>
              </c:pt>
              <c:pt idx="994">
                <c:v>3</c:v>
              </c:pt>
              <c:pt idx="995">
                <c:v>2.1</c:v>
              </c:pt>
              <c:pt idx="996">
                <c:v>2.5</c:v>
              </c:pt>
              <c:pt idx="997">
                <c:v>2.7</c:v>
              </c:pt>
              <c:pt idx="998">
                <c:v>2.5</c:v>
              </c:pt>
              <c:pt idx="999">
                <c:v>3.3</c:v>
              </c:pt>
              <c:pt idx="1000">
                <c:v>3.2</c:v>
              </c:pt>
              <c:pt idx="1001">
                <c:v>2</c:v>
              </c:pt>
              <c:pt idx="1002">
                <c:v>3.5</c:v>
              </c:pt>
              <c:pt idx="1003">
                <c:v>2.6</c:v>
              </c:pt>
              <c:pt idx="1004">
                <c:v>2.1</c:v>
              </c:pt>
              <c:pt idx="1005">
                <c:v>2</c:v>
              </c:pt>
              <c:pt idx="1006">
                <c:v>1</c:v>
              </c:pt>
              <c:pt idx="1007">
                <c:v>1.2</c:v>
              </c:pt>
              <c:pt idx="1008">
                <c:v>1.4</c:v>
              </c:pt>
              <c:pt idx="1009">
                <c:v>2.5</c:v>
              </c:pt>
              <c:pt idx="1010">
                <c:v>1</c:v>
              </c:pt>
              <c:pt idx="1011">
                <c:v>1.8</c:v>
              </c:pt>
              <c:pt idx="1012">
                <c:v>1</c:v>
              </c:pt>
              <c:pt idx="1013">
                <c:v>3.8</c:v>
              </c:pt>
              <c:pt idx="1014">
                <c:v>3.5</c:v>
              </c:pt>
              <c:pt idx="1015">
                <c:v>2.1</c:v>
              </c:pt>
              <c:pt idx="1016">
                <c:v>3.1</c:v>
              </c:pt>
              <c:pt idx="1017">
                <c:v>2.2000000000000002</c:v>
              </c:pt>
              <c:pt idx="1018">
                <c:v>4.7</c:v>
              </c:pt>
              <c:pt idx="1019">
                <c:v>3.3</c:v>
              </c:pt>
              <c:pt idx="1020">
                <c:v>3</c:v>
              </c:pt>
              <c:pt idx="1021">
                <c:v>1.9</c:v>
              </c:pt>
              <c:pt idx="1022">
                <c:v>3.2</c:v>
              </c:pt>
              <c:pt idx="1023">
                <c:v>3.1</c:v>
              </c:pt>
              <c:pt idx="1024">
                <c:v>4.7</c:v>
              </c:pt>
              <c:pt idx="1025">
                <c:v>5</c:v>
              </c:pt>
              <c:pt idx="1026">
                <c:v>4.5999999999999996</c:v>
              </c:pt>
              <c:pt idx="1027">
                <c:v>3.2</c:v>
              </c:pt>
              <c:pt idx="1028">
                <c:v>5.4</c:v>
              </c:pt>
              <c:pt idx="1029">
                <c:v>5</c:v>
              </c:pt>
              <c:pt idx="1030">
                <c:v>2.4</c:v>
              </c:pt>
              <c:pt idx="1031">
                <c:v>3.9</c:v>
              </c:pt>
              <c:pt idx="1032">
                <c:v>3.1</c:v>
              </c:pt>
              <c:pt idx="1033">
                <c:v>3.2</c:v>
              </c:pt>
              <c:pt idx="1034">
                <c:v>2</c:v>
              </c:pt>
              <c:pt idx="1035">
                <c:v>1.2</c:v>
              </c:pt>
              <c:pt idx="1036">
                <c:v>2.9</c:v>
              </c:pt>
              <c:pt idx="1037">
                <c:v>4.8</c:v>
              </c:pt>
              <c:pt idx="1038">
                <c:v>3.3</c:v>
              </c:pt>
              <c:pt idx="1039">
                <c:v>2.1</c:v>
              </c:pt>
              <c:pt idx="1040">
                <c:v>6.7</c:v>
              </c:pt>
              <c:pt idx="1041">
                <c:v>2.2999999999999998</c:v>
              </c:pt>
              <c:pt idx="1042">
                <c:v>0.8</c:v>
              </c:pt>
              <c:pt idx="1043">
                <c:v>3</c:v>
              </c:pt>
              <c:pt idx="1044">
                <c:v>3.9</c:v>
              </c:pt>
              <c:pt idx="1045">
                <c:v>7.7</c:v>
              </c:pt>
              <c:pt idx="1046">
                <c:v>7.6</c:v>
              </c:pt>
              <c:pt idx="1047">
                <c:v>4.7</c:v>
              </c:pt>
              <c:pt idx="1048">
                <c:v>4.5</c:v>
              </c:pt>
              <c:pt idx="1049">
                <c:v>4.2</c:v>
              </c:pt>
              <c:pt idx="1050">
                <c:v>4.2</c:v>
              </c:pt>
              <c:pt idx="1051">
                <c:v>1.9</c:v>
              </c:pt>
              <c:pt idx="1052">
                <c:v>0.9</c:v>
              </c:pt>
              <c:pt idx="1053">
                <c:v>1.9</c:v>
              </c:pt>
              <c:pt idx="1054">
                <c:v>2.1</c:v>
              </c:pt>
              <c:pt idx="1055">
                <c:v>4.7</c:v>
              </c:pt>
              <c:pt idx="1056">
                <c:v>4.7</c:v>
              </c:pt>
              <c:pt idx="1057">
                <c:v>5.0999999999999996</c:v>
              </c:pt>
              <c:pt idx="1058">
                <c:v>3.8</c:v>
              </c:pt>
              <c:pt idx="1059">
                <c:v>4.5</c:v>
              </c:pt>
              <c:pt idx="1060">
                <c:v>3.9</c:v>
              </c:pt>
              <c:pt idx="1061">
                <c:v>6.6</c:v>
              </c:pt>
              <c:pt idx="1062">
                <c:v>5.8</c:v>
              </c:pt>
              <c:pt idx="1063">
                <c:v>5.3</c:v>
              </c:pt>
              <c:pt idx="1064">
                <c:v>4.4000000000000004</c:v>
              </c:pt>
              <c:pt idx="1065">
                <c:v>2.2000000000000002</c:v>
              </c:pt>
              <c:pt idx="1066">
                <c:v>5.7</c:v>
              </c:pt>
              <c:pt idx="1067">
                <c:v>3.6</c:v>
              </c:pt>
              <c:pt idx="1068">
                <c:v>1.1000000000000001</c:v>
              </c:pt>
              <c:pt idx="1069">
                <c:v>3.1</c:v>
              </c:pt>
              <c:pt idx="1070">
                <c:v>3.6</c:v>
              </c:pt>
              <c:pt idx="1071">
                <c:v>2.8</c:v>
              </c:pt>
              <c:pt idx="1072">
                <c:v>4.2</c:v>
              </c:pt>
              <c:pt idx="1073">
                <c:v>5.0999999999999996</c:v>
              </c:pt>
              <c:pt idx="1074">
                <c:v>6.7</c:v>
              </c:pt>
              <c:pt idx="1075">
                <c:v>6.4</c:v>
              </c:pt>
              <c:pt idx="1076">
                <c:v>3.7</c:v>
              </c:pt>
              <c:pt idx="1077">
                <c:v>1.1000000000000001</c:v>
              </c:pt>
              <c:pt idx="1078">
                <c:v>3.5</c:v>
              </c:pt>
              <c:pt idx="1079">
                <c:v>5.9</c:v>
              </c:pt>
              <c:pt idx="1080">
                <c:v>4</c:v>
              </c:pt>
              <c:pt idx="1081">
                <c:v>1.6</c:v>
              </c:pt>
              <c:pt idx="1082">
                <c:v>3.1</c:v>
              </c:pt>
              <c:pt idx="1083">
                <c:v>4.3</c:v>
              </c:pt>
              <c:pt idx="1084">
                <c:v>5.5</c:v>
              </c:pt>
              <c:pt idx="1085">
                <c:v>5.2</c:v>
              </c:pt>
              <c:pt idx="1086">
                <c:v>1.5</c:v>
              </c:pt>
              <c:pt idx="1087">
                <c:v>3.8</c:v>
              </c:pt>
              <c:pt idx="1088">
                <c:v>1.8</c:v>
              </c:pt>
              <c:pt idx="1089">
                <c:v>2.2000000000000002</c:v>
              </c:pt>
              <c:pt idx="1090">
                <c:v>1.2</c:v>
              </c:pt>
              <c:pt idx="1091">
                <c:v>4.9000000000000004</c:v>
              </c:pt>
              <c:pt idx="1092">
                <c:v>1.8</c:v>
              </c:pt>
              <c:pt idx="1093">
                <c:v>4.3</c:v>
              </c:pt>
              <c:pt idx="1094">
                <c:v>3.6</c:v>
              </c:pt>
              <c:pt idx="1095">
                <c:v>3</c:v>
              </c:pt>
              <c:pt idx="1096">
                <c:v>1.2</c:v>
              </c:pt>
              <c:pt idx="1097">
                <c:v>2.2999999999999998</c:v>
              </c:pt>
              <c:pt idx="1098">
                <c:v>1.7</c:v>
              </c:pt>
              <c:pt idx="1099">
                <c:v>4.5</c:v>
              </c:pt>
              <c:pt idx="1100">
                <c:v>6.4</c:v>
              </c:pt>
              <c:pt idx="1101">
                <c:v>1.3</c:v>
              </c:pt>
              <c:pt idx="1102">
                <c:v>1.6</c:v>
              </c:pt>
              <c:pt idx="1103">
                <c:v>2.6</c:v>
              </c:pt>
              <c:pt idx="1104">
                <c:v>0.6</c:v>
              </c:pt>
              <c:pt idx="1105">
                <c:v>0.5</c:v>
              </c:pt>
              <c:pt idx="1106">
                <c:v>1.1000000000000001</c:v>
              </c:pt>
              <c:pt idx="1107">
                <c:v>1.6</c:v>
              </c:pt>
              <c:pt idx="1108">
                <c:v>2.7</c:v>
              </c:pt>
              <c:pt idx="1109">
                <c:v>2.8</c:v>
              </c:pt>
              <c:pt idx="1110">
                <c:v>3.2</c:v>
              </c:pt>
              <c:pt idx="1111">
                <c:v>4.5</c:v>
              </c:pt>
              <c:pt idx="1112">
                <c:v>2.8</c:v>
              </c:pt>
              <c:pt idx="1113">
                <c:v>6.6</c:v>
              </c:pt>
              <c:pt idx="1114">
                <c:v>2.8</c:v>
              </c:pt>
              <c:pt idx="1115">
                <c:v>3</c:v>
              </c:pt>
              <c:pt idx="1116">
                <c:v>1.3</c:v>
              </c:pt>
              <c:pt idx="1117">
                <c:v>1.3</c:v>
              </c:pt>
              <c:pt idx="1118">
                <c:v>2.6</c:v>
              </c:pt>
              <c:pt idx="1119">
                <c:v>3.3</c:v>
              </c:pt>
              <c:pt idx="1120">
                <c:v>1.4</c:v>
              </c:pt>
              <c:pt idx="1121">
                <c:v>2.2000000000000002</c:v>
              </c:pt>
              <c:pt idx="1122">
                <c:v>2</c:v>
              </c:pt>
              <c:pt idx="1123">
                <c:v>1.8</c:v>
              </c:pt>
              <c:pt idx="1124">
                <c:v>2.9</c:v>
              </c:pt>
              <c:pt idx="1125">
                <c:v>0.8</c:v>
              </c:pt>
              <c:pt idx="1126">
                <c:v>1.9</c:v>
              </c:pt>
              <c:pt idx="1127">
                <c:v>2.6</c:v>
              </c:pt>
              <c:pt idx="1128">
                <c:v>4</c:v>
              </c:pt>
              <c:pt idx="1129">
                <c:v>1.9</c:v>
              </c:pt>
              <c:pt idx="1130">
                <c:v>1.7</c:v>
              </c:pt>
              <c:pt idx="1131">
                <c:v>4.5999999999999996</c:v>
              </c:pt>
              <c:pt idx="1132">
                <c:v>4.5</c:v>
              </c:pt>
              <c:pt idx="1133">
                <c:v>4.5999999999999996</c:v>
              </c:pt>
              <c:pt idx="1134">
                <c:v>3.9</c:v>
              </c:pt>
              <c:pt idx="1135">
                <c:v>2.5</c:v>
              </c:pt>
              <c:pt idx="1136">
                <c:v>4</c:v>
              </c:pt>
              <c:pt idx="1137">
                <c:v>1</c:v>
              </c:pt>
              <c:pt idx="1138">
                <c:v>2.1</c:v>
              </c:pt>
              <c:pt idx="1139">
                <c:v>1.7</c:v>
              </c:pt>
              <c:pt idx="1140">
                <c:v>2.9</c:v>
              </c:pt>
              <c:pt idx="1141">
                <c:v>4.8</c:v>
              </c:pt>
              <c:pt idx="1142">
                <c:v>6.6</c:v>
              </c:pt>
              <c:pt idx="1143">
                <c:v>4</c:v>
              </c:pt>
              <c:pt idx="1144">
                <c:v>2.6</c:v>
              </c:pt>
              <c:pt idx="1145">
                <c:v>2.2000000000000002</c:v>
              </c:pt>
              <c:pt idx="1146">
                <c:v>0.9</c:v>
              </c:pt>
              <c:pt idx="1147">
                <c:v>4.5</c:v>
              </c:pt>
              <c:pt idx="1148">
                <c:v>4.2</c:v>
              </c:pt>
              <c:pt idx="1149">
                <c:v>1.4</c:v>
              </c:pt>
              <c:pt idx="1150">
                <c:v>1.5</c:v>
              </c:pt>
              <c:pt idx="1151">
                <c:v>1</c:v>
              </c:pt>
              <c:pt idx="1152">
                <c:v>1.4</c:v>
              </c:pt>
              <c:pt idx="1153">
                <c:v>4</c:v>
              </c:pt>
              <c:pt idx="1154">
                <c:v>5.0999999999999996</c:v>
              </c:pt>
              <c:pt idx="1155">
                <c:v>2.2000000000000002</c:v>
              </c:pt>
              <c:pt idx="1156">
                <c:v>4.8</c:v>
              </c:pt>
              <c:pt idx="1157">
                <c:v>2.1</c:v>
              </c:pt>
              <c:pt idx="1158">
                <c:v>1.8</c:v>
              </c:pt>
              <c:pt idx="1159">
                <c:v>1.3</c:v>
              </c:pt>
              <c:pt idx="1160">
                <c:v>1.4</c:v>
              </c:pt>
              <c:pt idx="1161">
                <c:v>2.7</c:v>
              </c:pt>
              <c:pt idx="1162">
                <c:v>1.7</c:v>
              </c:pt>
              <c:pt idx="1163">
                <c:v>1.8</c:v>
              </c:pt>
              <c:pt idx="1164">
                <c:v>2.6</c:v>
              </c:pt>
              <c:pt idx="1165">
                <c:v>3.1</c:v>
              </c:pt>
              <c:pt idx="1166">
                <c:v>3.2</c:v>
              </c:pt>
              <c:pt idx="1167">
                <c:v>2.2000000000000002</c:v>
              </c:pt>
              <c:pt idx="1168">
                <c:v>3.8</c:v>
              </c:pt>
              <c:pt idx="1169">
                <c:v>4.2</c:v>
              </c:pt>
              <c:pt idx="1170">
                <c:v>3</c:v>
              </c:pt>
              <c:pt idx="1171">
                <c:v>2.6</c:v>
              </c:pt>
              <c:pt idx="1172">
                <c:v>2.5</c:v>
              </c:pt>
              <c:pt idx="1173">
                <c:v>1.9</c:v>
              </c:pt>
              <c:pt idx="1174">
                <c:v>1.9</c:v>
              </c:pt>
              <c:pt idx="1175">
                <c:v>4.7</c:v>
              </c:pt>
              <c:pt idx="1176">
                <c:v>2.2999999999999998</c:v>
              </c:pt>
              <c:pt idx="1177">
                <c:v>2.8</c:v>
              </c:pt>
              <c:pt idx="1178">
                <c:v>3.9</c:v>
              </c:pt>
              <c:pt idx="1179">
                <c:v>4.4000000000000004</c:v>
              </c:pt>
              <c:pt idx="1180">
                <c:v>2.2000000000000002</c:v>
              </c:pt>
              <c:pt idx="1181">
                <c:v>4</c:v>
              </c:pt>
              <c:pt idx="1182">
                <c:v>5.7</c:v>
              </c:pt>
              <c:pt idx="1183">
                <c:v>3</c:v>
              </c:pt>
              <c:pt idx="1184">
                <c:v>2.9</c:v>
              </c:pt>
              <c:pt idx="1185">
                <c:v>4.2</c:v>
              </c:pt>
              <c:pt idx="1186">
                <c:v>3.2</c:v>
              </c:pt>
              <c:pt idx="1187">
                <c:v>2.4</c:v>
              </c:pt>
              <c:pt idx="1188">
                <c:v>3.6</c:v>
              </c:pt>
              <c:pt idx="1189">
                <c:v>1.7</c:v>
              </c:pt>
              <c:pt idx="1190">
                <c:v>2.4</c:v>
              </c:pt>
              <c:pt idx="1191">
                <c:v>3.5</c:v>
              </c:pt>
              <c:pt idx="1192">
                <c:v>3.9</c:v>
              </c:pt>
              <c:pt idx="1193">
                <c:v>1.7</c:v>
              </c:pt>
              <c:pt idx="1194">
                <c:v>2.2999999999999998</c:v>
              </c:pt>
              <c:pt idx="1195">
                <c:v>4.5999999999999996</c:v>
              </c:pt>
              <c:pt idx="1196">
                <c:v>6.5</c:v>
              </c:pt>
              <c:pt idx="1197">
                <c:v>3.6</c:v>
              </c:pt>
              <c:pt idx="1198">
                <c:v>3.6</c:v>
              </c:pt>
              <c:pt idx="1199">
                <c:v>3.3</c:v>
              </c:pt>
              <c:pt idx="1200">
                <c:v>2.4</c:v>
              </c:pt>
              <c:pt idx="1201">
                <c:v>3.1</c:v>
              </c:pt>
              <c:pt idx="1202">
                <c:v>3.6</c:v>
              </c:pt>
              <c:pt idx="1203">
                <c:v>3.9</c:v>
              </c:pt>
              <c:pt idx="1204">
                <c:v>3.6</c:v>
              </c:pt>
              <c:pt idx="1205">
                <c:v>2.6</c:v>
              </c:pt>
              <c:pt idx="1206">
                <c:v>3.4</c:v>
              </c:pt>
              <c:pt idx="1207">
                <c:v>2.2999999999999998</c:v>
              </c:pt>
              <c:pt idx="1208">
                <c:v>4.0999999999999996</c:v>
              </c:pt>
              <c:pt idx="1209">
                <c:v>5</c:v>
              </c:pt>
              <c:pt idx="1210">
                <c:v>3</c:v>
              </c:pt>
              <c:pt idx="1211">
                <c:v>2.7</c:v>
              </c:pt>
              <c:pt idx="1212">
                <c:v>2.2999999999999998</c:v>
              </c:pt>
              <c:pt idx="1213">
                <c:v>4.3</c:v>
              </c:pt>
              <c:pt idx="1214">
                <c:v>4.7</c:v>
              </c:pt>
              <c:pt idx="1215">
                <c:v>2.1</c:v>
              </c:pt>
              <c:pt idx="1216">
                <c:v>3.7</c:v>
              </c:pt>
              <c:pt idx="1217">
                <c:v>3.7</c:v>
              </c:pt>
              <c:pt idx="1218">
                <c:v>2.6</c:v>
              </c:pt>
              <c:pt idx="1219">
                <c:v>5.2</c:v>
              </c:pt>
              <c:pt idx="1220">
                <c:v>5.0999999999999996</c:v>
              </c:pt>
              <c:pt idx="1221">
                <c:v>2.6</c:v>
              </c:pt>
              <c:pt idx="1222">
                <c:v>3</c:v>
              </c:pt>
              <c:pt idx="1223">
                <c:v>3</c:v>
              </c:pt>
              <c:pt idx="1224">
                <c:v>2.6</c:v>
              </c:pt>
              <c:pt idx="1225">
                <c:v>2.8</c:v>
              </c:pt>
              <c:pt idx="1226">
                <c:v>2.5</c:v>
              </c:pt>
              <c:pt idx="1227">
                <c:v>3.3</c:v>
              </c:pt>
              <c:pt idx="1228">
                <c:v>2.8</c:v>
              </c:pt>
              <c:pt idx="1229">
                <c:v>2</c:v>
              </c:pt>
              <c:pt idx="1230">
                <c:v>2.8</c:v>
              </c:pt>
              <c:pt idx="1231">
                <c:v>3</c:v>
              </c:pt>
              <c:pt idx="1232">
                <c:v>2.1</c:v>
              </c:pt>
              <c:pt idx="1233">
                <c:v>3</c:v>
              </c:pt>
              <c:pt idx="1234">
                <c:v>2.6</c:v>
              </c:pt>
              <c:pt idx="1235">
                <c:v>1.8</c:v>
              </c:pt>
              <c:pt idx="1236">
                <c:v>2.1</c:v>
              </c:pt>
              <c:pt idx="1237">
                <c:v>3.7</c:v>
              </c:pt>
              <c:pt idx="1238">
                <c:v>2.6</c:v>
              </c:pt>
              <c:pt idx="1239">
                <c:v>2.7</c:v>
              </c:pt>
              <c:pt idx="1240">
                <c:v>2.7</c:v>
              </c:pt>
              <c:pt idx="1241">
                <c:v>2.1</c:v>
              </c:pt>
              <c:pt idx="1242">
                <c:v>1.8</c:v>
              </c:pt>
              <c:pt idx="1243">
                <c:v>2.1</c:v>
              </c:pt>
              <c:pt idx="1244">
                <c:v>2.5</c:v>
              </c:pt>
              <c:pt idx="1245">
                <c:v>2.5</c:v>
              </c:pt>
              <c:pt idx="1246">
                <c:v>2.2000000000000002</c:v>
              </c:pt>
              <c:pt idx="1247">
                <c:v>3.4</c:v>
              </c:pt>
              <c:pt idx="1248">
                <c:v>5</c:v>
              </c:pt>
              <c:pt idx="1249">
                <c:v>3</c:v>
              </c:pt>
              <c:pt idx="1250">
                <c:v>3.9</c:v>
              </c:pt>
              <c:pt idx="1251">
                <c:v>4.3</c:v>
              </c:pt>
              <c:pt idx="1252">
                <c:v>2.6</c:v>
              </c:pt>
              <c:pt idx="1253">
                <c:v>3.2</c:v>
              </c:pt>
              <c:pt idx="1254">
                <c:v>3.5</c:v>
              </c:pt>
              <c:pt idx="1255">
                <c:v>2.7</c:v>
              </c:pt>
              <c:pt idx="1256">
                <c:v>3</c:v>
              </c:pt>
              <c:pt idx="1257">
                <c:v>3.5</c:v>
              </c:pt>
              <c:pt idx="1258">
                <c:v>2.2999999999999998</c:v>
              </c:pt>
              <c:pt idx="1259">
                <c:v>2.6</c:v>
              </c:pt>
              <c:pt idx="1260">
                <c:v>3.7</c:v>
              </c:pt>
              <c:pt idx="1261">
                <c:v>3.5</c:v>
              </c:pt>
              <c:pt idx="1262">
                <c:v>3</c:v>
              </c:pt>
              <c:pt idx="1263">
                <c:v>3.1</c:v>
              </c:pt>
              <c:pt idx="1264">
                <c:v>3</c:v>
              </c:pt>
              <c:pt idx="1265">
                <c:v>3.2</c:v>
              </c:pt>
              <c:pt idx="1266">
                <c:v>4.3</c:v>
              </c:pt>
              <c:pt idx="1267">
                <c:v>3.4</c:v>
              </c:pt>
              <c:pt idx="1268">
                <c:v>2.4</c:v>
              </c:pt>
              <c:pt idx="1269">
                <c:v>2.4</c:v>
              </c:pt>
              <c:pt idx="1270">
                <c:v>2.6</c:v>
              </c:pt>
              <c:pt idx="1271">
                <c:v>3</c:v>
              </c:pt>
              <c:pt idx="1272">
                <c:v>4.7</c:v>
              </c:pt>
              <c:pt idx="1273">
                <c:v>3.9</c:v>
              </c:pt>
              <c:pt idx="1274">
                <c:v>2.1</c:v>
              </c:pt>
              <c:pt idx="1275">
                <c:v>2.7</c:v>
              </c:pt>
              <c:pt idx="1276">
                <c:v>3.4</c:v>
              </c:pt>
              <c:pt idx="1277">
                <c:v>4.3</c:v>
              </c:pt>
              <c:pt idx="1278">
                <c:v>3.4</c:v>
              </c:pt>
              <c:pt idx="1279">
                <c:v>2.6</c:v>
              </c:pt>
              <c:pt idx="1280">
                <c:v>2.9</c:v>
              </c:pt>
              <c:pt idx="1281">
                <c:v>2.1</c:v>
              </c:pt>
              <c:pt idx="1282">
                <c:v>3.2</c:v>
              </c:pt>
              <c:pt idx="1283">
                <c:v>2.4</c:v>
              </c:pt>
              <c:pt idx="1284">
                <c:v>1.9</c:v>
              </c:pt>
              <c:pt idx="1285">
                <c:v>3.4</c:v>
              </c:pt>
              <c:pt idx="1286">
                <c:v>3.7</c:v>
              </c:pt>
              <c:pt idx="1287">
                <c:v>3</c:v>
              </c:pt>
              <c:pt idx="1288">
                <c:v>2.2000000000000002</c:v>
              </c:pt>
              <c:pt idx="1289">
                <c:v>3.1</c:v>
              </c:pt>
              <c:pt idx="1290">
                <c:v>3.3</c:v>
              </c:pt>
              <c:pt idx="1291">
                <c:v>3.2</c:v>
              </c:pt>
              <c:pt idx="1292">
                <c:v>2.8</c:v>
              </c:pt>
              <c:pt idx="1293">
                <c:v>3.3</c:v>
              </c:pt>
              <c:pt idx="1294">
                <c:v>3.4</c:v>
              </c:pt>
              <c:pt idx="1295">
                <c:v>3.3</c:v>
              </c:pt>
              <c:pt idx="1296">
                <c:v>3.9</c:v>
              </c:pt>
              <c:pt idx="1297">
                <c:v>2.4</c:v>
              </c:pt>
              <c:pt idx="1298">
                <c:v>2.8</c:v>
              </c:pt>
              <c:pt idx="1299">
                <c:v>1.9</c:v>
              </c:pt>
              <c:pt idx="1300">
                <c:v>3.8</c:v>
              </c:pt>
              <c:pt idx="1301">
                <c:v>2.4</c:v>
              </c:pt>
              <c:pt idx="1302">
                <c:v>2.6</c:v>
              </c:pt>
              <c:pt idx="1303">
                <c:v>1.9</c:v>
              </c:pt>
              <c:pt idx="1304">
                <c:v>3.4</c:v>
              </c:pt>
              <c:pt idx="1305">
                <c:v>3.8</c:v>
              </c:pt>
              <c:pt idx="1306">
                <c:v>3.5</c:v>
              </c:pt>
              <c:pt idx="1307">
                <c:v>2.6</c:v>
              </c:pt>
              <c:pt idx="1308">
                <c:v>3.1</c:v>
              </c:pt>
              <c:pt idx="1309">
                <c:v>2</c:v>
              </c:pt>
              <c:pt idx="1310">
                <c:v>2.2999999999999998</c:v>
              </c:pt>
              <c:pt idx="1311">
                <c:v>2.6</c:v>
              </c:pt>
              <c:pt idx="1312">
                <c:v>3.5</c:v>
              </c:pt>
              <c:pt idx="1313">
                <c:v>2.9</c:v>
              </c:pt>
              <c:pt idx="1314">
                <c:v>3.7</c:v>
              </c:pt>
              <c:pt idx="1315">
                <c:v>3.6</c:v>
              </c:pt>
              <c:pt idx="1316">
                <c:v>2.2000000000000002</c:v>
              </c:pt>
              <c:pt idx="1317">
                <c:v>2.4</c:v>
              </c:pt>
              <c:pt idx="1318">
                <c:v>4.4000000000000004</c:v>
              </c:pt>
              <c:pt idx="1319">
                <c:v>2.7</c:v>
              </c:pt>
              <c:pt idx="1320">
                <c:v>2.2000000000000002</c:v>
              </c:pt>
              <c:pt idx="1321">
                <c:v>5.2</c:v>
              </c:pt>
              <c:pt idx="1322">
                <c:v>3.7</c:v>
              </c:pt>
              <c:pt idx="1323">
                <c:v>3.7</c:v>
              </c:pt>
              <c:pt idx="1324">
                <c:v>3</c:v>
              </c:pt>
              <c:pt idx="1325">
                <c:v>3</c:v>
              </c:pt>
              <c:pt idx="1326">
                <c:v>2.1</c:v>
              </c:pt>
              <c:pt idx="1327">
                <c:v>4.2</c:v>
              </c:pt>
              <c:pt idx="1328">
                <c:v>2.6</c:v>
              </c:pt>
              <c:pt idx="1329">
                <c:v>2.5</c:v>
              </c:pt>
              <c:pt idx="1330">
                <c:v>1.8</c:v>
              </c:pt>
              <c:pt idx="1331">
                <c:v>2.2999999999999998</c:v>
              </c:pt>
              <c:pt idx="1332">
                <c:v>3.4</c:v>
              </c:pt>
              <c:pt idx="1333">
                <c:v>1.7</c:v>
              </c:pt>
              <c:pt idx="1334">
                <c:v>2.1</c:v>
              </c:pt>
              <c:pt idx="1335">
                <c:v>2.6</c:v>
              </c:pt>
              <c:pt idx="1336">
                <c:v>5.8</c:v>
              </c:pt>
              <c:pt idx="1337">
                <c:v>4.7</c:v>
              </c:pt>
              <c:pt idx="1338">
                <c:v>5.8</c:v>
              </c:pt>
              <c:pt idx="1339">
                <c:v>5</c:v>
              </c:pt>
              <c:pt idx="1340">
                <c:v>3.8</c:v>
              </c:pt>
              <c:pt idx="1341">
                <c:v>2.9</c:v>
              </c:pt>
              <c:pt idx="1342">
                <c:v>2.9</c:v>
              </c:pt>
              <c:pt idx="1343">
                <c:v>3.5</c:v>
              </c:pt>
              <c:pt idx="1344">
                <c:v>2.4</c:v>
              </c:pt>
              <c:pt idx="1345">
                <c:v>1.5</c:v>
              </c:pt>
              <c:pt idx="1346">
                <c:v>2.4</c:v>
              </c:pt>
              <c:pt idx="1347">
                <c:v>3.3</c:v>
              </c:pt>
              <c:pt idx="1348">
                <c:v>3.6</c:v>
              </c:pt>
              <c:pt idx="1349">
                <c:v>3.1</c:v>
              </c:pt>
              <c:pt idx="1350">
                <c:v>2.1</c:v>
              </c:pt>
              <c:pt idx="1351">
                <c:v>3</c:v>
              </c:pt>
              <c:pt idx="1352">
                <c:v>3.4</c:v>
              </c:pt>
              <c:pt idx="1353">
                <c:v>2.8</c:v>
              </c:pt>
              <c:pt idx="1354">
                <c:v>1.9</c:v>
              </c:pt>
              <c:pt idx="1355">
                <c:v>3.8</c:v>
              </c:pt>
              <c:pt idx="1356">
                <c:v>2.6</c:v>
              </c:pt>
              <c:pt idx="1357">
                <c:v>4.3</c:v>
              </c:pt>
              <c:pt idx="1358">
                <c:v>6.8</c:v>
              </c:pt>
              <c:pt idx="1359">
                <c:v>2.7</c:v>
              </c:pt>
              <c:pt idx="1360">
                <c:v>2</c:v>
              </c:pt>
              <c:pt idx="1361">
                <c:v>1.8</c:v>
              </c:pt>
              <c:pt idx="1362">
                <c:v>2.5</c:v>
              </c:pt>
              <c:pt idx="1363">
                <c:v>2.6</c:v>
              </c:pt>
              <c:pt idx="1364">
                <c:v>2.7</c:v>
              </c:pt>
              <c:pt idx="1365">
                <c:v>3.8</c:v>
              </c:pt>
              <c:pt idx="1366">
                <c:v>5.0999999999999996</c:v>
              </c:pt>
              <c:pt idx="1367">
                <c:v>1.9</c:v>
              </c:pt>
              <c:pt idx="1368">
                <c:v>1.3</c:v>
              </c:pt>
              <c:pt idx="1369">
                <c:v>1.3</c:v>
              </c:pt>
              <c:pt idx="1370">
                <c:v>2.9</c:v>
              </c:pt>
              <c:pt idx="1371">
                <c:v>4.8</c:v>
              </c:pt>
              <c:pt idx="1372">
                <c:v>3.7</c:v>
              </c:pt>
              <c:pt idx="1373">
                <c:v>1.6</c:v>
              </c:pt>
              <c:pt idx="1374">
                <c:v>2.6</c:v>
              </c:pt>
              <c:pt idx="1375">
                <c:v>2.2000000000000002</c:v>
              </c:pt>
              <c:pt idx="1376">
                <c:v>1.1000000000000001</c:v>
              </c:pt>
              <c:pt idx="1377">
                <c:v>2.6</c:v>
              </c:pt>
              <c:pt idx="1378">
                <c:v>4.7</c:v>
              </c:pt>
              <c:pt idx="1379">
                <c:v>2.6</c:v>
              </c:pt>
              <c:pt idx="1380">
                <c:v>2.8</c:v>
              </c:pt>
              <c:pt idx="1381">
                <c:v>3.2</c:v>
              </c:pt>
              <c:pt idx="1382">
                <c:v>5</c:v>
              </c:pt>
              <c:pt idx="1383">
                <c:v>3.4</c:v>
              </c:pt>
              <c:pt idx="1384">
                <c:v>1.3</c:v>
              </c:pt>
              <c:pt idx="1385">
                <c:v>1.3</c:v>
              </c:pt>
              <c:pt idx="1386">
                <c:v>2</c:v>
              </c:pt>
              <c:pt idx="1387">
                <c:v>2.6</c:v>
              </c:pt>
              <c:pt idx="1388">
                <c:v>1.8</c:v>
              </c:pt>
              <c:pt idx="1389">
                <c:v>1.3</c:v>
              </c:pt>
              <c:pt idx="1390">
                <c:v>2.7</c:v>
              </c:pt>
              <c:pt idx="1391">
                <c:v>2.6</c:v>
              </c:pt>
              <c:pt idx="1392">
                <c:v>2.9</c:v>
              </c:pt>
              <c:pt idx="1393">
                <c:v>3.4</c:v>
              </c:pt>
              <c:pt idx="1394">
                <c:v>4.5999999999999996</c:v>
              </c:pt>
              <c:pt idx="1395">
                <c:v>1.7</c:v>
              </c:pt>
              <c:pt idx="1396">
                <c:v>2.8</c:v>
              </c:pt>
              <c:pt idx="1397">
                <c:v>4.7</c:v>
              </c:pt>
              <c:pt idx="1398">
                <c:v>6.7</c:v>
              </c:pt>
              <c:pt idx="1399">
                <c:v>7.2</c:v>
              </c:pt>
              <c:pt idx="1400">
                <c:v>6</c:v>
              </c:pt>
              <c:pt idx="1401">
                <c:v>2.8</c:v>
              </c:pt>
              <c:pt idx="1402">
                <c:v>1.4</c:v>
              </c:pt>
              <c:pt idx="1403">
                <c:v>2.2000000000000002</c:v>
              </c:pt>
              <c:pt idx="1404">
                <c:v>2.2999999999999998</c:v>
              </c:pt>
              <c:pt idx="1405">
                <c:v>2.7</c:v>
              </c:pt>
              <c:pt idx="1406">
                <c:v>3</c:v>
              </c:pt>
              <c:pt idx="1407">
                <c:v>1.8</c:v>
              </c:pt>
              <c:pt idx="1408">
                <c:v>1.3</c:v>
              </c:pt>
              <c:pt idx="1409">
                <c:v>3.9</c:v>
              </c:pt>
              <c:pt idx="1410">
                <c:v>4.5999999999999996</c:v>
              </c:pt>
              <c:pt idx="1411">
                <c:v>5.0999999999999996</c:v>
              </c:pt>
              <c:pt idx="1412">
                <c:v>6.5</c:v>
              </c:pt>
              <c:pt idx="1413">
                <c:v>4.5</c:v>
              </c:pt>
              <c:pt idx="1414">
                <c:v>4.0999999999999996</c:v>
              </c:pt>
              <c:pt idx="1415">
                <c:v>4</c:v>
              </c:pt>
              <c:pt idx="1416">
                <c:v>8</c:v>
              </c:pt>
              <c:pt idx="1417">
                <c:v>3.8</c:v>
              </c:pt>
              <c:pt idx="1418">
                <c:v>4.2</c:v>
              </c:pt>
              <c:pt idx="1419">
                <c:v>4</c:v>
              </c:pt>
              <c:pt idx="1420">
                <c:v>4.7</c:v>
              </c:pt>
              <c:pt idx="1421">
                <c:v>3.1</c:v>
              </c:pt>
              <c:pt idx="1422">
                <c:v>1.3</c:v>
              </c:pt>
              <c:pt idx="1423">
                <c:v>4.5</c:v>
              </c:pt>
              <c:pt idx="1424">
                <c:v>5.7</c:v>
              </c:pt>
              <c:pt idx="1425">
                <c:v>4.3</c:v>
              </c:pt>
              <c:pt idx="1426">
                <c:v>3</c:v>
              </c:pt>
              <c:pt idx="1427">
                <c:v>1</c:v>
              </c:pt>
              <c:pt idx="1428">
                <c:v>0.9</c:v>
              </c:pt>
              <c:pt idx="1429">
                <c:v>1.7</c:v>
              </c:pt>
              <c:pt idx="1430">
                <c:v>3.5</c:v>
              </c:pt>
              <c:pt idx="1431">
                <c:v>5</c:v>
              </c:pt>
              <c:pt idx="1432">
                <c:v>5.9</c:v>
              </c:pt>
              <c:pt idx="1433">
                <c:v>4.7</c:v>
              </c:pt>
              <c:pt idx="1434">
                <c:v>4</c:v>
              </c:pt>
              <c:pt idx="1435">
                <c:v>5.9</c:v>
              </c:pt>
              <c:pt idx="1436">
                <c:v>3.4</c:v>
              </c:pt>
              <c:pt idx="1437">
                <c:v>6.2</c:v>
              </c:pt>
              <c:pt idx="1438">
                <c:v>6.3</c:v>
              </c:pt>
              <c:pt idx="1439">
                <c:v>7.5</c:v>
              </c:pt>
              <c:pt idx="1440">
                <c:v>2.8</c:v>
              </c:pt>
              <c:pt idx="1441">
                <c:v>5.6</c:v>
              </c:pt>
              <c:pt idx="1442">
                <c:v>6.1</c:v>
              </c:pt>
              <c:pt idx="1443">
                <c:v>1.7</c:v>
              </c:pt>
              <c:pt idx="1444">
                <c:v>2.9</c:v>
              </c:pt>
              <c:pt idx="1445">
                <c:v>2.2999999999999998</c:v>
              </c:pt>
              <c:pt idx="1446">
                <c:v>6</c:v>
              </c:pt>
              <c:pt idx="1447">
                <c:v>5.0999999999999996</c:v>
              </c:pt>
              <c:pt idx="1448">
                <c:v>4.0999999999999996</c:v>
              </c:pt>
              <c:pt idx="1449">
                <c:v>6.7</c:v>
              </c:pt>
              <c:pt idx="1450">
                <c:v>4.3</c:v>
              </c:pt>
              <c:pt idx="1451">
                <c:v>5</c:v>
              </c:pt>
              <c:pt idx="1452">
                <c:v>7.6</c:v>
              </c:pt>
              <c:pt idx="1453">
                <c:v>4.3</c:v>
              </c:pt>
              <c:pt idx="1454">
                <c:v>1.5</c:v>
              </c:pt>
              <c:pt idx="1455">
                <c:v>2.5</c:v>
              </c:pt>
              <c:pt idx="1456">
                <c:v>2.9</c:v>
              </c:pt>
              <c:pt idx="1457">
                <c:v>1.3</c:v>
              </c:pt>
              <c:pt idx="1458">
                <c:v>2.6</c:v>
              </c:pt>
              <c:pt idx="1459">
                <c:v>3.4</c:v>
              </c:pt>
              <c:pt idx="1460">
                <c:v>3.5</c:v>
              </c:pt>
            </c:numLit>
          </c:xVal>
          <c:yVal>
            <c:numLit>
              <c:formatCode>0.0</c:formatCode>
              <c:ptCount val="1461"/>
              <c:pt idx="0">
                <c:v>0</c:v>
              </c:pt>
              <c:pt idx="1">
                <c:v>10.9</c:v>
              </c:pt>
              <c:pt idx="2">
                <c:v>0.8</c:v>
              </c:pt>
              <c:pt idx="3">
                <c:v>20.3</c:v>
              </c:pt>
              <c:pt idx="4">
                <c:v>1.3</c:v>
              </c:pt>
              <c:pt idx="5">
                <c:v>2.5</c:v>
              </c:pt>
              <c:pt idx="6">
                <c:v>0</c:v>
              </c:pt>
              <c:pt idx="7">
                <c:v>0</c:v>
              </c:pt>
              <c:pt idx="8">
                <c:v>4.3</c:v>
              </c:pt>
              <c:pt idx="9">
                <c:v>1</c:v>
              </c:pt>
              <c:pt idx="10">
                <c:v>0</c:v>
              </c:pt>
              <c:pt idx="11">
                <c:v>0</c:v>
              </c:pt>
              <c:pt idx="12">
                <c:v>0</c:v>
              </c:pt>
              <c:pt idx="13">
                <c:v>4.0999999999999996</c:v>
              </c:pt>
              <c:pt idx="14">
                <c:v>5.3</c:v>
              </c:pt>
              <c:pt idx="15">
                <c:v>2.5</c:v>
              </c:pt>
              <c:pt idx="16">
                <c:v>8.1</c:v>
              </c:pt>
              <c:pt idx="17">
                <c:v>19.8</c:v>
              </c:pt>
              <c:pt idx="18">
                <c:v>15.2</c:v>
              </c:pt>
              <c:pt idx="19">
                <c:v>13.5</c:v>
              </c:pt>
              <c:pt idx="20">
                <c:v>3</c:v>
              </c:pt>
              <c:pt idx="21">
                <c:v>6.1</c:v>
              </c:pt>
              <c:pt idx="22">
                <c:v>0</c:v>
              </c:pt>
              <c:pt idx="23">
                <c:v>8.6</c:v>
              </c:pt>
              <c:pt idx="24">
                <c:v>8.1</c:v>
              </c:pt>
              <c:pt idx="25">
                <c:v>4.8</c:v>
              </c:pt>
              <c:pt idx="26">
                <c:v>0</c:v>
              </c:pt>
              <c:pt idx="27">
                <c:v>0</c:v>
              </c:pt>
              <c:pt idx="28">
                <c:v>27.7</c:v>
              </c:pt>
              <c:pt idx="29">
                <c:v>3.6</c:v>
              </c:pt>
              <c:pt idx="30">
                <c:v>1.8</c:v>
              </c:pt>
              <c:pt idx="31">
                <c:v>13.5</c:v>
              </c:pt>
              <c:pt idx="32">
                <c:v>0</c:v>
              </c:pt>
              <c:pt idx="33">
                <c:v>0</c:v>
              </c:pt>
              <c:pt idx="34">
                <c:v>0</c:v>
              </c:pt>
              <c:pt idx="35">
                <c:v>0</c:v>
              </c:pt>
              <c:pt idx="36">
                <c:v>0</c:v>
              </c:pt>
              <c:pt idx="37">
                <c:v>0.3</c:v>
              </c:pt>
              <c:pt idx="38">
                <c:v>2.8</c:v>
              </c:pt>
              <c:pt idx="39">
                <c:v>2.5</c:v>
              </c:pt>
              <c:pt idx="40">
                <c:v>2.5</c:v>
              </c:pt>
              <c:pt idx="41">
                <c:v>0.8</c:v>
              </c:pt>
              <c:pt idx="42">
                <c:v>1</c:v>
              </c:pt>
              <c:pt idx="43">
                <c:v>11.4</c:v>
              </c:pt>
              <c:pt idx="44">
                <c:v>2.5</c:v>
              </c:pt>
              <c:pt idx="45">
                <c:v>0</c:v>
              </c:pt>
              <c:pt idx="46">
                <c:v>1.8</c:v>
              </c:pt>
              <c:pt idx="47">
                <c:v>17.3</c:v>
              </c:pt>
              <c:pt idx="48">
                <c:v>6.4</c:v>
              </c:pt>
              <c:pt idx="49">
                <c:v>0</c:v>
              </c:pt>
              <c:pt idx="50">
                <c:v>3</c:v>
              </c:pt>
              <c:pt idx="51">
                <c:v>0.8</c:v>
              </c:pt>
              <c:pt idx="52">
                <c:v>8.6</c:v>
              </c:pt>
              <c:pt idx="53">
                <c:v>0</c:v>
              </c:pt>
              <c:pt idx="54">
                <c:v>11.4</c:v>
              </c:pt>
              <c:pt idx="55">
                <c:v>0</c:v>
              </c:pt>
              <c:pt idx="56">
                <c:v>1.3</c:v>
              </c:pt>
              <c:pt idx="57">
                <c:v>0</c:v>
              </c:pt>
              <c:pt idx="58">
                <c:v>3.6</c:v>
              </c:pt>
              <c:pt idx="59">
                <c:v>0.8</c:v>
              </c:pt>
              <c:pt idx="60">
                <c:v>0</c:v>
              </c:pt>
              <c:pt idx="61">
                <c:v>2</c:v>
              </c:pt>
              <c:pt idx="62">
                <c:v>0</c:v>
              </c:pt>
              <c:pt idx="63">
                <c:v>0</c:v>
              </c:pt>
              <c:pt idx="64">
                <c:v>6.9</c:v>
              </c:pt>
              <c:pt idx="65">
                <c:v>0.5</c:v>
              </c:pt>
              <c:pt idx="66">
                <c:v>0</c:v>
              </c:pt>
              <c:pt idx="67">
                <c:v>0</c:v>
              </c:pt>
              <c:pt idx="68">
                <c:v>3.6</c:v>
              </c:pt>
              <c:pt idx="69">
                <c:v>10.4</c:v>
              </c:pt>
              <c:pt idx="70">
                <c:v>13.7</c:v>
              </c:pt>
              <c:pt idx="71">
                <c:v>19.3</c:v>
              </c:pt>
              <c:pt idx="72">
                <c:v>9.4</c:v>
              </c:pt>
              <c:pt idx="73">
                <c:v>8.6</c:v>
              </c:pt>
              <c:pt idx="74">
                <c:v>23.9</c:v>
              </c:pt>
              <c:pt idx="75">
                <c:v>8.4</c:v>
              </c:pt>
              <c:pt idx="76">
                <c:v>9.4</c:v>
              </c:pt>
              <c:pt idx="77">
                <c:v>3.6</c:v>
              </c:pt>
              <c:pt idx="78">
                <c:v>2</c:v>
              </c:pt>
              <c:pt idx="79">
                <c:v>3.6</c:v>
              </c:pt>
              <c:pt idx="80">
                <c:v>1.3</c:v>
              </c:pt>
              <c:pt idx="81">
                <c:v>4.0999999999999996</c:v>
              </c:pt>
              <c:pt idx="82">
                <c:v>0</c:v>
              </c:pt>
              <c:pt idx="83">
                <c:v>0</c:v>
              </c:pt>
              <c:pt idx="84">
                <c:v>0</c:v>
              </c:pt>
              <c:pt idx="85">
                <c:v>0</c:v>
              </c:pt>
              <c:pt idx="86">
                <c:v>4.8</c:v>
              </c:pt>
              <c:pt idx="87">
                <c:v>1.3</c:v>
              </c:pt>
              <c:pt idx="88">
                <c:v>27.4</c:v>
              </c:pt>
              <c:pt idx="89">
                <c:v>5.6</c:v>
              </c:pt>
              <c:pt idx="90">
                <c:v>13.2</c:v>
              </c:pt>
              <c:pt idx="91">
                <c:v>1.5</c:v>
              </c:pt>
              <c:pt idx="92">
                <c:v>0</c:v>
              </c:pt>
              <c:pt idx="93">
                <c:v>1.5</c:v>
              </c:pt>
              <c:pt idx="94">
                <c:v>0</c:v>
              </c:pt>
              <c:pt idx="95">
                <c:v>4.5999999999999996</c:v>
              </c:pt>
              <c:pt idx="96">
                <c:v>0.3</c:v>
              </c:pt>
              <c:pt idx="97">
                <c:v>0</c:v>
              </c:pt>
              <c:pt idx="98">
                <c:v>0</c:v>
              </c:pt>
              <c:pt idx="99">
                <c:v>0</c:v>
              </c:pt>
              <c:pt idx="100">
                <c:v>0</c:v>
              </c:pt>
              <c:pt idx="101">
                <c:v>2.2999999999999998</c:v>
              </c:pt>
              <c:pt idx="102">
                <c:v>0.5</c:v>
              </c:pt>
              <c:pt idx="103">
                <c:v>0</c:v>
              </c:pt>
              <c:pt idx="104">
                <c:v>0</c:v>
              </c:pt>
              <c:pt idx="105">
                <c:v>0</c:v>
              </c:pt>
              <c:pt idx="106">
                <c:v>8.1</c:v>
              </c:pt>
              <c:pt idx="107">
                <c:v>1.8</c:v>
              </c:pt>
              <c:pt idx="108">
                <c:v>1.8</c:v>
              </c:pt>
              <c:pt idx="109">
                <c:v>10.9</c:v>
              </c:pt>
              <c:pt idx="110">
                <c:v>6.6</c:v>
              </c:pt>
              <c:pt idx="111">
                <c:v>0</c:v>
              </c:pt>
              <c:pt idx="112">
                <c:v>0</c:v>
              </c:pt>
              <c:pt idx="113">
                <c:v>0</c:v>
              </c:pt>
              <c:pt idx="114">
                <c:v>4.3</c:v>
              </c:pt>
              <c:pt idx="115">
                <c:v>10.7</c:v>
              </c:pt>
              <c:pt idx="116">
                <c:v>3.8</c:v>
              </c:pt>
              <c:pt idx="117">
                <c:v>0.8</c:v>
              </c:pt>
              <c:pt idx="118">
                <c:v>0</c:v>
              </c:pt>
              <c:pt idx="119">
                <c:v>4.3</c:v>
              </c:pt>
              <c:pt idx="120">
                <c:v>4.3</c:v>
              </c:pt>
              <c:pt idx="121">
                <c:v>0.5</c:v>
              </c:pt>
              <c:pt idx="122">
                <c:v>0.5</c:v>
              </c:pt>
              <c:pt idx="123">
                <c:v>18.5</c:v>
              </c:pt>
              <c:pt idx="124">
                <c:v>1.8</c:v>
              </c:pt>
              <c:pt idx="125">
                <c:v>0</c:v>
              </c:pt>
              <c:pt idx="126">
                <c:v>0</c:v>
              </c:pt>
              <c:pt idx="127">
                <c:v>0</c:v>
              </c:pt>
              <c:pt idx="128">
                <c:v>0</c:v>
              </c:pt>
              <c:pt idx="129">
                <c:v>0</c:v>
              </c:pt>
              <c:pt idx="130">
                <c:v>0</c:v>
              </c:pt>
              <c:pt idx="131">
                <c:v>0</c:v>
              </c:pt>
              <c:pt idx="132">
                <c:v>0</c:v>
              </c:pt>
              <c:pt idx="133">
                <c:v>0</c:v>
              </c:pt>
              <c:pt idx="134">
                <c:v>0</c:v>
              </c:pt>
              <c:pt idx="135">
                <c:v>0</c:v>
              </c:pt>
              <c:pt idx="136">
                <c:v>0</c:v>
              </c:pt>
              <c:pt idx="137">
                <c:v>0</c:v>
              </c:pt>
              <c:pt idx="138">
                <c:v>0</c:v>
              </c:pt>
              <c:pt idx="139">
                <c:v>0</c:v>
              </c:pt>
              <c:pt idx="140">
                <c:v>6.4</c:v>
              </c:pt>
              <c:pt idx="141">
                <c:v>14</c:v>
              </c:pt>
              <c:pt idx="142">
                <c:v>6.1</c:v>
              </c:pt>
              <c:pt idx="143">
                <c:v>0.3</c:v>
              </c:pt>
              <c:pt idx="144">
                <c:v>0</c:v>
              </c:pt>
              <c:pt idx="145">
                <c:v>0</c:v>
              </c:pt>
              <c:pt idx="146">
                <c:v>0</c:v>
              </c:pt>
              <c:pt idx="147">
                <c:v>0</c:v>
              </c:pt>
              <c:pt idx="148">
                <c:v>0</c:v>
              </c:pt>
              <c:pt idx="149">
                <c:v>0</c:v>
              </c:pt>
              <c:pt idx="150">
                <c:v>0.3</c:v>
              </c:pt>
              <c:pt idx="151">
                <c:v>3.8</c:v>
              </c:pt>
              <c:pt idx="152">
                <c:v>6.6</c:v>
              </c:pt>
              <c:pt idx="153">
                <c:v>0.3</c:v>
              </c:pt>
              <c:pt idx="154">
                <c:v>0</c:v>
              </c:pt>
              <c:pt idx="155">
                <c:v>1.3</c:v>
              </c:pt>
              <c:pt idx="156">
                <c:v>16</c:v>
              </c:pt>
              <c:pt idx="157">
                <c:v>0</c:v>
              </c:pt>
              <c:pt idx="158">
                <c:v>16.5</c:v>
              </c:pt>
              <c:pt idx="159">
                <c:v>1.5</c:v>
              </c:pt>
              <c:pt idx="160">
                <c:v>0</c:v>
              </c:pt>
              <c:pt idx="161">
                <c:v>0</c:v>
              </c:pt>
              <c:pt idx="162">
                <c:v>0</c:v>
              </c:pt>
              <c:pt idx="163">
                <c:v>0.8</c:v>
              </c:pt>
              <c:pt idx="164">
                <c:v>0</c:v>
              </c:pt>
              <c:pt idx="165">
                <c:v>0</c:v>
              </c:pt>
              <c:pt idx="166">
                <c:v>0</c:v>
              </c:pt>
              <c:pt idx="167">
                <c:v>0</c:v>
              </c:pt>
              <c:pt idx="168">
                <c:v>0</c:v>
              </c:pt>
              <c:pt idx="169">
                <c:v>3</c:v>
              </c:pt>
              <c:pt idx="170">
                <c:v>1</c:v>
              </c:pt>
              <c:pt idx="171">
                <c:v>0</c:v>
              </c:pt>
              <c:pt idx="172">
                <c:v>0</c:v>
              </c:pt>
              <c:pt idx="173">
                <c:v>15.7</c:v>
              </c:pt>
              <c:pt idx="174">
                <c:v>8.6</c:v>
              </c:pt>
              <c:pt idx="175">
                <c:v>0</c:v>
              </c:pt>
              <c:pt idx="176">
                <c:v>0.5</c:v>
              </c:pt>
              <c:pt idx="177">
                <c:v>0</c:v>
              </c:pt>
              <c:pt idx="178">
                <c:v>0</c:v>
              </c:pt>
              <c:pt idx="179">
                <c:v>0</c:v>
              </c:pt>
              <c:pt idx="180">
                <c:v>0.3</c:v>
              </c:pt>
              <c:pt idx="181">
                <c:v>3</c:v>
              </c:pt>
              <c:pt idx="182">
                <c:v>0</c:v>
              </c:pt>
              <c:pt idx="183">
                <c:v>2</c:v>
              </c:pt>
              <c:pt idx="184">
                <c:v>5.8</c:v>
              </c:pt>
              <c:pt idx="185">
                <c:v>0</c:v>
              </c:pt>
              <c:pt idx="186">
                <c:v>0</c:v>
              </c:pt>
              <c:pt idx="187">
                <c:v>0</c:v>
              </c:pt>
              <c:pt idx="188">
                <c:v>0</c:v>
              </c:pt>
              <c:pt idx="189">
                <c:v>0</c:v>
              </c:pt>
              <c:pt idx="190">
                <c:v>1.5</c:v>
              </c:pt>
              <c:pt idx="191">
                <c:v>0</c:v>
              </c:pt>
              <c:pt idx="192">
                <c:v>0</c:v>
              </c:pt>
              <c:pt idx="193">
                <c:v>0</c:v>
              </c:pt>
              <c:pt idx="194">
                <c:v>0.5</c:v>
              </c:pt>
              <c:pt idx="195">
                <c:v>0</c:v>
              </c:pt>
              <c:pt idx="196">
                <c:v>0</c:v>
              </c:pt>
              <c:pt idx="197">
                <c:v>0.3</c:v>
              </c:pt>
              <c:pt idx="198">
                <c:v>0</c:v>
              </c:pt>
              <c:pt idx="199">
                <c:v>0</c:v>
              </c:pt>
              <c:pt idx="200">
                <c:v>0</c:v>
              </c:pt>
              <c:pt idx="201">
                <c:v>15.2</c:v>
              </c:pt>
              <c:pt idx="202">
                <c:v>0</c:v>
              </c:pt>
              <c:pt idx="203">
                <c:v>1</c:v>
              </c:pt>
              <c:pt idx="204">
                <c:v>0</c:v>
              </c:pt>
              <c:pt idx="205">
                <c:v>0</c:v>
              </c:pt>
              <c:pt idx="206">
                <c:v>0</c:v>
              </c:pt>
              <c:pt idx="207">
                <c:v>0</c:v>
              </c:pt>
              <c:pt idx="208">
                <c:v>0</c:v>
              </c:pt>
              <c:pt idx="209">
                <c:v>0</c:v>
              </c:pt>
              <c:pt idx="210">
                <c:v>0</c:v>
              </c:pt>
              <c:pt idx="211">
                <c:v>0</c:v>
              </c:pt>
              <c:pt idx="212">
                <c:v>0</c:v>
              </c:pt>
              <c:pt idx="213">
                <c:v>0</c:v>
              </c:pt>
              <c:pt idx="214">
                <c:v>0</c:v>
              </c:pt>
              <c:pt idx="215">
                <c:v>0</c:v>
              </c:pt>
              <c:pt idx="216">
                <c:v>0</c:v>
              </c:pt>
              <c:pt idx="217">
                <c:v>0</c:v>
              </c:pt>
              <c:pt idx="218">
                <c:v>0</c:v>
              </c:pt>
              <c:pt idx="219">
                <c:v>0</c:v>
              </c:pt>
              <c:pt idx="220">
                <c:v>0</c:v>
              </c:pt>
              <c:pt idx="221">
                <c:v>0</c:v>
              </c:pt>
              <c:pt idx="222">
                <c:v>0</c:v>
              </c:pt>
              <c:pt idx="223">
                <c:v>0</c:v>
              </c:pt>
              <c:pt idx="224">
                <c:v>0</c:v>
              </c:pt>
              <c:pt idx="225">
                <c:v>0</c:v>
              </c:pt>
              <c:pt idx="226">
                <c:v>0</c:v>
              </c:pt>
              <c:pt idx="227">
                <c:v>0</c:v>
              </c:pt>
              <c:pt idx="228">
                <c:v>0</c:v>
              </c:pt>
              <c:pt idx="229">
                <c:v>0</c:v>
              </c:pt>
              <c:pt idx="230">
                <c:v>0</c:v>
              </c:pt>
              <c:pt idx="231">
                <c:v>0</c:v>
              </c:pt>
              <c:pt idx="232">
                <c:v>0</c:v>
              </c:pt>
              <c:pt idx="233">
                <c:v>0</c:v>
              </c:pt>
              <c:pt idx="234">
                <c:v>0</c:v>
              </c:pt>
              <c:pt idx="235">
                <c:v>0</c:v>
              </c:pt>
              <c:pt idx="236">
                <c:v>0</c:v>
              </c:pt>
              <c:pt idx="237">
                <c:v>0</c:v>
              </c:pt>
              <c:pt idx="238">
                <c:v>0</c:v>
              </c:pt>
              <c:pt idx="239">
                <c:v>0</c:v>
              </c:pt>
              <c:pt idx="240">
                <c:v>0</c:v>
              </c:pt>
              <c:pt idx="241">
                <c:v>0</c:v>
              </c:pt>
              <c:pt idx="242">
                <c:v>0</c:v>
              </c:pt>
              <c:pt idx="243">
                <c:v>0</c:v>
              </c:pt>
              <c:pt idx="244">
                <c:v>0</c:v>
              </c:pt>
              <c:pt idx="245">
                <c:v>0</c:v>
              </c:pt>
              <c:pt idx="246">
                <c:v>0</c:v>
              </c:pt>
              <c:pt idx="247">
                <c:v>0</c:v>
              </c:pt>
              <c:pt idx="248">
                <c:v>0</c:v>
              </c:pt>
              <c:pt idx="249">
                <c:v>0</c:v>
              </c:pt>
              <c:pt idx="250">
                <c:v>0</c:v>
              </c:pt>
              <c:pt idx="251">
                <c:v>0</c:v>
              </c:pt>
              <c:pt idx="252">
                <c:v>0.3</c:v>
              </c:pt>
              <c:pt idx="253">
                <c:v>0.3</c:v>
              </c:pt>
              <c:pt idx="254">
                <c:v>0</c:v>
              </c:pt>
              <c:pt idx="255">
                <c:v>0</c:v>
              </c:pt>
              <c:pt idx="256">
                <c:v>0</c:v>
              </c:pt>
              <c:pt idx="257">
                <c:v>0</c:v>
              </c:pt>
              <c:pt idx="258">
                <c:v>0</c:v>
              </c:pt>
              <c:pt idx="259">
                <c:v>0</c:v>
              </c:pt>
              <c:pt idx="260">
                <c:v>0</c:v>
              </c:pt>
              <c:pt idx="261">
                <c:v>0</c:v>
              </c:pt>
              <c:pt idx="262">
                <c:v>0</c:v>
              </c:pt>
              <c:pt idx="263">
                <c:v>0</c:v>
              </c:pt>
              <c:pt idx="264">
                <c:v>0</c:v>
              </c:pt>
              <c:pt idx="265">
                <c:v>0.3</c:v>
              </c:pt>
              <c:pt idx="266">
                <c:v>0</c:v>
              </c:pt>
              <c:pt idx="267">
                <c:v>0</c:v>
              </c:pt>
              <c:pt idx="268">
                <c:v>0</c:v>
              </c:pt>
              <c:pt idx="269">
                <c:v>0</c:v>
              </c:pt>
              <c:pt idx="270">
                <c:v>0</c:v>
              </c:pt>
              <c:pt idx="271">
                <c:v>0</c:v>
              </c:pt>
              <c:pt idx="272">
                <c:v>0</c:v>
              </c:pt>
              <c:pt idx="273">
                <c:v>0</c:v>
              </c:pt>
              <c:pt idx="274">
                <c:v>0</c:v>
              </c:pt>
              <c:pt idx="275">
                <c:v>0</c:v>
              </c:pt>
              <c:pt idx="276">
                <c:v>0</c:v>
              </c:pt>
              <c:pt idx="277">
                <c:v>0</c:v>
              </c:pt>
              <c:pt idx="278">
                <c:v>0</c:v>
              </c:pt>
              <c:pt idx="279">
                <c:v>0</c:v>
              </c:pt>
              <c:pt idx="280">
                <c:v>0</c:v>
              </c:pt>
              <c:pt idx="281">
                <c:v>0</c:v>
              </c:pt>
              <c:pt idx="282">
                <c:v>0</c:v>
              </c:pt>
              <c:pt idx="283">
                <c:v>0</c:v>
              </c:pt>
              <c:pt idx="284">
                <c:v>0</c:v>
              </c:pt>
              <c:pt idx="285">
                <c:v>2</c:v>
              </c:pt>
              <c:pt idx="286">
                <c:v>4.8</c:v>
              </c:pt>
              <c:pt idx="287">
                <c:v>16.5</c:v>
              </c:pt>
              <c:pt idx="288">
                <c:v>7.9</c:v>
              </c:pt>
              <c:pt idx="289">
                <c:v>0</c:v>
              </c:pt>
              <c:pt idx="290">
                <c:v>0</c:v>
              </c:pt>
              <c:pt idx="291">
                <c:v>20.8</c:v>
              </c:pt>
              <c:pt idx="292">
                <c:v>4.8</c:v>
              </c:pt>
              <c:pt idx="293">
                <c:v>0.5</c:v>
              </c:pt>
              <c:pt idx="294">
                <c:v>6.4</c:v>
              </c:pt>
              <c:pt idx="295">
                <c:v>8.9</c:v>
              </c:pt>
              <c:pt idx="296">
                <c:v>0</c:v>
              </c:pt>
              <c:pt idx="297">
                <c:v>7.1</c:v>
              </c:pt>
              <c:pt idx="298">
                <c:v>0</c:v>
              </c:pt>
              <c:pt idx="299">
                <c:v>1.5</c:v>
              </c:pt>
              <c:pt idx="300">
                <c:v>23.1</c:v>
              </c:pt>
              <c:pt idx="301">
                <c:v>6.1</c:v>
              </c:pt>
              <c:pt idx="302">
                <c:v>10.9</c:v>
              </c:pt>
              <c:pt idx="303">
                <c:v>34.5</c:v>
              </c:pt>
              <c:pt idx="304">
                <c:v>14.5</c:v>
              </c:pt>
              <c:pt idx="305">
                <c:v>9.6999999999999993</c:v>
              </c:pt>
              <c:pt idx="306">
                <c:v>5.6</c:v>
              </c:pt>
              <c:pt idx="307">
                <c:v>0.5</c:v>
              </c:pt>
              <c:pt idx="308">
                <c:v>8.1</c:v>
              </c:pt>
              <c:pt idx="309">
                <c:v>0.8</c:v>
              </c:pt>
              <c:pt idx="310">
                <c:v>0.3</c:v>
              </c:pt>
              <c:pt idx="311">
                <c:v>0</c:v>
              </c:pt>
              <c:pt idx="312">
                <c:v>0</c:v>
              </c:pt>
              <c:pt idx="313">
                <c:v>0</c:v>
              </c:pt>
              <c:pt idx="314">
                <c:v>0</c:v>
              </c:pt>
              <c:pt idx="315">
                <c:v>15.2</c:v>
              </c:pt>
              <c:pt idx="316">
                <c:v>3.6</c:v>
              </c:pt>
              <c:pt idx="317">
                <c:v>5.3</c:v>
              </c:pt>
              <c:pt idx="318">
                <c:v>0.8</c:v>
              </c:pt>
              <c:pt idx="319">
                <c:v>0</c:v>
              </c:pt>
              <c:pt idx="320">
                <c:v>5.6</c:v>
              </c:pt>
              <c:pt idx="321">
                <c:v>6.1</c:v>
              </c:pt>
              <c:pt idx="322">
                <c:v>7.9</c:v>
              </c:pt>
              <c:pt idx="323">
                <c:v>54.1</c:v>
              </c:pt>
              <c:pt idx="324">
                <c:v>3.8</c:v>
              </c:pt>
              <c:pt idx="325">
                <c:v>11.2</c:v>
              </c:pt>
              <c:pt idx="326">
                <c:v>0</c:v>
              </c:pt>
              <c:pt idx="327">
                <c:v>32</c:v>
              </c:pt>
              <c:pt idx="328">
                <c:v>0</c:v>
              </c:pt>
              <c:pt idx="329">
                <c:v>0</c:v>
              </c:pt>
              <c:pt idx="330">
                <c:v>0</c:v>
              </c:pt>
              <c:pt idx="331">
                <c:v>0</c:v>
              </c:pt>
              <c:pt idx="332">
                <c:v>2.8</c:v>
              </c:pt>
              <c:pt idx="333">
                <c:v>1.5</c:v>
              </c:pt>
              <c:pt idx="334">
                <c:v>35.6</c:v>
              </c:pt>
              <c:pt idx="335">
                <c:v>4.0999999999999996</c:v>
              </c:pt>
              <c:pt idx="336">
                <c:v>19.600000000000001</c:v>
              </c:pt>
              <c:pt idx="337">
                <c:v>13</c:v>
              </c:pt>
              <c:pt idx="338">
                <c:v>14.2</c:v>
              </c:pt>
              <c:pt idx="339">
                <c:v>1.5</c:v>
              </c:pt>
              <c:pt idx="340">
                <c:v>1.5</c:v>
              </c:pt>
              <c:pt idx="341">
                <c:v>1</c:v>
              </c:pt>
              <c:pt idx="342">
                <c:v>0</c:v>
              </c:pt>
              <c:pt idx="343">
                <c:v>1.5</c:v>
              </c:pt>
              <c:pt idx="344">
                <c:v>0.5</c:v>
              </c:pt>
              <c:pt idx="345">
                <c:v>3</c:v>
              </c:pt>
              <c:pt idx="346">
                <c:v>8.1</c:v>
              </c:pt>
              <c:pt idx="347">
                <c:v>2.2999999999999998</c:v>
              </c:pt>
              <c:pt idx="348">
                <c:v>7.9</c:v>
              </c:pt>
              <c:pt idx="349">
                <c:v>5.3</c:v>
              </c:pt>
              <c:pt idx="350">
                <c:v>22.6</c:v>
              </c:pt>
              <c:pt idx="351">
                <c:v>2</c:v>
              </c:pt>
              <c:pt idx="352">
                <c:v>3.3</c:v>
              </c:pt>
              <c:pt idx="353">
                <c:v>13.7</c:v>
              </c:pt>
              <c:pt idx="354">
                <c:v>13.2</c:v>
              </c:pt>
              <c:pt idx="355">
                <c:v>1.8</c:v>
              </c:pt>
              <c:pt idx="356">
                <c:v>3.3</c:v>
              </c:pt>
              <c:pt idx="357">
                <c:v>6.6</c:v>
              </c:pt>
              <c:pt idx="358">
                <c:v>0.3</c:v>
              </c:pt>
              <c:pt idx="359">
                <c:v>13.5</c:v>
              </c:pt>
              <c:pt idx="360">
                <c:v>4.5999999999999996</c:v>
              </c:pt>
              <c:pt idx="361">
                <c:v>4.0999999999999996</c:v>
              </c:pt>
              <c:pt idx="362">
                <c:v>0</c:v>
              </c:pt>
              <c:pt idx="363">
                <c:v>1.5</c:v>
              </c:pt>
              <c:pt idx="364">
                <c:v>0</c:v>
              </c:pt>
              <c:pt idx="365">
                <c:v>0</c:v>
              </c:pt>
              <c:pt idx="366">
                <c:v>0</c:v>
              </c:pt>
              <c:pt idx="367">
                <c:v>0</c:v>
              </c:pt>
              <c:pt idx="368">
                <c:v>4.0999999999999996</c:v>
              </c:pt>
              <c:pt idx="369">
                <c:v>2.5</c:v>
              </c:pt>
              <c:pt idx="370">
                <c:v>3</c:v>
              </c:pt>
              <c:pt idx="371">
                <c:v>2</c:v>
              </c:pt>
              <c:pt idx="372">
                <c:v>2.2999999999999998</c:v>
              </c:pt>
              <c:pt idx="373">
                <c:v>16.3</c:v>
              </c:pt>
              <c:pt idx="374">
                <c:v>38.4</c:v>
              </c:pt>
              <c:pt idx="375">
                <c:v>0.3</c:v>
              </c:pt>
              <c:pt idx="376">
                <c:v>0</c:v>
              </c:pt>
              <c:pt idx="377">
                <c:v>0</c:v>
              </c:pt>
              <c:pt idx="378">
                <c:v>0</c:v>
              </c:pt>
              <c:pt idx="379">
                <c:v>0</c:v>
              </c:pt>
              <c:pt idx="380">
                <c:v>0</c:v>
              </c:pt>
              <c:pt idx="381">
                <c:v>0</c:v>
              </c:pt>
              <c:pt idx="382">
                <c:v>0</c:v>
              </c:pt>
              <c:pt idx="383">
                <c:v>0</c:v>
              </c:pt>
              <c:pt idx="384">
                <c:v>0</c:v>
              </c:pt>
              <c:pt idx="385">
                <c:v>0</c:v>
              </c:pt>
              <c:pt idx="386">
                <c:v>0</c:v>
              </c:pt>
              <c:pt idx="387">
                <c:v>0</c:v>
              </c:pt>
              <c:pt idx="388">
                <c:v>5.0999999999999996</c:v>
              </c:pt>
              <c:pt idx="389">
                <c:v>5.8</c:v>
              </c:pt>
              <c:pt idx="390">
                <c:v>3</c:v>
              </c:pt>
              <c:pt idx="391">
                <c:v>2.2999999999999998</c:v>
              </c:pt>
              <c:pt idx="392">
                <c:v>1.8</c:v>
              </c:pt>
              <c:pt idx="393">
                <c:v>7.9</c:v>
              </c:pt>
              <c:pt idx="394">
                <c:v>4.3</c:v>
              </c:pt>
              <c:pt idx="395">
                <c:v>3.6</c:v>
              </c:pt>
              <c:pt idx="396">
                <c:v>3</c:v>
              </c:pt>
              <c:pt idx="397">
                <c:v>0.3</c:v>
              </c:pt>
              <c:pt idx="398">
                <c:v>0</c:v>
              </c:pt>
              <c:pt idx="399">
                <c:v>2.2999999999999998</c:v>
              </c:pt>
              <c:pt idx="400">
                <c:v>0</c:v>
              </c:pt>
              <c:pt idx="401">
                <c:v>3.3</c:v>
              </c:pt>
              <c:pt idx="402">
                <c:v>1</c:v>
              </c:pt>
              <c:pt idx="403">
                <c:v>1.3</c:v>
              </c:pt>
              <c:pt idx="404">
                <c:v>0</c:v>
              </c:pt>
              <c:pt idx="405">
                <c:v>0.3</c:v>
              </c:pt>
              <c:pt idx="406">
                <c:v>0</c:v>
              </c:pt>
              <c:pt idx="407">
                <c:v>0.3</c:v>
              </c:pt>
              <c:pt idx="408">
                <c:v>1</c:v>
              </c:pt>
              <c:pt idx="409">
                <c:v>2.2999999999999998</c:v>
              </c:pt>
              <c:pt idx="410">
                <c:v>1</c:v>
              </c:pt>
              <c:pt idx="411">
                <c:v>0</c:v>
              </c:pt>
              <c:pt idx="412">
                <c:v>0</c:v>
              </c:pt>
              <c:pt idx="413">
                <c:v>0</c:v>
              </c:pt>
              <c:pt idx="414">
                <c:v>0</c:v>
              </c:pt>
              <c:pt idx="415">
                <c:v>0</c:v>
              </c:pt>
              <c:pt idx="416">
                <c:v>1.5</c:v>
              </c:pt>
              <c:pt idx="417">
                <c:v>0.5</c:v>
              </c:pt>
              <c:pt idx="418">
                <c:v>9.4</c:v>
              </c:pt>
              <c:pt idx="419">
                <c:v>0.3</c:v>
              </c:pt>
              <c:pt idx="420">
                <c:v>0</c:v>
              </c:pt>
              <c:pt idx="421">
                <c:v>2.2999999999999998</c:v>
              </c:pt>
              <c:pt idx="422">
                <c:v>0.5</c:v>
              </c:pt>
              <c:pt idx="423">
                <c:v>4.5999999999999996</c:v>
              </c:pt>
              <c:pt idx="424">
                <c:v>8.1</c:v>
              </c:pt>
              <c:pt idx="425">
                <c:v>4.0999999999999996</c:v>
              </c:pt>
              <c:pt idx="426">
                <c:v>0.8</c:v>
              </c:pt>
              <c:pt idx="427">
                <c:v>0</c:v>
              </c:pt>
              <c:pt idx="428">
                <c:v>0</c:v>
              </c:pt>
              <c:pt idx="429">
                <c:v>0</c:v>
              </c:pt>
              <c:pt idx="430">
                <c:v>11.9</c:v>
              </c:pt>
              <c:pt idx="431">
                <c:v>7.4</c:v>
              </c:pt>
              <c:pt idx="432">
                <c:v>0</c:v>
              </c:pt>
              <c:pt idx="433">
                <c:v>0</c:v>
              </c:pt>
              <c:pt idx="434">
                <c:v>0.8</c:v>
              </c:pt>
              <c:pt idx="435">
                <c:v>1.3</c:v>
              </c:pt>
              <c:pt idx="436">
                <c:v>2</c:v>
              </c:pt>
              <c:pt idx="437">
                <c:v>2.2999999999999998</c:v>
              </c:pt>
              <c:pt idx="438">
                <c:v>2.8</c:v>
              </c:pt>
              <c:pt idx="439">
                <c:v>0</c:v>
              </c:pt>
              <c:pt idx="440">
                <c:v>4.3</c:v>
              </c:pt>
              <c:pt idx="441">
                <c:v>0</c:v>
              </c:pt>
              <c:pt idx="442">
                <c:v>0</c:v>
              </c:pt>
              <c:pt idx="443">
                <c:v>11.7</c:v>
              </c:pt>
              <c:pt idx="444">
                <c:v>9.9</c:v>
              </c:pt>
              <c:pt idx="445">
                <c:v>8.1</c:v>
              </c:pt>
              <c:pt idx="446">
                <c:v>0</c:v>
              </c:pt>
              <c:pt idx="447">
                <c:v>0</c:v>
              </c:pt>
              <c:pt idx="448">
                <c:v>0</c:v>
              </c:pt>
              <c:pt idx="449">
                <c:v>0</c:v>
              </c:pt>
              <c:pt idx="450">
                <c:v>0</c:v>
              </c:pt>
              <c:pt idx="451">
                <c:v>0.3</c:v>
              </c:pt>
              <c:pt idx="452">
                <c:v>2</c:v>
              </c:pt>
              <c:pt idx="453">
                <c:v>0</c:v>
              </c:pt>
              <c:pt idx="454">
                <c:v>0</c:v>
              </c:pt>
              <c:pt idx="455">
                <c:v>0</c:v>
              </c:pt>
              <c:pt idx="456">
                <c:v>0</c:v>
              </c:pt>
              <c:pt idx="457">
                <c:v>0</c:v>
              </c:pt>
              <c:pt idx="458">
                <c:v>0</c:v>
              </c:pt>
              <c:pt idx="459">
                <c:v>8.4</c:v>
              </c:pt>
              <c:pt idx="460">
                <c:v>18.5</c:v>
              </c:pt>
              <c:pt idx="461">
                <c:v>12.7</c:v>
              </c:pt>
              <c:pt idx="462">
                <c:v>39.1</c:v>
              </c:pt>
              <c:pt idx="463">
                <c:v>0.8</c:v>
              </c:pt>
              <c:pt idx="464">
                <c:v>0</c:v>
              </c:pt>
              <c:pt idx="465">
                <c:v>9.4</c:v>
              </c:pt>
              <c:pt idx="466">
                <c:v>1.5</c:v>
              </c:pt>
              <c:pt idx="467">
                <c:v>9.6999999999999993</c:v>
              </c:pt>
              <c:pt idx="468">
                <c:v>9.4</c:v>
              </c:pt>
              <c:pt idx="469">
                <c:v>5.8</c:v>
              </c:pt>
              <c:pt idx="470">
                <c:v>0</c:v>
              </c:pt>
              <c:pt idx="471">
                <c:v>0.3</c:v>
              </c:pt>
              <c:pt idx="472">
                <c:v>0</c:v>
              </c:pt>
              <c:pt idx="473">
                <c:v>5.3</c:v>
              </c:pt>
              <c:pt idx="474">
                <c:v>20.6</c:v>
              </c:pt>
              <c:pt idx="475">
                <c:v>0</c:v>
              </c:pt>
              <c:pt idx="476">
                <c:v>3.3</c:v>
              </c:pt>
              <c:pt idx="477">
                <c:v>0</c:v>
              </c:pt>
              <c:pt idx="478">
                <c:v>0</c:v>
              </c:pt>
              <c:pt idx="479">
                <c:v>0</c:v>
              </c:pt>
              <c:pt idx="480">
                <c:v>0</c:v>
              </c:pt>
              <c:pt idx="481">
                <c:v>0</c:v>
              </c:pt>
              <c:pt idx="482">
                <c:v>0</c:v>
              </c:pt>
              <c:pt idx="483">
                <c:v>1</c:v>
              </c:pt>
              <c:pt idx="484">
                <c:v>3.8</c:v>
              </c:pt>
              <c:pt idx="485">
                <c:v>0</c:v>
              </c:pt>
              <c:pt idx="486">
                <c:v>0</c:v>
              </c:pt>
              <c:pt idx="487">
                <c:v>0</c:v>
              </c:pt>
              <c:pt idx="488">
                <c:v>0</c:v>
              </c:pt>
              <c:pt idx="489">
                <c:v>0</c:v>
              </c:pt>
              <c:pt idx="490">
                <c:v>0</c:v>
              </c:pt>
              <c:pt idx="491">
                <c:v>0</c:v>
              </c:pt>
              <c:pt idx="492">
                <c:v>0</c:v>
              </c:pt>
              <c:pt idx="493">
                <c:v>0</c:v>
              </c:pt>
              <c:pt idx="494">
                <c:v>0</c:v>
              </c:pt>
              <c:pt idx="495">
                <c:v>0</c:v>
              </c:pt>
              <c:pt idx="496">
                <c:v>0</c:v>
              </c:pt>
              <c:pt idx="497">
                <c:v>6.6</c:v>
              </c:pt>
              <c:pt idx="498">
                <c:v>3.3</c:v>
              </c:pt>
              <c:pt idx="499">
                <c:v>0</c:v>
              </c:pt>
              <c:pt idx="500">
                <c:v>1</c:v>
              </c:pt>
              <c:pt idx="501">
                <c:v>0</c:v>
              </c:pt>
              <c:pt idx="502">
                <c:v>0.5</c:v>
              </c:pt>
              <c:pt idx="503">
                <c:v>0</c:v>
              </c:pt>
              <c:pt idx="504">
                <c:v>0</c:v>
              </c:pt>
              <c:pt idx="505">
                <c:v>0</c:v>
              </c:pt>
              <c:pt idx="506">
                <c:v>13.7</c:v>
              </c:pt>
              <c:pt idx="507">
                <c:v>13.7</c:v>
              </c:pt>
              <c:pt idx="508">
                <c:v>4.0999999999999996</c:v>
              </c:pt>
              <c:pt idx="509">
                <c:v>0.3</c:v>
              </c:pt>
              <c:pt idx="510">
                <c:v>0</c:v>
              </c:pt>
              <c:pt idx="511">
                <c:v>1.5</c:v>
              </c:pt>
              <c:pt idx="512">
                <c:v>9.6999999999999993</c:v>
              </c:pt>
              <c:pt idx="513">
                <c:v>0.5</c:v>
              </c:pt>
              <c:pt idx="514">
                <c:v>5.6</c:v>
              </c:pt>
              <c:pt idx="515">
                <c:v>0</c:v>
              </c:pt>
              <c:pt idx="516">
                <c:v>0</c:v>
              </c:pt>
              <c:pt idx="517">
                <c:v>0</c:v>
              </c:pt>
              <c:pt idx="518">
                <c:v>1</c:v>
              </c:pt>
              <c:pt idx="519">
                <c:v>0</c:v>
              </c:pt>
              <c:pt idx="520">
                <c:v>0</c:v>
              </c:pt>
              <c:pt idx="521">
                <c:v>0</c:v>
              </c:pt>
              <c:pt idx="522">
                <c:v>0</c:v>
              </c:pt>
              <c:pt idx="523">
                <c:v>0</c:v>
              </c:pt>
              <c:pt idx="524">
                <c:v>0</c:v>
              </c:pt>
              <c:pt idx="525">
                <c:v>0</c:v>
              </c:pt>
              <c:pt idx="526">
                <c:v>0</c:v>
              </c:pt>
              <c:pt idx="527">
                <c:v>0</c:v>
              </c:pt>
              <c:pt idx="528">
                <c:v>0.3</c:v>
              </c:pt>
              <c:pt idx="529">
                <c:v>0</c:v>
              </c:pt>
              <c:pt idx="530">
                <c:v>0</c:v>
              </c:pt>
              <c:pt idx="531">
                <c:v>0</c:v>
              </c:pt>
              <c:pt idx="532">
                <c:v>0</c:v>
              </c:pt>
              <c:pt idx="533">
                <c:v>0</c:v>
              </c:pt>
              <c:pt idx="534">
                <c:v>0.3</c:v>
              </c:pt>
              <c:pt idx="535">
                <c:v>0</c:v>
              </c:pt>
              <c:pt idx="536">
                <c:v>3</c:v>
              </c:pt>
              <c:pt idx="537">
                <c:v>0.3</c:v>
              </c:pt>
              <c:pt idx="538">
                <c:v>0</c:v>
              </c:pt>
              <c:pt idx="539">
                <c:v>7.9</c:v>
              </c:pt>
              <c:pt idx="540">
                <c:v>4.8</c:v>
              </c:pt>
              <c:pt idx="541">
                <c:v>9.9</c:v>
              </c:pt>
              <c:pt idx="542">
                <c:v>2</c:v>
              </c:pt>
              <c:pt idx="543">
                <c:v>3.6</c:v>
              </c:pt>
              <c:pt idx="544">
                <c:v>0</c:v>
              </c:pt>
              <c:pt idx="545">
                <c:v>0</c:v>
              </c:pt>
              <c:pt idx="546">
                <c:v>0</c:v>
              </c:pt>
              <c:pt idx="547">
                <c:v>0</c:v>
              </c:pt>
              <c:pt idx="548">
                <c:v>0</c:v>
              </c:pt>
              <c:pt idx="549">
                <c:v>0</c:v>
              </c:pt>
              <c:pt idx="550">
                <c:v>0</c:v>
              </c:pt>
              <c:pt idx="551">
                <c:v>0</c:v>
              </c:pt>
              <c:pt idx="552">
                <c:v>0</c:v>
              </c:pt>
              <c:pt idx="553">
                <c:v>0</c:v>
              </c:pt>
              <c:pt idx="554">
                <c:v>0</c:v>
              </c:pt>
              <c:pt idx="555">
                <c:v>0</c:v>
              </c:pt>
              <c:pt idx="556">
                <c:v>0</c:v>
              </c:pt>
              <c:pt idx="557">
                <c:v>0</c:v>
              </c:pt>
              <c:pt idx="558">
                <c:v>0</c:v>
              </c:pt>
              <c:pt idx="559">
                <c:v>0</c:v>
              </c:pt>
              <c:pt idx="560">
                <c:v>0</c:v>
              </c:pt>
              <c:pt idx="561">
                <c:v>0</c:v>
              </c:pt>
              <c:pt idx="562">
                <c:v>0</c:v>
              </c:pt>
              <c:pt idx="563">
                <c:v>0</c:v>
              </c:pt>
              <c:pt idx="564">
                <c:v>0</c:v>
              </c:pt>
              <c:pt idx="565">
                <c:v>0</c:v>
              </c:pt>
              <c:pt idx="566">
                <c:v>0</c:v>
              </c:pt>
              <c:pt idx="567">
                <c:v>0</c:v>
              </c:pt>
              <c:pt idx="568">
                <c:v>0</c:v>
              </c:pt>
              <c:pt idx="569">
                <c:v>0</c:v>
              </c:pt>
              <c:pt idx="570">
                <c:v>0</c:v>
              </c:pt>
              <c:pt idx="571">
                <c:v>0</c:v>
              </c:pt>
              <c:pt idx="572">
                <c:v>0</c:v>
              </c:pt>
              <c:pt idx="573">
                <c:v>0</c:v>
              </c:pt>
              <c:pt idx="574">
                <c:v>0</c:v>
              </c:pt>
              <c:pt idx="575">
                <c:v>0</c:v>
              </c:pt>
              <c:pt idx="576">
                <c:v>0</c:v>
              </c:pt>
              <c:pt idx="577">
                <c:v>0</c:v>
              </c:pt>
              <c:pt idx="578">
                <c:v>0</c:v>
              </c:pt>
              <c:pt idx="579">
                <c:v>2</c:v>
              </c:pt>
              <c:pt idx="580">
                <c:v>0</c:v>
              </c:pt>
              <c:pt idx="581">
                <c:v>0</c:v>
              </c:pt>
              <c:pt idx="582">
                <c:v>0</c:v>
              </c:pt>
              <c:pt idx="583">
                <c:v>0</c:v>
              </c:pt>
              <c:pt idx="584">
                <c:v>0</c:v>
              </c:pt>
              <c:pt idx="585">
                <c:v>0</c:v>
              </c:pt>
              <c:pt idx="586">
                <c:v>0</c:v>
              </c:pt>
              <c:pt idx="587">
                <c:v>2.2999999999999998</c:v>
              </c:pt>
              <c:pt idx="588">
                <c:v>0</c:v>
              </c:pt>
              <c:pt idx="589">
                <c:v>0</c:v>
              </c:pt>
              <c:pt idx="590">
                <c:v>0</c:v>
              </c:pt>
              <c:pt idx="591">
                <c:v>0.8</c:v>
              </c:pt>
              <c:pt idx="592">
                <c:v>1.8</c:v>
              </c:pt>
              <c:pt idx="593">
                <c:v>0</c:v>
              </c:pt>
              <c:pt idx="594">
                <c:v>0</c:v>
              </c:pt>
              <c:pt idx="595">
                <c:v>0</c:v>
              </c:pt>
              <c:pt idx="596">
                <c:v>0</c:v>
              </c:pt>
              <c:pt idx="597">
                <c:v>0</c:v>
              </c:pt>
              <c:pt idx="598">
                <c:v>0</c:v>
              </c:pt>
              <c:pt idx="599">
                <c:v>0</c:v>
              </c:pt>
              <c:pt idx="600">
                <c:v>0</c:v>
              </c:pt>
              <c:pt idx="601">
                <c:v>0</c:v>
              </c:pt>
              <c:pt idx="602">
                <c:v>0.3</c:v>
              </c:pt>
              <c:pt idx="603">
                <c:v>1</c:v>
              </c:pt>
              <c:pt idx="604">
                <c:v>1.3</c:v>
              </c:pt>
              <c:pt idx="605">
                <c:v>5.6</c:v>
              </c:pt>
              <c:pt idx="606">
                <c:v>19.3</c:v>
              </c:pt>
              <c:pt idx="607">
                <c:v>0</c:v>
              </c:pt>
              <c:pt idx="608">
                <c:v>0</c:v>
              </c:pt>
              <c:pt idx="609">
                <c:v>0</c:v>
              </c:pt>
              <c:pt idx="610">
                <c:v>0</c:v>
              </c:pt>
              <c:pt idx="611">
                <c:v>2.2999999999999998</c:v>
              </c:pt>
              <c:pt idx="612">
                <c:v>0.3</c:v>
              </c:pt>
              <c:pt idx="613">
                <c:v>27.7</c:v>
              </c:pt>
              <c:pt idx="614">
                <c:v>21.3</c:v>
              </c:pt>
              <c:pt idx="615">
                <c:v>0</c:v>
              </c:pt>
              <c:pt idx="616">
                <c:v>0</c:v>
              </c:pt>
              <c:pt idx="617">
                <c:v>0</c:v>
              </c:pt>
              <c:pt idx="618">
                <c:v>0</c:v>
              </c:pt>
              <c:pt idx="619">
                <c:v>0</c:v>
              </c:pt>
              <c:pt idx="620">
                <c:v>0</c:v>
              </c:pt>
              <c:pt idx="621">
                <c:v>0</c:v>
              </c:pt>
              <c:pt idx="622">
                <c:v>0</c:v>
              </c:pt>
              <c:pt idx="623">
                <c:v>3.3</c:v>
              </c:pt>
              <c:pt idx="624">
                <c:v>0.3</c:v>
              </c:pt>
              <c:pt idx="625">
                <c:v>0</c:v>
              </c:pt>
              <c:pt idx="626">
                <c:v>0</c:v>
              </c:pt>
              <c:pt idx="627">
                <c:v>0</c:v>
              </c:pt>
              <c:pt idx="628">
                <c:v>3.6</c:v>
              </c:pt>
              <c:pt idx="629">
                <c:v>0</c:v>
              </c:pt>
              <c:pt idx="630">
                <c:v>13.5</c:v>
              </c:pt>
              <c:pt idx="631">
                <c:v>2.8</c:v>
              </c:pt>
              <c:pt idx="632">
                <c:v>0</c:v>
              </c:pt>
              <c:pt idx="633">
                <c:v>2</c:v>
              </c:pt>
              <c:pt idx="634">
                <c:v>0</c:v>
              </c:pt>
              <c:pt idx="635">
                <c:v>1</c:v>
              </c:pt>
              <c:pt idx="636">
                <c:v>43.4</c:v>
              </c:pt>
              <c:pt idx="637">
                <c:v>16.8</c:v>
              </c:pt>
              <c:pt idx="638">
                <c:v>18.5</c:v>
              </c:pt>
              <c:pt idx="639">
                <c:v>7.9</c:v>
              </c:pt>
              <c:pt idx="640">
                <c:v>5.3</c:v>
              </c:pt>
              <c:pt idx="641">
                <c:v>0.8</c:v>
              </c:pt>
              <c:pt idx="642">
                <c:v>0</c:v>
              </c:pt>
              <c:pt idx="643">
                <c:v>0</c:v>
              </c:pt>
              <c:pt idx="644">
                <c:v>4.0999999999999996</c:v>
              </c:pt>
              <c:pt idx="645">
                <c:v>0.5</c:v>
              </c:pt>
              <c:pt idx="646">
                <c:v>6.9</c:v>
              </c:pt>
              <c:pt idx="647">
                <c:v>0</c:v>
              </c:pt>
              <c:pt idx="648">
                <c:v>1</c:v>
              </c:pt>
              <c:pt idx="649">
                <c:v>9.1</c:v>
              </c:pt>
              <c:pt idx="650">
                <c:v>1</c:v>
              </c:pt>
              <c:pt idx="651">
                <c:v>0</c:v>
              </c:pt>
              <c:pt idx="652">
                <c:v>0</c:v>
              </c:pt>
              <c:pt idx="653">
                <c:v>0</c:v>
              </c:pt>
              <c:pt idx="654">
                <c:v>0</c:v>
              </c:pt>
              <c:pt idx="655">
                <c:v>0</c:v>
              </c:pt>
              <c:pt idx="656">
                <c:v>0</c:v>
              </c:pt>
              <c:pt idx="657">
                <c:v>0</c:v>
              </c:pt>
              <c:pt idx="658">
                <c:v>0</c:v>
              </c:pt>
              <c:pt idx="659">
                <c:v>0</c:v>
              </c:pt>
              <c:pt idx="660">
                <c:v>0</c:v>
              </c:pt>
              <c:pt idx="661">
                <c:v>0</c:v>
              </c:pt>
              <c:pt idx="662">
                <c:v>0</c:v>
              </c:pt>
              <c:pt idx="663">
                <c:v>0</c:v>
              </c:pt>
              <c:pt idx="664">
                <c:v>0</c:v>
              </c:pt>
              <c:pt idx="665">
                <c:v>1.8</c:v>
              </c:pt>
              <c:pt idx="666">
                <c:v>0</c:v>
              </c:pt>
              <c:pt idx="667">
                <c:v>0</c:v>
              </c:pt>
              <c:pt idx="668">
                <c:v>0.5</c:v>
              </c:pt>
              <c:pt idx="669">
                <c:v>0.3</c:v>
              </c:pt>
              <c:pt idx="670">
                <c:v>1.3</c:v>
              </c:pt>
              <c:pt idx="671">
                <c:v>12.7</c:v>
              </c:pt>
              <c:pt idx="672">
                <c:v>0.5</c:v>
              </c:pt>
              <c:pt idx="673">
                <c:v>0</c:v>
              </c:pt>
              <c:pt idx="674">
                <c:v>2.5</c:v>
              </c:pt>
              <c:pt idx="675">
                <c:v>3.8</c:v>
              </c:pt>
              <c:pt idx="676">
                <c:v>30</c:v>
              </c:pt>
              <c:pt idx="677">
                <c:v>0</c:v>
              </c:pt>
              <c:pt idx="678">
                <c:v>1.8</c:v>
              </c:pt>
              <c:pt idx="679">
                <c:v>0</c:v>
              </c:pt>
              <c:pt idx="680">
                <c:v>0</c:v>
              </c:pt>
              <c:pt idx="681">
                <c:v>4.0999999999999996</c:v>
              </c:pt>
              <c:pt idx="682">
                <c:v>0</c:v>
              </c:pt>
              <c:pt idx="683">
                <c:v>1.3</c:v>
              </c:pt>
              <c:pt idx="684">
                <c:v>3</c:v>
              </c:pt>
              <c:pt idx="685">
                <c:v>0</c:v>
              </c:pt>
              <c:pt idx="686">
                <c:v>5.3</c:v>
              </c:pt>
              <c:pt idx="687">
                <c:v>26.2</c:v>
              </c:pt>
              <c:pt idx="688">
                <c:v>1</c:v>
              </c:pt>
              <c:pt idx="689">
                <c:v>0</c:v>
              </c:pt>
              <c:pt idx="690">
                <c:v>0</c:v>
              </c:pt>
              <c:pt idx="691">
                <c:v>0</c:v>
              </c:pt>
              <c:pt idx="692">
                <c:v>0</c:v>
              </c:pt>
              <c:pt idx="693">
                <c:v>0</c:v>
              </c:pt>
              <c:pt idx="694">
                <c:v>0</c:v>
              </c:pt>
              <c:pt idx="695">
                <c:v>0</c:v>
              </c:pt>
              <c:pt idx="696">
                <c:v>0</c:v>
              </c:pt>
              <c:pt idx="697">
                <c:v>0</c:v>
              </c:pt>
              <c:pt idx="698">
                <c:v>0.5</c:v>
              </c:pt>
              <c:pt idx="699">
                <c:v>2.2999999999999998</c:v>
              </c:pt>
              <c:pt idx="700">
                <c:v>3</c:v>
              </c:pt>
              <c:pt idx="701">
                <c:v>4.5999999999999996</c:v>
              </c:pt>
              <c:pt idx="702">
                <c:v>0</c:v>
              </c:pt>
              <c:pt idx="703">
                <c:v>0</c:v>
              </c:pt>
              <c:pt idx="704">
                <c:v>0</c:v>
              </c:pt>
              <c:pt idx="705">
                <c:v>0</c:v>
              </c:pt>
              <c:pt idx="706">
                <c:v>0</c:v>
              </c:pt>
              <c:pt idx="707">
                <c:v>0</c:v>
              </c:pt>
              <c:pt idx="708">
                <c:v>0</c:v>
              </c:pt>
              <c:pt idx="709">
                <c:v>0</c:v>
              </c:pt>
              <c:pt idx="710">
                <c:v>0</c:v>
              </c:pt>
              <c:pt idx="711">
                <c:v>6.9</c:v>
              </c:pt>
              <c:pt idx="712">
                <c:v>0.5</c:v>
              </c:pt>
              <c:pt idx="713">
                <c:v>0</c:v>
              </c:pt>
              <c:pt idx="714">
                <c:v>1.3</c:v>
              </c:pt>
              <c:pt idx="715">
                <c:v>0.3</c:v>
              </c:pt>
              <c:pt idx="716">
                <c:v>0</c:v>
              </c:pt>
              <c:pt idx="717">
                <c:v>1.3</c:v>
              </c:pt>
              <c:pt idx="718">
                <c:v>0</c:v>
              </c:pt>
              <c:pt idx="719">
                <c:v>5.6</c:v>
              </c:pt>
              <c:pt idx="720">
                <c:v>5.6</c:v>
              </c:pt>
              <c:pt idx="721">
                <c:v>10.7</c:v>
              </c:pt>
              <c:pt idx="722">
                <c:v>1.5</c:v>
              </c:pt>
              <c:pt idx="723">
                <c:v>0</c:v>
              </c:pt>
              <c:pt idx="724">
                <c:v>0</c:v>
              </c:pt>
              <c:pt idx="725">
                <c:v>0</c:v>
              </c:pt>
              <c:pt idx="726">
                <c:v>0.3</c:v>
              </c:pt>
              <c:pt idx="727">
                <c:v>0</c:v>
              </c:pt>
              <c:pt idx="728">
                <c:v>0</c:v>
              </c:pt>
              <c:pt idx="729">
                <c:v>0.3</c:v>
              </c:pt>
              <c:pt idx="730">
                <c:v>0.5</c:v>
              </c:pt>
              <c:pt idx="731">
                <c:v>0</c:v>
              </c:pt>
              <c:pt idx="732">
                <c:v>4.0999999999999996</c:v>
              </c:pt>
              <c:pt idx="733">
                <c:v>1.5</c:v>
              </c:pt>
              <c:pt idx="734">
                <c:v>0</c:v>
              </c:pt>
              <c:pt idx="735">
                <c:v>0</c:v>
              </c:pt>
              <c:pt idx="736">
                <c:v>0.3</c:v>
              </c:pt>
              <c:pt idx="737">
                <c:v>12.2</c:v>
              </c:pt>
              <c:pt idx="738">
                <c:v>9.6999999999999993</c:v>
              </c:pt>
              <c:pt idx="739">
                <c:v>5.8</c:v>
              </c:pt>
              <c:pt idx="740">
                <c:v>4.3</c:v>
              </c:pt>
              <c:pt idx="741">
                <c:v>21.3</c:v>
              </c:pt>
              <c:pt idx="742">
                <c:v>1.5</c:v>
              </c:pt>
              <c:pt idx="743">
                <c:v>0</c:v>
              </c:pt>
              <c:pt idx="744">
                <c:v>0</c:v>
              </c:pt>
              <c:pt idx="745">
                <c:v>0</c:v>
              </c:pt>
              <c:pt idx="746">
                <c:v>0</c:v>
              </c:pt>
              <c:pt idx="747">
                <c:v>0</c:v>
              </c:pt>
              <c:pt idx="748">
                <c:v>0</c:v>
              </c:pt>
              <c:pt idx="749">
                <c:v>0</c:v>
              </c:pt>
              <c:pt idx="750">
                <c:v>0</c:v>
              </c:pt>
              <c:pt idx="751">
                <c:v>0</c:v>
              </c:pt>
              <c:pt idx="752">
                <c:v>0.5</c:v>
              </c:pt>
              <c:pt idx="753">
                <c:v>0</c:v>
              </c:pt>
              <c:pt idx="754">
                <c:v>0</c:v>
              </c:pt>
              <c:pt idx="755">
                <c:v>0</c:v>
              </c:pt>
              <c:pt idx="756">
                <c:v>0</c:v>
              </c:pt>
              <c:pt idx="757">
                <c:v>0</c:v>
              </c:pt>
              <c:pt idx="758">
                <c:v>8.9</c:v>
              </c:pt>
              <c:pt idx="759">
                <c:v>21.6</c:v>
              </c:pt>
              <c:pt idx="760">
                <c:v>0</c:v>
              </c:pt>
              <c:pt idx="761">
                <c:v>2.2999999999999998</c:v>
              </c:pt>
              <c:pt idx="762">
                <c:v>2</c:v>
              </c:pt>
              <c:pt idx="763">
                <c:v>0</c:v>
              </c:pt>
              <c:pt idx="764">
                <c:v>0</c:v>
              </c:pt>
              <c:pt idx="765">
                <c:v>0</c:v>
              </c:pt>
              <c:pt idx="766">
                <c:v>0</c:v>
              </c:pt>
              <c:pt idx="767">
                <c:v>0</c:v>
              </c:pt>
              <c:pt idx="768">
                <c:v>0</c:v>
              </c:pt>
              <c:pt idx="769">
                <c:v>5.0999999999999996</c:v>
              </c:pt>
              <c:pt idx="770">
                <c:v>0.5</c:v>
              </c:pt>
              <c:pt idx="771">
                <c:v>18.3</c:v>
              </c:pt>
              <c:pt idx="772">
                <c:v>17</c:v>
              </c:pt>
              <c:pt idx="773">
                <c:v>4.5999999999999996</c:v>
              </c:pt>
              <c:pt idx="774">
                <c:v>1.8</c:v>
              </c:pt>
              <c:pt idx="775">
                <c:v>9.4</c:v>
              </c:pt>
              <c:pt idx="776">
                <c:v>11.7</c:v>
              </c:pt>
              <c:pt idx="777">
                <c:v>26.4</c:v>
              </c:pt>
              <c:pt idx="778">
                <c:v>14.5</c:v>
              </c:pt>
              <c:pt idx="779">
                <c:v>15.2</c:v>
              </c:pt>
              <c:pt idx="780">
                <c:v>1</c:v>
              </c:pt>
              <c:pt idx="781">
                <c:v>3</c:v>
              </c:pt>
              <c:pt idx="782">
                <c:v>2.8</c:v>
              </c:pt>
              <c:pt idx="783">
                <c:v>2.5</c:v>
              </c:pt>
              <c:pt idx="784">
                <c:v>6.1</c:v>
              </c:pt>
              <c:pt idx="785">
                <c:v>13</c:v>
              </c:pt>
              <c:pt idx="786">
                <c:v>0.3</c:v>
              </c:pt>
              <c:pt idx="787">
                <c:v>0</c:v>
              </c:pt>
              <c:pt idx="788">
                <c:v>0</c:v>
              </c:pt>
              <c:pt idx="789">
                <c:v>0</c:v>
              </c:pt>
              <c:pt idx="790">
                <c:v>0.5</c:v>
              </c:pt>
              <c:pt idx="791">
                <c:v>19.100000000000001</c:v>
              </c:pt>
              <c:pt idx="792">
                <c:v>10.7</c:v>
              </c:pt>
              <c:pt idx="793">
                <c:v>16.5</c:v>
              </c:pt>
              <c:pt idx="794">
                <c:v>46.7</c:v>
              </c:pt>
              <c:pt idx="795">
                <c:v>3</c:v>
              </c:pt>
              <c:pt idx="796">
                <c:v>0</c:v>
              </c:pt>
              <c:pt idx="797">
                <c:v>32.299999999999997</c:v>
              </c:pt>
              <c:pt idx="798">
                <c:v>4.3</c:v>
              </c:pt>
              <c:pt idx="799">
                <c:v>18.8</c:v>
              </c:pt>
              <c:pt idx="800">
                <c:v>0</c:v>
              </c:pt>
              <c:pt idx="801">
                <c:v>0</c:v>
              </c:pt>
              <c:pt idx="802">
                <c:v>0.5</c:v>
              </c:pt>
              <c:pt idx="803">
                <c:v>6.9</c:v>
              </c:pt>
              <c:pt idx="804">
                <c:v>8.1</c:v>
              </c:pt>
              <c:pt idx="805">
                <c:v>27.7</c:v>
              </c:pt>
              <c:pt idx="806">
                <c:v>0.3</c:v>
              </c:pt>
              <c:pt idx="807">
                <c:v>0</c:v>
              </c:pt>
              <c:pt idx="808">
                <c:v>0.5</c:v>
              </c:pt>
              <c:pt idx="809">
                <c:v>0</c:v>
              </c:pt>
              <c:pt idx="810">
                <c:v>0</c:v>
              </c:pt>
              <c:pt idx="811">
                <c:v>0</c:v>
              </c:pt>
              <c:pt idx="812">
                <c:v>0</c:v>
              </c:pt>
              <c:pt idx="813">
                <c:v>0</c:v>
              </c:pt>
              <c:pt idx="814">
                <c:v>4.0999999999999996</c:v>
              </c:pt>
              <c:pt idx="815">
                <c:v>3.6</c:v>
              </c:pt>
              <c:pt idx="816">
                <c:v>0.3</c:v>
              </c:pt>
              <c:pt idx="817">
                <c:v>22.1</c:v>
              </c:pt>
              <c:pt idx="818">
                <c:v>14</c:v>
              </c:pt>
              <c:pt idx="819">
                <c:v>0</c:v>
              </c:pt>
              <c:pt idx="820">
                <c:v>0</c:v>
              </c:pt>
              <c:pt idx="821">
                <c:v>0</c:v>
              </c:pt>
              <c:pt idx="822">
                <c:v>0</c:v>
              </c:pt>
              <c:pt idx="823">
                <c:v>2.5</c:v>
              </c:pt>
              <c:pt idx="824">
                <c:v>0</c:v>
              </c:pt>
              <c:pt idx="825">
                <c:v>4.5999999999999996</c:v>
              </c:pt>
              <c:pt idx="826">
                <c:v>0</c:v>
              </c:pt>
              <c:pt idx="827">
                <c:v>0</c:v>
              </c:pt>
              <c:pt idx="828">
                <c:v>4.5999999999999996</c:v>
              </c:pt>
              <c:pt idx="829">
                <c:v>0</c:v>
              </c:pt>
              <c:pt idx="830">
                <c:v>0</c:v>
              </c:pt>
              <c:pt idx="831">
                <c:v>0</c:v>
              </c:pt>
              <c:pt idx="832">
                <c:v>0</c:v>
              </c:pt>
              <c:pt idx="833">
                <c:v>0</c:v>
              </c:pt>
              <c:pt idx="834">
                <c:v>0</c:v>
              </c:pt>
              <c:pt idx="835">
                <c:v>0.5</c:v>
              </c:pt>
              <c:pt idx="836">
                <c:v>10.9</c:v>
              </c:pt>
              <c:pt idx="837">
                <c:v>18.5</c:v>
              </c:pt>
              <c:pt idx="838">
                <c:v>0</c:v>
              </c:pt>
              <c:pt idx="839">
                <c:v>13.7</c:v>
              </c:pt>
              <c:pt idx="840">
                <c:v>0</c:v>
              </c:pt>
              <c:pt idx="841">
                <c:v>5.0999999999999996</c:v>
              </c:pt>
              <c:pt idx="842">
                <c:v>14.2</c:v>
              </c:pt>
              <c:pt idx="843">
                <c:v>8.9</c:v>
              </c:pt>
              <c:pt idx="844">
                <c:v>12.4</c:v>
              </c:pt>
              <c:pt idx="845">
                <c:v>0</c:v>
              </c:pt>
              <c:pt idx="846">
                <c:v>3.3</c:v>
              </c:pt>
              <c:pt idx="847">
                <c:v>6.9</c:v>
              </c:pt>
              <c:pt idx="848">
                <c:v>0</c:v>
              </c:pt>
              <c:pt idx="849">
                <c:v>0</c:v>
              </c:pt>
              <c:pt idx="850">
                <c:v>0</c:v>
              </c:pt>
              <c:pt idx="851">
                <c:v>0</c:v>
              </c:pt>
              <c:pt idx="852">
                <c:v>0</c:v>
              </c:pt>
              <c:pt idx="853">
                <c:v>33.299999999999997</c:v>
              </c:pt>
              <c:pt idx="854">
                <c:v>16</c:v>
              </c:pt>
              <c:pt idx="855">
                <c:v>5.0999999999999996</c:v>
              </c:pt>
              <c:pt idx="856">
                <c:v>0</c:v>
              </c:pt>
              <c:pt idx="857">
                <c:v>0</c:v>
              </c:pt>
              <c:pt idx="858">
                <c:v>13.7</c:v>
              </c:pt>
              <c:pt idx="859">
                <c:v>2</c:v>
              </c:pt>
              <c:pt idx="860">
                <c:v>0.5</c:v>
              </c:pt>
              <c:pt idx="861">
                <c:v>0</c:v>
              </c:pt>
              <c:pt idx="862">
                <c:v>0</c:v>
              </c:pt>
              <c:pt idx="863">
                <c:v>0</c:v>
              </c:pt>
              <c:pt idx="864">
                <c:v>0</c:v>
              </c:pt>
              <c:pt idx="865">
                <c:v>0</c:v>
              </c:pt>
              <c:pt idx="866">
                <c:v>0</c:v>
              </c:pt>
              <c:pt idx="867">
                <c:v>0</c:v>
              </c:pt>
              <c:pt idx="868">
                <c:v>0</c:v>
              </c:pt>
              <c:pt idx="869">
                <c:v>0</c:v>
              </c:pt>
              <c:pt idx="870">
                <c:v>0</c:v>
              </c:pt>
              <c:pt idx="871">
                <c:v>0</c:v>
              </c:pt>
              <c:pt idx="872">
                <c:v>0</c:v>
              </c:pt>
              <c:pt idx="873">
                <c:v>3.8</c:v>
              </c:pt>
              <c:pt idx="874">
                <c:v>0</c:v>
              </c:pt>
              <c:pt idx="875">
                <c:v>5.6</c:v>
              </c:pt>
              <c:pt idx="876">
                <c:v>0</c:v>
              </c:pt>
              <c:pt idx="877">
                <c:v>0</c:v>
              </c:pt>
              <c:pt idx="878">
                <c:v>0</c:v>
              </c:pt>
              <c:pt idx="879">
                <c:v>0</c:v>
              </c:pt>
              <c:pt idx="880">
                <c:v>0</c:v>
              </c:pt>
              <c:pt idx="881">
                <c:v>0</c:v>
              </c:pt>
              <c:pt idx="882">
                <c:v>0</c:v>
              </c:pt>
              <c:pt idx="883">
                <c:v>0</c:v>
              </c:pt>
              <c:pt idx="884">
                <c:v>0</c:v>
              </c:pt>
              <c:pt idx="885">
                <c:v>0</c:v>
              </c:pt>
              <c:pt idx="886">
                <c:v>0</c:v>
              </c:pt>
              <c:pt idx="887">
                <c:v>0</c:v>
              </c:pt>
              <c:pt idx="888">
                <c:v>0</c:v>
              </c:pt>
              <c:pt idx="889">
                <c:v>0</c:v>
              </c:pt>
              <c:pt idx="890">
                <c:v>0</c:v>
              </c:pt>
              <c:pt idx="891">
                <c:v>0</c:v>
              </c:pt>
              <c:pt idx="892">
                <c:v>0</c:v>
              </c:pt>
              <c:pt idx="893">
                <c:v>1.8</c:v>
              </c:pt>
              <c:pt idx="894">
                <c:v>6.4</c:v>
              </c:pt>
              <c:pt idx="895">
                <c:v>0</c:v>
              </c:pt>
              <c:pt idx="896">
                <c:v>0.5</c:v>
              </c:pt>
              <c:pt idx="897">
                <c:v>3.6</c:v>
              </c:pt>
              <c:pt idx="898">
                <c:v>1.3</c:v>
              </c:pt>
              <c:pt idx="899">
                <c:v>0</c:v>
              </c:pt>
              <c:pt idx="900">
                <c:v>0.8</c:v>
              </c:pt>
              <c:pt idx="901">
                <c:v>0.3</c:v>
              </c:pt>
              <c:pt idx="902">
                <c:v>0</c:v>
              </c:pt>
              <c:pt idx="903">
                <c:v>0</c:v>
              </c:pt>
              <c:pt idx="904">
                <c:v>0</c:v>
              </c:pt>
              <c:pt idx="905">
                <c:v>0</c:v>
              </c:pt>
              <c:pt idx="906">
                <c:v>0</c:v>
              </c:pt>
              <c:pt idx="907">
                <c:v>0</c:v>
              </c:pt>
              <c:pt idx="908">
                <c:v>1.8</c:v>
              </c:pt>
              <c:pt idx="909">
                <c:v>2.2999999999999998</c:v>
              </c:pt>
              <c:pt idx="910">
                <c:v>0</c:v>
              </c:pt>
              <c:pt idx="911">
                <c:v>0</c:v>
              </c:pt>
              <c:pt idx="912">
                <c:v>0</c:v>
              </c:pt>
              <c:pt idx="913">
                <c:v>0</c:v>
              </c:pt>
              <c:pt idx="914">
                <c:v>0</c:v>
              </c:pt>
              <c:pt idx="915">
                <c:v>0</c:v>
              </c:pt>
              <c:pt idx="916">
                <c:v>0</c:v>
              </c:pt>
              <c:pt idx="917">
                <c:v>0</c:v>
              </c:pt>
              <c:pt idx="918">
                <c:v>0</c:v>
              </c:pt>
              <c:pt idx="919">
                <c:v>0</c:v>
              </c:pt>
              <c:pt idx="920">
                <c:v>0</c:v>
              </c:pt>
              <c:pt idx="921">
                <c:v>0</c:v>
              </c:pt>
              <c:pt idx="922">
                <c:v>0</c:v>
              </c:pt>
              <c:pt idx="923">
                <c:v>0</c:v>
              </c:pt>
              <c:pt idx="924">
                <c:v>0</c:v>
              </c:pt>
              <c:pt idx="925">
                <c:v>0</c:v>
              </c:pt>
              <c:pt idx="926">
                <c:v>0</c:v>
              </c:pt>
              <c:pt idx="927">
                <c:v>0</c:v>
              </c:pt>
              <c:pt idx="928">
                <c:v>0</c:v>
              </c:pt>
              <c:pt idx="929">
                <c:v>0</c:v>
              </c:pt>
              <c:pt idx="930">
                <c:v>0</c:v>
              </c:pt>
              <c:pt idx="931">
                <c:v>0</c:v>
              </c:pt>
              <c:pt idx="932">
                <c:v>0</c:v>
              </c:pt>
              <c:pt idx="933">
                <c:v>0.3</c:v>
              </c:pt>
              <c:pt idx="934">
                <c:v>19.3</c:v>
              </c:pt>
              <c:pt idx="935">
                <c:v>0</c:v>
              </c:pt>
              <c:pt idx="936">
                <c:v>0</c:v>
              </c:pt>
              <c:pt idx="937">
                <c:v>0</c:v>
              </c:pt>
              <c:pt idx="938">
                <c:v>0</c:v>
              </c:pt>
              <c:pt idx="939">
                <c:v>0</c:v>
              </c:pt>
              <c:pt idx="940">
                <c:v>0</c:v>
              </c:pt>
              <c:pt idx="941">
                <c:v>0</c:v>
              </c:pt>
              <c:pt idx="942">
                <c:v>0</c:v>
              </c:pt>
              <c:pt idx="943">
                <c:v>0</c:v>
              </c:pt>
              <c:pt idx="944">
                <c:v>0.5</c:v>
              </c:pt>
              <c:pt idx="945">
                <c:v>0</c:v>
              </c:pt>
              <c:pt idx="946">
                <c:v>0</c:v>
              </c:pt>
              <c:pt idx="947">
                <c:v>0</c:v>
              </c:pt>
              <c:pt idx="948">
                <c:v>0</c:v>
              </c:pt>
              <c:pt idx="949">
                <c:v>0</c:v>
              </c:pt>
              <c:pt idx="950">
                <c:v>0</c:v>
              </c:pt>
              <c:pt idx="951">
                <c:v>0</c:v>
              </c:pt>
              <c:pt idx="952">
                <c:v>0</c:v>
              </c:pt>
              <c:pt idx="953">
                <c:v>0.5</c:v>
              </c:pt>
              <c:pt idx="954">
                <c:v>12.7</c:v>
              </c:pt>
              <c:pt idx="955">
                <c:v>21.6</c:v>
              </c:pt>
              <c:pt idx="956">
                <c:v>0</c:v>
              </c:pt>
              <c:pt idx="957">
                <c:v>1</c:v>
              </c:pt>
              <c:pt idx="958">
                <c:v>0</c:v>
              </c:pt>
              <c:pt idx="959">
                <c:v>0</c:v>
              </c:pt>
              <c:pt idx="960">
                <c:v>0</c:v>
              </c:pt>
              <c:pt idx="961">
                <c:v>0</c:v>
              </c:pt>
              <c:pt idx="962">
                <c:v>0</c:v>
              </c:pt>
              <c:pt idx="963">
                <c:v>0</c:v>
              </c:pt>
              <c:pt idx="964">
                <c:v>0</c:v>
              </c:pt>
              <c:pt idx="965">
                <c:v>0</c:v>
              </c:pt>
              <c:pt idx="966">
                <c:v>0</c:v>
              </c:pt>
              <c:pt idx="967">
                <c:v>0</c:v>
              </c:pt>
              <c:pt idx="968">
                <c:v>0</c:v>
              </c:pt>
              <c:pt idx="969">
                <c:v>0</c:v>
              </c:pt>
              <c:pt idx="970">
                <c:v>0</c:v>
              </c:pt>
              <c:pt idx="971">
                <c:v>0</c:v>
              </c:pt>
              <c:pt idx="972">
                <c:v>8.4</c:v>
              </c:pt>
              <c:pt idx="973">
                <c:v>1.3</c:v>
              </c:pt>
              <c:pt idx="974">
                <c:v>0</c:v>
              </c:pt>
              <c:pt idx="975">
                <c:v>3</c:v>
              </c:pt>
              <c:pt idx="976">
                <c:v>0</c:v>
              </c:pt>
              <c:pt idx="977">
                <c:v>0</c:v>
              </c:pt>
              <c:pt idx="978">
                <c:v>0</c:v>
              </c:pt>
              <c:pt idx="979">
                <c:v>0</c:v>
              </c:pt>
              <c:pt idx="980">
                <c:v>0</c:v>
              </c:pt>
              <c:pt idx="981">
                <c:v>0</c:v>
              </c:pt>
              <c:pt idx="982">
                <c:v>0</c:v>
              </c:pt>
              <c:pt idx="983">
                <c:v>0</c:v>
              </c:pt>
              <c:pt idx="984">
                <c:v>0</c:v>
              </c:pt>
              <c:pt idx="985">
                <c:v>0</c:v>
              </c:pt>
              <c:pt idx="986">
                <c:v>0</c:v>
              </c:pt>
              <c:pt idx="987">
                <c:v>0</c:v>
              </c:pt>
              <c:pt idx="988">
                <c:v>0</c:v>
              </c:pt>
              <c:pt idx="989">
                <c:v>0</c:v>
              </c:pt>
              <c:pt idx="990">
                <c:v>0.5</c:v>
              </c:pt>
              <c:pt idx="991">
                <c:v>0.3</c:v>
              </c:pt>
              <c:pt idx="992">
                <c:v>0</c:v>
              </c:pt>
              <c:pt idx="993">
                <c:v>0</c:v>
              </c:pt>
              <c:pt idx="994">
                <c:v>0</c:v>
              </c:pt>
              <c:pt idx="995">
                <c:v>0.3</c:v>
              </c:pt>
              <c:pt idx="996">
                <c:v>18.3</c:v>
              </c:pt>
              <c:pt idx="997">
                <c:v>20.3</c:v>
              </c:pt>
              <c:pt idx="998">
                <c:v>4.3</c:v>
              </c:pt>
              <c:pt idx="999">
                <c:v>8.9</c:v>
              </c:pt>
              <c:pt idx="1000">
                <c:v>0</c:v>
              </c:pt>
              <c:pt idx="1001">
                <c:v>0</c:v>
              </c:pt>
              <c:pt idx="1002">
                <c:v>0.8</c:v>
              </c:pt>
              <c:pt idx="1003">
                <c:v>0</c:v>
              </c:pt>
              <c:pt idx="1004">
                <c:v>0</c:v>
              </c:pt>
              <c:pt idx="1005">
                <c:v>0</c:v>
              </c:pt>
              <c:pt idx="1006">
                <c:v>0</c:v>
              </c:pt>
              <c:pt idx="1007">
                <c:v>0</c:v>
              </c:pt>
              <c:pt idx="1008">
                <c:v>0</c:v>
              </c:pt>
              <c:pt idx="1009">
                <c:v>0</c:v>
              </c:pt>
              <c:pt idx="1010">
                <c:v>0</c:v>
              </c:pt>
              <c:pt idx="1011">
                <c:v>0</c:v>
              </c:pt>
              <c:pt idx="1012">
                <c:v>0</c:v>
              </c:pt>
              <c:pt idx="1013">
                <c:v>0.3</c:v>
              </c:pt>
              <c:pt idx="1014">
                <c:v>7.4</c:v>
              </c:pt>
              <c:pt idx="1015">
                <c:v>0</c:v>
              </c:pt>
              <c:pt idx="1016">
                <c:v>7.6</c:v>
              </c:pt>
              <c:pt idx="1017">
                <c:v>7.1</c:v>
              </c:pt>
              <c:pt idx="1018">
                <c:v>8.6</c:v>
              </c:pt>
              <c:pt idx="1019">
                <c:v>0</c:v>
              </c:pt>
              <c:pt idx="1020">
                <c:v>3.3</c:v>
              </c:pt>
              <c:pt idx="1021">
                <c:v>15</c:v>
              </c:pt>
              <c:pt idx="1022">
                <c:v>0</c:v>
              </c:pt>
              <c:pt idx="1023">
                <c:v>11.7</c:v>
              </c:pt>
              <c:pt idx="1024">
                <c:v>1</c:v>
              </c:pt>
              <c:pt idx="1025">
                <c:v>32</c:v>
              </c:pt>
              <c:pt idx="1026">
                <c:v>9.4</c:v>
              </c:pt>
              <c:pt idx="1027">
                <c:v>4.0999999999999996</c:v>
              </c:pt>
              <c:pt idx="1028">
                <c:v>6.1</c:v>
              </c:pt>
              <c:pt idx="1029">
                <c:v>1.5</c:v>
              </c:pt>
              <c:pt idx="1030">
                <c:v>0.8</c:v>
              </c:pt>
              <c:pt idx="1031">
                <c:v>12.7</c:v>
              </c:pt>
              <c:pt idx="1032">
                <c:v>0.5</c:v>
              </c:pt>
              <c:pt idx="1033">
                <c:v>25.4</c:v>
              </c:pt>
              <c:pt idx="1034">
                <c:v>17</c:v>
              </c:pt>
              <c:pt idx="1035">
                <c:v>0</c:v>
              </c:pt>
              <c:pt idx="1036">
                <c:v>1.8</c:v>
              </c:pt>
              <c:pt idx="1037">
                <c:v>10.9</c:v>
              </c:pt>
              <c:pt idx="1038">
                <c:v>4.0999999999999996</c:v>
              </c:pt>
              <c:pt idx="1039">
                <c:v>4.8</c:v>
              </c:pt>
              <c:pt idx="1040">
                <c:v>4.0999999999999996</c:v>
              </c:pt>
              <c:pt idx="1041">
                <c:v>0</c:v>
              </c:pt>
              <c:pt idx="1042">
                <c:v>0</c:v>
              </c:pt>
              <c:pt idx="1043">
                <c:v>5.0999999999999996</c:v>
              </c:pt>
              <c:pt idx="1044">
                <c:v>0</c:v>
              </c:pt>
              <c:pt idx="1045">
                <c:v>0</c:v>
              </c:pt>
              <c:pt idx="1046">
                <c:v>0</c:v>
              </c:pt>
              <c:pt idx="1047">
                <c:v>0</c:v>
              </c:pt>
              <c:pt idx="1048">
                <c:v>0</c:v>
              </c:pt>
              <c:pt idx="1049">
                <c:v>0</c:v>
              </c:pt>
              <c:pt idx="1050">
                <c:v>0</c:v>
              </c:pt>
              <c:pt idx="1051">
                <c:v>0</c:v>
              </c:pt>
              <c:pt idx="1052">
                <c:v>0</c:v>
              </c:pt>
              <c:pt idx="1053">
                <c:v>0</c:v>
              </c:pt>
              <c:pt idx="1054">
                <c:v>3.6</c:v>
              </c:pt>
              <c:pt idx="1055">
                <c:v>15.2</c:v>
              </c:pt>
              <c:pt idx="1056">
                <c:v>0.5</c:v>
              </c:pt>
              <c:pt idx="1057">
                <c:v>11.9</c:v>
              </c:pt>
              <c:pt idx="1058">
                <c:v>1.3</c:v>
              </c:pt>
              <c:pt idx="1059">
                <c:v>18.3</c:v>
              </c:pt>
              <c:pt idx="1060">
                <c:v>0.3</c:v>
              </c:pt>
              <c:pt idx="1061">
                <c:v>3.3</c:v>
              </c:pt>
              <c:pt idx="1062">
                <c:v>34.299999999999997</c:v>
              </c:pt>
              <c:pt idx="1063">
                <c:v>3.6</c:v>
              </c:pt>
              <c:pt idx="1064">
                <c:v>0</c:v>
              </c:pt>
              <c:pt idx="1065">
                <c:v>0</c:v>
              </c:pt>
              <c:pt idx="1066">
                <c:v>0</c:v>
              </c:pt>
              <c:pt idx="1067">
                <c:v>0</c:v>
              </c:pt>
              <c:pt idx="1068">
                <c:v>0.8</c:v>
              </c:pt>
              <c:pt idx="1069">
                <c:v>3</c:v>
              </c:pt>
              <c:pt idx="1070">
                <c:v>7.4</c:v>
              </c:pt>
              <c:pt idx="1071">
                <c:v>0</c:v>
              </c:pt>
              <c:pt idx="1072">
                <c:v>9.1</c:v>
              </c:pt>
              <c:pt idx="1073">
                <c:v>9.9</c:v>
              </c:pt>
              <c:pt idx="1074">
                <c:v>13</c:v>
              </c:pt>
              <c:pt idx="1075">
                <c:v>6.9</c:v>
              </c:pt>
              <c:pt idx="1076">
                <c:v>0</c:v>
              </c:pt>
              <c:pt idx="1077">
                <c:v>0</c:v>
              </c:pt>
              <c:pt idx="1078">
                <c:v>0</c:v>
              </c:pt>
              <c:pt idx="1079">
                <c:v>0</c:v>
              </c:pt>
              <c:pt idx="1080">
                <c:v>0</c:v>
              </c:pt>
              <c:pt idx="1081">
                <c:v>2.8</c:v>
              </c:pt>
              <c:pt idx="1082">
                <c:v>13</c:v>
              </c:pt>
              <c:pt idx="1083">
                <c:v>3</c:v>
              </c:pt>
              <c:pt idx="1084">
                <c:v>19.600000000000001</c:v>
              </c:pt>
              <c:pt idx="1085">
                <c:v>0</c:v>
              </c:pt>
              <c:pt idx="1086">
                <c:v>0</c:v>
              </c:pt>
              <c:pt idx="1087">
                <c:v>20.6</c:v>
              </c:pt>
              <c:pt idx="1088">
                <c:v>5.3</c:v>
              </c:pt>
              <c:pt idx="1089">
                <c:v>0</c:v>
              </c:pt>
              <c:pt idx="1090">
                <c:v>0</c:v>
              </c:pt>
              <c:pt idx="1091">
                <c:v>3.3</c:v>
              </c:pt>
              <c:pt idx="1092">
                <c:v>4.0999999999999996</c:v>
              </c:pt>
              <c:pt idx="1093">
                <c:v>0</c:v>
              </c:pt>
              <c:pt idx="1094">
                <c:v>0</c:v>
              </c:pt>
              <c:pt idx="1095">
                <c:v>0</c:v>
              </c:pt>
              <c:pt idx="1096">
                <c:v>0</c:v>
              </c:pt>
              <c:pt idx="1097">
                <c:v>1.5</c:v>
              </c:pt>
              <c:pt idx="1098">
                <c:v>0</c:v>
              </c:pt>
              <c:pt idx="1099">
                <c:v>10.199999999999999</c:v>
              </c:pt>
              <c:pt idx="1100">
                <c:v>8.1</c:v>
              </c:pt>
              <c:pt idx="1101">
                <c:v>0</c:v>
              </c:pt>
              <c:pt idx="1102">
                <c:v>0</c:v>
              </c:pt>
              <c:pt idx="1103">
                <c:v>0</c:v>
              </c:pt>
              <c:pt idx="1104">
                <c:v>0.3</c:v>
              </c:pt>
              <c:pt idx="1105">
                <c:v>5.8</c:v>
              </c:pt>
              <c:pt idx="1106">
                <c:v>1.5</c:v>
              </c:pt>
              <c:pt idx="1107">
                <c:v>0</c:v>
              </c:pt>
              <c:pt idx="1108">
                <c:v>0</c:v>
              </c:pt>
              <c:pt idx="1109">
                <c:v>0</c:v>
              </c:pt>
              <c:pt idx="1110">
                <c:v>9.6999999999999993</c:v>
              </c:pt>
              <c:pt idx="1111">
                <c:v>0</c:v>
              </c:pt>
              <c:pt idx="1112">
                <c:v>26.2</c:v>
              </c:pt>
              <c:pt idx="1113">
                <c:v>21.3</c:v>
              </c:pt>
              <c:pt idx="1114">
                <c:v>0.5</c:v>
              </c:pt>
              <c:pt idx="1115">
                <c:v>0</c:v>
              </c:pt>
              <c:pt idx="1116">
                <c:v>0</c:v>
              </c:pt>
              <c:pt idx="1117">
                <c:v>0.8</c:v>
              </c:pt>
              <c:pt idx="1118">
                <c:v>5.8</c:v>
              </c:pt>
              <c:pt idx="1119">
                <c:v>0.5</c:v>
              </c:pt>
              <c:pt idx="1120">
                <c:v>0</c:v>
              </c:pt>
              <c:pt idx="1121">
                <c:v>0</c:v>
              </c:pt>
              <c:pt idx="1122">
                <c:v>0.8</c:v>
              </c:pt>
              <c:pt idx="1123">
                <c:v>0</c:v>
              </c:pt>
              <c:pt idx="1124">
                <c:v>0</c:v>
              </c:pt>
              <c:pt idx="1125">
                <c:v>0</c:v>
              </c:pt>
              <c:pt idx="1126">
                <c:v>0</c:v>
              </c:pt>
              <c:pt idx="1127">
                <c:v>1.5</c:v>
              </c:pt>
              <c:pt idx="1128">
                <c:v>7.4</c:v>
              </c:pt>
              <c:pt idx="1129">
                <c:v>1.3</c:v>
              </c:pt>
              <c:pt idx="1130">
                <c:v>8.4</c:v>
              </c:pt>
              <c:pt idx="1131">
                <c:v>26.2</c:v>
              </c:pt>
              <c:pt idx="1132">
                <c:v>17.3</c:v>
              </c:pt>
              <c:pt idx="1133">
                <c:v>23.6</c:v>
              </c:pt>
              <c:pt idx="1134">
                <c:v>3.6</c:v>
              </c:pt>
              <c:pt idx="1135">
                <c:v>6.1</c:v>
              </c:pt>
              <c:pt idx="1136">
                <c:v>0.3</c:v>
              </c:pt>
              <c:pt idx="1137">
                <c:v>0</c:v>
              </c:pt>
              <c:pt idx="1138">
                <c:v>1</c:v>
              </c:pt>
              <c:pt idx="1139">
                <c:v>0</c:v>
              </c:pt>
              <c:pt idx="1140">
                <c:v>0.3</c:v>
              </c:pt>
              <c:pt idx="1141">
                <c:v>0</c:v>
              </c:pt>
              <c:pt idx="1142">
                <c:v>0</c:v>
              </c:pt>
              <c:pt idx="1143">
                <c:v>0</c:v>
              </c:pt>
              <c:pt idx="1144">
                <c:v>0</c:v>
              </c:pt>
              <c:pt idx="1145">
                <c:v>4.5999999999999996</c:v>
              </c:pt>
              <c:pt idx="1146">
                <c:v>0.8</c:v>
              </c:pt>
              <c:pt idx="1147">
                <c:v>0</c:v>
              </c:pt>
              <c:pt idx="1148">
                <c:v>0</c:v>
              </c:pt>
              <c:pt idx="1149">
                <c:v>0</c:v>
              </c:pt>
              <c:pt idx="1150">
                <c:v>0</c:v>
              </c:pt>
              <c:pt idx="1151">
                <c:v>4.0999999999999996</c:v>
              </c:pt>
              <c:pt idx="1152">
                <c:v>9.4</c:v>
              </c:pt>
              <c:pt idx="1153">
                <c:v>18.3</c:v>
              </c:pt>
              <c:pt idx="1154">
                <c:v>0</c:v>
              </c:pt>
              <c:pt idx="1155">
                <c:v>0</c:v>
              </c:pt>
              <c:pt idx="1156">
                <c:v>0</c:v>
              </c:pt>
              <c:pt idx="1157">
                <c:v>0</c:v>
              </c:pt>
              <c:pt idx="1158">
                <c:v>0</c:v>
              </c:pt>
              <c:pt idx="1159">
                <c:v>0</c:v>
              </c:pt>
              <c:pt idx="1160">
                <c:v>0</c:v>
              </c:pt>
              <c:pt idx="1161">
                <c:v>0</c:v>
              </c:pt>
              <c:pt idx="1162">
                <c:v>0</c:v>
              </c:pt>
              <c:pt idx="1163">
                <c:v>0</c:v>
              </c:pt>
              <c:pt idx="1164">
                <c:v>0.8</c:v>
              </c:pt>
              <c:pt idx="1165">
                <c:v>2.5</c:v>
              </c:pt>
              <c:pt idx="1166">
                <c:v>0</c:v>
              </c:pt>
              <c:pt idx="1167">
                <c:v>2</c:v>
              </c:pt>
              <c:pt idx="1168">
                <c:v>17</c:v>
              </c:pt>
              <c:pt idx="1169">
                <c:v>55.9</c:v>
              </c:pt>
              <c:pt idx="1170">
                <c:v>1</c:v>
              </c:pt>
              <c:pt idx="1171">
                <c:v>0.8</c:v>
              </c:pt>
              <c:pt idx="1172">
                <c:v>0</c:v>
              </c:pt>
              <c:pt idx="1173">
                <c:v>0</c:v>
              </c:pt>
              <c:pt idx="1174">
                <c:v>4.0999999999999996</c:v>
              </c:pt>
              <c:pt idx="1175">
                <c:v>3.8</c:v>
              </c:pt>
              <c:pt idx="1176">
                <c:v>1</c:v>
              </c:pt>
              <c:pt idx="1177">
                <c:v>8.1</c:v>
              </c:pt>
              <c:pt idx="1178">
                <c:v>7.6</c:v>
              </c:pt>
              <c:pt idx="1179">
                <c:v>5.0999999999999996</c:v>
              </c:pt>
              <c:pt idx="1180">
                <c:v>0</c:v>
              </c:pt>
              <c:pt idx="1181">
                <c:v>1</c:v>
              </c:pt>
              <c:pt idx="1182">
                <c:v>0</c:v>
              </c:pt>
              <c:pt idx="1183">
                <c:v>0</c:v>
              </c:pt>
              <c:pt idx="1184">
                <c:v>1.8</c:v>
              </c:pt>
              <c:pt idx="1185">
                <c:v>1</c:v>
              </c:pt>
              <c:pt idx="1186">
                <c:v>5.0999999999999996</c:v>
              </c:pt>
              <c:pt idx="1187">
                <c:v>0</c:v>
              </c:pt>
              <c:pt idx="1188">
                <c:v>1.5</c:v>
              </c:pt>
              <c:pt idx="1189">
                <c:v>0</c:v>
              </c:pt>
              <c:pt idx="1190">
                <c:v>0</c:v>
              </c:pt>
              <c:pt idx="1191">
                <c:v>1</c:v>
              </c:pt>
              <c:pt idx="1192">
                <c:v>0.5</c:v>
              </c:pt>
              <c:pt idx="1193">
                <c:v>0</c:v>
              </c:pt>
              <c:pt idx="1194">
                <c:v>0</c:v>
              </c:pt>
              <c:pt idx="1195">
                <c:v>10.9</c:v>
              </c:pt>
              <c:pt idx="1196">
                <c:v>0</c:v>
              </c:pt>
              <c:pt idx="1197">
                <c:v>0</c:v>
              </c:pt>
              <c:pt idx="1198">
                <c:v>14</c:v>
              </c:pt>
              <c:pt idx="1199">
                <c:v>3.3</c:v>
              </c:pt>
              <c:pt idx="1200">
                <c:v>0</c:v>
              </c:pt>
              <c:pt idx="1201">
                <c:v>0</c:v>
              </c:pt>
              <c:pt idx="1202">
                <c:v>0</c:v>
              </c:pt>
              <c:pt idx="1203">
                <c:v>0</c:v>
              </c:pt>
              <c:pt idx="1204">
                <c:v>0</c:v>
              </c:pt>
              <c:pt idx="1205">
                <c:v>0</c:v>
              </c:pt>
              <c:pt idx="1206">
                <c:v>5.6</c:v>
              </c:pt>
              <c:pt idx="1207">
                <c:v>0</c:v>
              </c:pt>
              <c:pt idx="1208">
                <c:v>3</c:v>
              </c:pt>
              <c:pt idx="1209">
                <c:v>3.3</c:v>
              </c:pt>
              <c:pt idx="1210">
                <c:v>1.3</c:v>
              </c:pt>
              <c:pt idx="1211">
                <c:v>0</c:v>
              </c:pt>
              <c:pt idx="1212">
                <c:v>0.3</c:v>
              </c:pt>
              <c:pt idx="1213">
                <c:v>1.8</c:v>
              </c:pt>
              <c:pt idx="1214">
                <c:v>0</c:v>
              </c:pt>
              <c:pt idx="1215">
                <c:v>0</c:v>
              </c:pt>
              <c:pt idx="1216">
                <c:v>0</c:v>
              </c:pt>
              <c:pt idx="1217">
                <c:v>0</c:v>
              </c:pt>
              <c:pt idx="1218">
                <c:v>0</c:v>
              </c:pt>
              <c:pt idx="1219">
                <c:v>0</c:v>
              </c:pt>
              <c:pt idx="1220">
                <c:v>6.1</c:v>
              </c:pt>
              <c:pt idx="1221">
                <c:v>0</c:v>
              </c:pt>
              <c:pt idx="1222">
                <c:v>0</c:v>
              </c:pt>
              <c:pt idx="1223">
                <c:v>0</c:v>
              </c:pt>
              <c:pt idx="1224">
                <c:v>0</c:v>
              </c:pt>
              <c:pt idx="1225">
                <c:v>0</c:v>
              </c:pt>
              <c:pt idx="1226">
                <c:v>0</c:v>
              </c:pt>
              <c:pt idx="1227">
                <c:v>4.3</c:v>
              </c:pt>
              <c:pt idx="1228">
                <c:v>4.0999999999999996</c:v>
              </c:pt>
              <c:pt idx="1229">
                <c:v>0.3</c:v>
              </c:pt>
              <c:pt idx="1230">
                <c:v>0</c:v>
              </c:pt>
              <c:pt idx="1231">
                <c:v>0</c:v>
              </c:pt>
              <c:pt idx="1232">
                <c:v>0</c:v>
              </c:pt>
              <c:pt idx="1233">
                <c:v>0</c:v>
              </c:pt>
              <c:pt idx="1234">
                <c:v>0</c:v>
              </c:pt>
              <c:pt idx="1235">
                <c:v>0</c:v>
              </c:pt>
              <c:pt idx="1236">
                <c:v>0</c:v>
              </c:pt>
              <c:pt idx="1237">
                <c:v>0</c:v>
              </c:pt>
              <c:pt idx="1238">
                <c:v>0</c:v>
              </c:pt>
              <c:pt idx="1239">
                <c:v>0</c:v>
              </c:pt>
              <c:pt idx="1240">
                <c:v>0</c:v>
              </c:pt>
              <c:pt idx="1241">
                <c:v>0</c:v>
              </c:pt>
              <c:pt idx="1242">
                <c:v>0</c:v>
              </c:pt>
              <c:pt idx="1243">
                <c:v>0</c:v>
              </c:pt>
              <c:pt idx="1244">
                <c:v>0</c:v>
              </c:pt>
              <c:pt idx="1245">
                <c:v>0</c:v>
              </c:pt>
              <c:pt idx="1246">
                <c:v>0</c:v>
              </c:pt>
              <c:pt idx="1247">
                <c:v>4.5999999999999996</c:v>
              </c:pt>
              <c:pt idx="1248">
                <c:v>0.5</c:v>
              </c:pt>
              <c:pt idx="1249">
                <c:v>0</c:v>
              </c:pt>
              <c:pt idx="1250">
                <c:v>0</c:v>
              </c:pt>
              <c:pt idx="1251">
                <c:v>0</c:v>
              </c:pt>
              <c:pt idx="1252">
                <c:v>0</c:v>
              </c:pt>
              <c:pt idx="1253">
                <c:v>0</c:v>
              </c:pt>
              <c:pt idx="1254">
                <c:v>0</c:v>
              </c:pt>
              <c:pt idx="1255">
                <c:v>0</c:v>
              </c:pt>
              <c:pt idx="1256">
                <c:v>0</c:v>
              </c:pt>
              <c:pt idx="1257">
                <c:v>0</c:v>
              </c:pt>
              <c:pt idx="1258">
                <c:v>0</c:v>
              </c:pt>
              <c:pt idx="1259">
                <c:v>0</c:v>
              </c:pt>
              <c:pt idx="1260">
                <c:v>0</c:v>
              </c:pt>
              <c:pt idx="1261">
                <c:v>0</c:v>
              </c:pt>
              <c:pt idx="1262">
                <c:v>0</c:v>
              </c:pt>
              <c:pt idx="1263">
                <c:v>0</c:v>
              </c:pt>
              <c:pt idx="1264">
                <c:v>0</c:v>
              </c:pt>
              <c:pt idx="1265">
                <c:v>0.5</c:v>
              </c:pt>
              <c:pt idx="1266">
                <c:v>0</c:v>
              </c:pt>
              <c:pt idx="1267">
                <c:v>0</c:v>
              </c:pt>
              <c:pt idx="1268">
                <c:v>0</c:v>
              </c:pt>
              <c:pt idx="1269">
                <c:v>0</c:v>
              </c:pt>
              <c:pt idx="1270">
                <c:v>0</c:v>
              </c:pt>
              <c:pt idx="1271">
                <c:v>0</c:v>
              </c:pt>
              <c:pt idx="1272">
                <c:v>0</c:v>
              </c:pt>
              <c:pt idx="1273">
                <c:v>0</c:v>
              </c:pt>
              <c:pt idx="1274">
                <c:v>0.3</c:v>
              </c:pt>
              <c:pt idx="1275">
                <c:v>0</c:v>
              </c:pt>
              <c:pt idx="1276">
                <c:v>0</c:v>
              </c:pt>
              <c:pt idx="1277">
                <c:v>0</c:v>
              </c:pt>
              <c:pt idx="1278">
                <c:v>0</c:v>
              </c:pt>
              <c:pt idx="1279">
                <c:v>0</c:v>
              </c:pt>
              <c:pt idx="1280">
                <c:v>0</c:v>
              </c:pt>
              <c:pt idx="1281">
                <c:v>0</c:v>
              </c:pt>
              <c:pt idx="1282">
                <c:v>0</c:v>
              </c:pt>
              <c:pt idx="1283">
                <c:v>0</c:v>
              </c:pt>
              <c:pt idx="1284">
                <c:v>0</c:v>
              </c:pt>
              <c:pt idx="1285">
                <c:v>0</c:v>
              </c:pt>
              <c:pt idx="1286">
                <c:v>0</c:v>
              </c:pt>
              <c:pt idx="1287">
                <c:v>0</c:v>
              </c:pt>
              <c:pt idx="1288">
                <c:v>0</c:v>
              </c:pt>
              <c:pt idx="1289">
                <c:v>0</c:v>
              </c:pt>
              <c:pt idx="1290">
                <c:v>0</c:v>
              </c:pt>
              <c:pt idx="1291">
                <c:v>0</c:v>
              </c:pt>
              <c:pt idx="1292">
                <c:v>0</c:v>
              </c:pt>
              <c:pt idx="1293">
                <c:v>0</c:v>
              </c:pt>
              <c:pt idx="1294">
                <c:v>0</c:v>
              </c:pt>
              <c:pt idx="1295">
                <c:v>0</c:v>
              </c:pt>
              <c:pt idx="1296">
                <c:v>0</c:v>
              </c:pt>
              <c:pt idx="1297">
                <c:v>0</c:v>
              </c:pt>
              <c:pt idx="1298">
                <c:v>0</c:v>
              </c:pt>
              <c:pt idx="1299">
                <c:v>0</c:v>
              </c:pt>
              <c:pt idx="1300">
                <c:v>0.3</c:v>
              </c:pt>
              <c:pt idx="1301">
                <c:v>0</c:v>
              </c:pt>
              <c:pt idx="1302">
                <c:v>2</c:v>
              </c:pt>
              <c:pt idx="1303">
                <c:v>0</c:v>
              </c:pt>
              <c:pt idx="1304">
                <c:v>0</c:v>
              </c:pt>
              <c:pt idx="1305">
                <c:v>0</c:v>
              </c:pt>
              <c:pt idx="1306">
                <c:v>0</c:v>
              </c:pt>
              <c:pt idx="1307">
                <c:v>0</c:v>
              </c:pt>
              <c:pt idx="1308">
                <c:v>0</c:v>
              </c:pt>
              <c:pt idx="1309">
                <c:v>0</c:v>
              </c:pt>
              <c:pt idx="1310">
                <c:v>0</c:v>
              </c:pt>
              <c:pt idx="1311">
                <c:v>0</c:v>
              </c:pt>
              <c:pt idx="1312">
                <c:v>0</c:v>
              </c:pt>
              <c:pt idx="1313">
                <c:v>0</c:v>
              </c:pt>
              <c:pt idx="1314">
                <c:v>0</c:v>
              </c:pt>
              <c:pt idx="1315">
                <c:v>0</c:v>
              </c:pt>
              <c:pt idx="1316">
                <c:v>0</c:v>
              </c:pt>
              <c:pt idx="1317">
                <c:v>0</c:v>
              </c:pt>
              <c:pt idx="1318">
                <c:v>0</c:v>
              </c:pt>
              <c:pt idx="1319">
                <c:v>7.6</c:v>
              </c:pt>
              <c:pt idx="1320">
                <c:v>0</c:v>
              </c:pt>
              <c:pt idx="1321">
                <c:v>30.5</c:v>
              </c:pt>
              <c:pt idx="1322">
                <c:v>0</c:v>
              </c:pt>
              <c:pt idx="1323">
                <c:v>0</c:v>
              </c:pt>
              <c:pt idx="1324">
                <c:v>0</c:v>
              </c:pt>
              <c:pt idx="1325">
                <c:v>0</c:v>
              </c:pt>
              <c:pt idx="1326">
                <c:v>0</c:v>
              </c:pt>
              <c:pt idx="1327">
                <c:v>2</c:v>
              </c:pt>
              <c:pt idx="1328">
                <c:v>0</c:v>
              </c:pt>
              <c:pt idx="1329">
                <c:v>0</c:v>
              </c:pt>
              <c:pt idx="1330">
                <c:v>0</c:v>
              </c:pt>
              <c:pt idx="1331">
                <c:v>0</c:v>
              </c:pt>
              <c:pt idx="1332">
                <c:v>0</c:v>
              </c:pt>
              <c:pt idx="1333">
                <c:v>0</c:v>
              </c:pt>
              <c:pt idx="1334">
                <c:v>0</c:v>
              </c:pt>
              <c:pt idx="1335">
                <c:v>0.5</c:v>
              </c:pt>
              <c:pt idx="1336">
                <c:v>32.5</c:v>
              </c:pt>
              <c:pt idx="1337">
                <c:v>10.199999999999999</c:v>
              </c:pt>
              <c:pt idx="1338">
                <c:v>0</c:v>
              </c:pt>
              <c:pt idx="1339">
                <c:v>5.8</c:v>
              </c:pt>
              <c:pt idx="1340">
                <c:v>0</c:v>
              </c:pt>
              <c:pt idx="1341">
                <c:v>0</c:v>
              </c:pt>
              <c:pt idx="1342">
                <c:v>0</c:v>
              </c:pt>
              <c:pt idx="1343">
                <c:v>0.3</c:v>
              </c:pt>
              <c:pt idx="1344">
                <c:v>5.3</c:v>
              </c:pt>
              <c:pt idx="1345">
                <c:v>0.3</c:v>
              </c:pt>
              <c:pt idx="1346">
                <c:v>0</c:v>
              </c:pt>
              <c:pt idx="1347">
                <c:v>0</c:v>
              </c:pt>
              <c:pt idx="1348">
                <c:v>0</c:v>
              </c:pt>
              <c:pt idx="1349">
                <c:v>0</c:v>
              </c:pt>
              <c:pt idx="1350">
                <c:v>0</c:v>
              </c:pt>
              <c:pt idx="1351">
                <c:v>0.5</c:v>
              </c:pt>
              <c:pt idx="1352">
                <c:v>0</c:v>
              </c:pt>
              <c:pt idx="1353">
                <c:v>0</c:v>
              </c:pt>
              <c:pt idx="1354">
                <c:v>1</c:v>
              </c:pt>
              <c:pt idx="1355">
                <c:v>1.8</c:v>
              </c:pt>
              <c:pt idx="1356">
                <c:v>0</c:v>
              </c:pt>
              <c:pt idx="1357">
                <c:v>0</c:v>
              </c:pt>
              <c:pt idx="1358">
                <c:v>4.0999999999999996</c:v>
              </c:pt>
              <c:pt idx="1359">
                <c:v>0</c:v>
              </c:pt>
              <c:pt idx="1360">
                <c:v>0</c:v>
              </c:pt>
              <c:pt idx="1361">
                <c:v>0</c:v>
              </c:pt>
              <c:pt idx="1362">
                <c:v>0</c:v>
              </c:pt>
              <c:pt idx="1363">
                <c:v>2</c:v>
              </c:pt>
              <c:pt idx="1364">
                <c:v>0</c:v>
              </c:pt>
              <c:pt idx="1365">
                <c:v>0</c:v>
              </c:pt>
              <c:pt idx="1366">
                <c:v>0</c:v>
              </c:pt>
              <c:pt idx="1367">
                <c:v>0</c:v>
              </c:pt>
              <c:pt idx="1368">
                <c:v>0</c:v>
              </c:pt>
              <c:pt idx="1369">
                <c:v>0</c:v>
              </c:pt>
              <c:pt idx="1370">
                <c:v>0</c:v>
              </c:pt>
              <c:pt idx="1371">
                <c:v>0</c:v>
              </c:pt>
              <c:pt idx="1372">
                <c:v>0</c:v>
              </c:pt>
              <c:pt idx="1373">
                <c:v>0</c:v>
              </c:pt>
              <c:pt idx="1374">
                <c:v>0</c:v>
              </c:pt>
              <c:pt idx="1375">
                <c:v>9.9</c:v>
              </c:pt>
              <c:pt idx="1376">
                <c:v>0</c:v>
              </c:pt>
              <c:pt idx="1377">
                <c:v>0.3</c:v>
              </c:pt>
              <c:pt idx="1378">
                <c:v>28.7</c:v>
              </c:pt>
              <c:pt idx="1379">
                <c:v>0</c:v>
              </c:pt>
              <c:pt idx="1380">
                <c:v>4.5999999999999996</c:v>
              </c:pt>
              <c:pt idx="1381">
                <c:v>1.3</c:v>
              </c:pt>
              <c:pt idx="1382">
                <c:v>0</c:v>
              </c:pt>
              <c:pt idx="1383">
                <c:v>0</c:v>
              </c:pt>
              <c:pt idx="1384">
                <c:v>0</c:v>
              </c:pt>
              <c:pt idx="1385">
                <c:v>0.3</c:v>
              </c:pt>
              <c:pt idx="1386">
                <c:v>3.8</c:v>
              </c:pt>
              <c:pt idx="1387">
                <c:v>0.3</c:v>
              </c:pt>
              <c:pt idx="1388">
                <c:v>0</c:v>
              </c:pt>
              <c:pt idx="1389">
                <c:v>0</c:v>
              </c:pt>
              <c:pt idx="1390">
                <c:v>0</c:v>
              </c:pt>
              <c:pt idx="1391">
                <c:v>0</c:v>
              </c:pt>
              <c:pt idx="1392">
                <c:v>0</c:v>
              </c:pt>
              <c:pt idx="1393">
                <c:v>8.9</c:v>
              </c:pt>
              <c:pt idx="1394">
                <c:v>6.9</c:v>
              </c:pt>
              <c:pt idx="1395">
                <c:v>0</c:v>
              </c:pt>
              <c:pt idx="1396">
                <c:v>3.3</c:v>
              </c:pt>
              <c:pt idx="1397">
                <c:v>1.8</c:v>
              </c:pt>
              <c:pt idx="1398">
                <c:v>19.3</c:v>
              </c:pt>
              <c:pt idx="1399">
                <c:v>33</c:v>
              </c:pt>
              <c:pt idx="1400">
                <c:v>26.2</c:v>
              </c:pt>
              <c:pt idx="1401">
                <c:v>0.3</c:v>
              </c:pt>
              <c:pt idx="1402">
                <c:v>0.8</c:v>
              </c:pt>
              <c:pt idx="1403">
                <c:v>0</c:v>
              </c:pt>
              <c:pt idx="1404">
                <c:v>1.3</c:v>
              </c:pt>
              <c:pt idx="1405">
                <c:v>0</c:v>
              </c:pt>
              <c:pt idx="1406">
                <c:v>12.7</c:v>
              </c:pt>
              <c:pt idx="1407">
                <c:v>6.6</c:v>
              </c:pt>
              <c:pt idx="1408">
                <c:v>3.3</c:v>
              </c:pt>
              <c:pt idx="1409">
                <c:v>1.3</c:v>
              </c:pt>
              <c:pt idx="1410">
                <c:v>1.5</c:v>
              </c:pt>
              <c:pt idx="1411">
                <c:v>9.9</c:v>
              </c:pt>
              <c:pt idx="1412">
                <c:v>33.5</c:v>
              </c:pt>
              <c:pt idx="1413">
                <c:v>47.2</c:v>
              </c:pt>
              <c:pt idx="1414">
                <c:v>22.4</c:v>
              </c:pt>
              <c:pt idx="1415">
                <c:v>2</c:v>
              </c:pt>
              <c:pt idx="1416">
                <c:v>29.5</c:v>
              </c:pt>
              <c:pt idx="1417">
                <c:v>1.5</c:v>
              </c:pt>
              <c:pt idx="1418">
                <c:v>2</c:v>
              </c:pt>
              <c:pt idx="1419">
                <c:v>0</c:v>
              </c:pt>
              <c:pt idx="1420">
                <c:v>0</c:v>
              </c:pt>
              <c:pt idx="1421">
                <c:v>0</c:v>
              </c:pt>
              <c:pt idx="1422">
                <c:v>3</c:v>
              </c:pt>
              <c:pt idx="1423">
                <c:v>7.1</c:v>
              </c:pt>
              <c:pt idx="1424">
                <c:v>0</c:v>
              </c:pt>
              <c:pt idx="1425">
                <c:v>0</c:v>
              </c:pt>
              <c:pt idx="1426">
                <c:v>0</c:v>
              </c:pt>
              <c:pt idx="1427">
                <c:v>0</c:v>
              </c:pt>
              <c:pt idx="1428">
                <c:v>0</c:v>
              </c:pt>
              <c:pt idx="1429">
                <c:v>0.5</c:v>
              </c:pt>
              <c:pt idx="1430">
                <c:v>12.2</c:v>
              </c:pt>
              <c:pt idx="1431">
                <c:v>2.5</c:v>
              </c:pt>
              <c:pt idx="1432">
                <c:v>12.7</c:v>
              </c:pt>
              <c:pt idx="1433">
                <c:v>2</c:v>
              </c:pt>
              <c:pt idx="1434">
                <c:v>15.7</c:v>
              </c:pt>
              <c:pt idx="1435">
                <c:v>11.2</c:v>
              </c:pt>
              <c:pt idx="1436">
                <c:v>27.4</c:v>
              </c:pt>
              <c:pt idx="1437">
                <c:v>54.1</c:v>
              </c:pt>
              <c:pt idx="1438">
                <c:v>13.5</c:v>
              </c:pt>
              <c:pt idx="1439">
                <c:v>9.4</c:v>
              </c:pt>
              <c:pt idx="1440">
                <c:v>0.3</c:v>
              </c:pt>
              <c:pt idx="1441">
                <c:v>16</c:v>
              </c:pt>
              <c:pt idx="1442">
                <c:v>1.3</c:v>
              </c:pt>
              <c:pt idx="1443">
                <c:v>0</c:v>
              </c:pt>
              <c:pt idx="1444">
                <c:v>1.5</c:v>
              </c:pt>
              <c:pt idx="1445">
                <c:v>3.6</c:v>
              </c:pt>
              <c:pt idx="1446">
                <c:v>21.8</c:v>
              </c:pt>
              <c:pt idx="1447">
                <c:v>18.5</c:v>
              </c:pt>
              <c:pt idx="1448">
                <c:v>0</c:v>
              </c:pt>
              <c:pt idx="1449">
                <c:v>4.3</c:v>
              </c:pt>
              <c:pt idx="1450">
                <c:v>27.4</c:v>
              </c:pt>
              <c:pt idx="1451">
                <c:v>4.5999999999999996</c:v>
              </c:pt>
              <c:pt idx="1452">
                <c:v>6.1</c:v>
              </c:pt>
              <c:pt idx="1453">
                <c:v>2.5</c:v>
              </c:pt>
              <c:pt idx="1454">
                <c:v>5.8</c:v>
              </c:pt>
              <c:pt idx="1455">
                <c:v>0</c:v>
              </c:pt>
              <c:pt idx="1456">
                <c:v>8.6</c:v>
              </c:pt>
              <c:pt idx="1457">
                <c:v>1.5</c:v>
              </c:pt>
              <c:pt idx="1458">
                <c:v>0</c:v>
              </c:pt>
              <c:pt idx="1459">
                <c:v>0</c:v>
              </c:pt>
              <c:pt idx="1460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D944-4DC9-A4DE-6F20B5CA3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652384"/>
        <c:axId val="552625488"/>
      </c:scatterChart>
      <c:valAx>
        <c:axId val="552652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wind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625488"/>
        <c:crosses val="autoZero"/>
        <c:crossBetween val="midCat"/>
      </c:valAx>
      <c:valAx>
        <c:axId val="55262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precipitation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652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932-C627-A70D-533B-231C15703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1D7EA-C089-F6E5-138F-E7DC16118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72F3-4B37-95C7-CE5B-6917CB6E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C1C0-E8AE-C2B1-41D9-16F54A00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BC41-D4DA-AB5F-8B32-FE09A8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8BE0-839F-FE9E-1E3F-28A8999A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7F32E-DBEC-C4C1-86DA-6476F092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0FDA5-4DD7-F5E0-E8AD-D119DC63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6BF27-4C7C-3F75-799B-6C831C37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D9224-6DB9-B1BC-361F-681A6216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8CDB3-18E8-AEC7-A725-CFA8396C9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55B8-1028-58D4-5EBE-C5BCA557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D4E6-210F-20E4-32D8-E29947E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DA90-16EB-5CE7-842A-4B175940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510A-D229-1DE6-B18C-E0983152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5309-852B-BC28-8244-67A0204E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BB8C-D389-C93C-72E1-66162D9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2E500-A6C3-A82E-92CA-0819D3C0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FABC-3296-126B-64CA-51D9FAA6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9665-F550-CAEF-9BEA-CDF5F756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5D86-E1F2-8BAD-E970-50CE1354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DA649-B4D1-4B70-320F-5B5D7E8B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3F09-21BE-049A-931B-6AC3EC92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ACF7-9EA1-10D4-9625-C803FF71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FA8C-F388-C5A4-468D-5614E4F8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1E45-032A-2859-3B7A-54575AE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4F78-020B-567F-DD3B-C2CA9782A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AE5FD-8514-3142-CDF2-07C0B10B2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D11B-646E-A468-031D-E515FAFA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5DE0-33BF-6C2E-776B-BACEFA92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DB5E-EAB0-446A-79A8-30A9EE6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AE77-2B7C-3760-F6CB-04AC004A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01BB-65B1-0A9E-4F5E-339EC9C8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093E0-BAC0-B4B9-EF37-E2C87803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53192-2E6E-7180-CCCD-DAB07C37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4992-EBC9-2DA6-F477-998A536C3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F02B1-C0EC-6F01-A797-9D66D869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E54B-E051-60D7-9852-4ECAA692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77977-10BC-000B-F12E-E2D2892C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524C-C961-79F2-1F89-0366CCCA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F262B-7150-D6E1-8905-46F4E6CC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04040-251E-FF06-8012-8B9F5B0E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DD958-FC11-5894-3317-C7891564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8F7-7708-B853-4BF2-06D75331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8A05F-B951-82EA-0EA6-955BD22B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93B4-187C-F89A-4B68-2ADC37BB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7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A76D-ADB3-7300-B4E0-66166CF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E1D3-9156-43A0-8EA1-190EF59A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120CD-4CFA-2016-88B5-53B3B52F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43A33-D56D-E841-B197-97BC2D1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640FF-4946-C4CF-71B9-77691308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50B3-40A6-C052-2016-965C1A31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F28-FB71-1D50-1E72-F9DD3499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2901F-4E85-77B1-83B2-5894C9B08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5E72A-AE5D-D3A3-75CE-46B559C4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B070-FE02-21DF-52F1-FDA61997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0DAB-D8DF-56B9-547B-BCD58A34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EE167-BF49-F7BD-888C-A3BE2BD5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B669C-5EDC-51B2-FA4A-F8BB69A6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84EA-0965-DEA5-99CB-16EDB8AE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EC15-63DD-0482-94A4-1AA1C401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D3C8-65DC-4E09-B179-6D16281AC64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3D167-2F31-1635-D48B-41631FB18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E1D79-729A-BA89-C283-9CCD918CD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95B6-41B0-414D-BC21-AB0E767EC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9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5729C-EA4E-26E4-267A-CE5770659742}"/>
              </a:ext>
            </a:extLst>
          </p:cNvPr>
          <p:cNvSpPr/>
          <p:nvPr/>
        </p:nvSpPr>
        <p:spPr>
          <a:xfrm>
            <a:off x="3959197" y="913683"/>
            <a:ext cx="427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Irish Database</a:t>
            </a:r>
          </a:p>
        </p:txBody>
      </p:sp>
      <p:pic>
        <p:nvPicPr>
          <p:cNvPr id="1026" name="Picture 2" descr="How many Americans claim Irish heritage? See map">
            <a:extLst>
              <a:ext uri="{FF2B5EF4-FFF2-40B4-BE49-F238E27FC236}">
                <a16:creationId xmlns:a16="http://schemas.microsoft.com/office/drawing/2014/main" id="{650C6148-4501-1CAD-123D-7BA6E6E44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800" y="1633928"/>
            <a:ext cx="4844399" cy="48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8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8627-33CD-78FA-B906-C723142E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2D7-27F6-17D5-8EE9-B2A05E8F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NI" b="1" dirty="0" err="1">
                <a:solidFill>
                  <a:schemeClr val="accent1"/>
                </a:solidFill>
              </a:rPr>
              <a:t>Outliers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DF5EF-989E-4298-1F6B-42242DDD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8" y="1994707"/>
            <a:ext cx="4592432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A0E62-D9A4-5FA0-7E61-207DFC5E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420" y="1173630"/>
            <a:ext cx="6873121" cy="50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9AED-14E1-17D6-C400-C5A51B7E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63D8-8BF7-0E30-6FFD-BD5E8A37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Correlations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7F5A37-F726-C506-2BAC-6F4FB7F5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5" y="1246620"/>
            <a:ext cx="7891550" cy="524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9D57C-4614-64D7-9B01-71B1E628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1E8A-3FC2-4E96-6EBC-0E31D630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Correlations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878C4-01A3-84A6-241E-48FE8C5E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043" y="1246620"/>
            <a:ext cx="7891550" cy="524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AE99E4-154F-79A5-4778-21933AC8C000}"/>
              </a:ext>
            </a:extLst>
          </p:cNvPr>
          <p:cNvSpPr/>
          <p:nvPr/>
        </p:nvSpPr>
        <p:spPr>
          <a:xfrm>
            <a:off x="6858001" y="4031673"/>
            <a:ext cx="1246909" cy="1018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16A05-E3DA-BFB8-AC03-EDA70184CB92}"/>
              </a:ext>
            </a:extLst>
          </p:cNvPr>
          <p:cNvSpPr/>
          <p:nvPr/>
        </p:nvSpPr>
        <p:spPr>
          <a:xfrm>
            <a:off x="9106594" y="2001982"/>
            <a:ext cx="1142999" cy="10183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2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046C-C179-3998-72AE-FA473A4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1588-151C-DA7E-6EBD-1FFDB2E8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Correlations</a:t>
            </a:r>
            <a:r>
              <a:rPr lang="es-NI" b="1" dirty="0">
                <a:solidFill>
                  <a:schemeClr val="accent1"/>
                </a:solidFill>
              </a:rPr>
              <a:t> (Positive </a:t>
            </a:r>
            <a:r>
              <a:rPr lang="es-NI" b="1" dirty="0" err="1">
                <a:solidFill>
                  <a:schemeClr val="accent1"/>
                </a:solidFill>
              </a:rPr>
              <a:t>correlation</a:t>
            </a:r>
            <a:r>
              <a:rPr lang="es-NI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3C8EC-51A1-3B00-4197-887FF173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0" y="2306780"/>
            <a:ext cx="5910340" cy="3740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1C890-6B52-D0DA-29E9-942CD0B3A004}"/>
              </a:ext>
            </a:extLst>
          </p:cNvPr>
          <p:cNvSpPr txBox="1"/>
          <p:nvPr/>
        </p:nvSpPr>
        <p:spPr>
          <a:xfrm>
            <a:off x="1122219" y="1237825"/>
            <a:ext cx="4759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Temp_min</a:t>
            </a:r>
            <a:r>
              <a:rPr lang="en-US" b="1" dirty="0"/>
              <a:t> </a:t>
            </a:r>
            <a:r>
              <a:rPr lang="es-NI" b="1" dirty="0"/>
              <a:t>&amp; </a:t>
            </a:r>
            <a:r>
              <a:rPr lang="es-NI" b="1" dirty="0" err="1"/>
              <a:t>Temp_max</a:t>
            </a:r>
            <a:r>
              <a:rPr lang="es-NI" b="1" dirty="0"/>
              <a:t> </a:t>
            </a:r>
          </a:p>
          <a:p>
            <a:pPr algn="ctr"/>
            <a:r>
              <a:rPr lang="es-NI" dirty="0" err="1"/>
              <a:t>Significant</a:t>
            </a:r>
            <a:r>
              <a:rPr lang="es-NI" dirty="0"/>
              <a:t> linear </a:t>
            </a:r>
            <a:r>
              <a:rPr lang="es-NI" dirty="0" err="1"/>
              <a:t>relationship</a:t>
            </a:r>
            <a:r>
              <a:rPr lang="es-NI" dirty="0"/>
              <a:t>, </a:t>
            </a:r>
            <a:r>
              <a:rPr lang="es-NI" dirty="0" err="1"/>
              <a:t>meaning</a:t>
            </a:r>
            <a:r>
              <a:rPr lang="es-NI" dirty="0"/>
              <a:t> </a:t>
            </a:r>
            <a:r>
              <a:rPr lang="es-NI" dirty="0" err="1"/>
              <a:t>that</a:t>
            </a:r>
            <a:r>
              <a:rPr lang="es-NI" dirty="0"/>
              <a:t> </a:t>
            </a:r>
            <a:r>
              <a:rPr lang="es-NI" dirty="0" err="1"/>
              <a:t>these</a:t>
            </a:r>
            <a:r>
              <a:rPr lang="es-NI" dirty="0"/>
              <a:t> variables </a:t>
            </a:r>
            <a:r>
              <a:rPr lang="es-NI" dirty="0" err="1"/>
              <a:t>tend</a:t>
            </a:r>
            <a:r>
              <a:rPr lang="es-NI" dirty="0"/>
              <a:t> </a:t>
            </a:r>
            <a:r>
              <a:rPr lang="es-NI" dirty="0" err="1"/>
              <a:t>to</a:t>
            </a:r>
            <a:r>
              <a:rPr lang="es-NI" dirty="0"/>
              <a:t> </a:t>
            </a:r>
            <a:r>
              <a:rPr lang="es-NI" dirty="0" err="1"/>
              <a:t>increase</a:t>
            </a:r>
            <a:r>
              <a:rPr lang="es-NI" dirty="0"/>
              <a:t> </a:t>
            </a:r>
            <a:r>
              <a:rPr lang="es-NI" dirty="0" err="1"/>
              <a:t>together</a:t>
            </a:r>
            <a:r>
              <a:rPr lang="es-NI" dirty="0"/>
              <a:t>.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CA52C9-7853-B03A-0DE3-15448EADB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498458"/>
              </p:ext>
            </p:extLst>
          </p:nvPr>
        </p:nvGraphicFramePr>
        <p:xfrm>
          <a:off x="6497781" y="2057399"/>
          <a:ext cx="5264728" cy="3990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E47A42-6261-88D4-BE1E-61989A096680}"/>
              </a:ext>
            </a:extLst>
          </p:cNvPr>
          <p:cNvSpPr txBox="1"/>
          <p:nvPr/>
        </p:nvSpPr>
        <p:spPr>
          <a:xfrm>
            <a:off x="6310747" y="1249675"/>
            <a:ext cx="5695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Wind </a:t>
            </a:r>
            <a:r>
              <a:rPr lang="es-NI" b="1" dirty="0"/>
              <a:t>&amp; </a:t>
            </a:r>
            <a:r>
              <a:rPr lang="es-NI" b="1" dirty="0" err="1"/>
              <a:t>Precipitation</a:t>
            </a:r>
            <a:endParaRPr lang="es-NI" b="1" dirty="0"/>
          </a:p>
          <a:p>
            <a:pPr algn="ctr"/>
            <a:r>
              <a:rPr lang="es-NI" dirty="0" err="1"/>
              <a:t>These</a:t>
            </a:r>
            <a:r>
              <a:rPr lang="es-NI" dirty="0"/>
              <a:t> variables </a:t>
            </a:r>
            <a:r>
              <a:rPr lang="es-NI" dirty="0" err="1"/>
              <a:t>tend</a:t>
            </a:r>
            <a:r>
              <a:rPr lang="es-NI" dirty="0"/>
              <a:t> </a:t>
            </a:r>
            <a:r>
              <a:rPr lang="es-NI" dirty="0" err="1"/>
              <a:t>to</a:t>
            </a:r>
            <a:r>
              <a:rPr lang="es-NI" dirty="0"/>
              <a:t> </a:t>
            </a:r>
            <a:r>
              <a:rPr lang="es-NI" dirty="0" err="1"/>
              <a:t>change</a:t>
            </a:r>
            <a:r>
              <a:rPr lang="es-NI" dirty="0"/>
              <a:t> in </a:t>
            </a:r>
            <a:r>
              <a:rPr lang="es-NI" dirty="0" err="1"/>
              <a:t>the</a:t>
            </a:r>
            <a:r>
              <a:rPr lang="es-NI" dirty="0"/>
              <a:t> </a:t>
            </a:r>
            <a:r>
              <a:rPr lang="es-NI" dirty="0" err="1"/>
              <a:t>same</a:t>
            </a:r>
            <a:r>
              <a:rPr lang="es-NI" dirty="0"/>
              <a:t> </a:t>
            </a:r>
            <a:r>
              <a:rPr lang="es-NI" dirty="0" err="1"/>
              <a:t>direction</a:t>
            </a:r>
            <a:r>
              <a:rPr lang="es-NI" dirty="0"/>
              <a:t>. </a:t>
            </a:r>
            <a:r>
              <a:rPr lang="es-NI" dirty="0" err="1"/>
              <a:t>The</a:t>
            </a:r>
            <a:r>
              <a:rPr lang="es-NI" dirty="0"/>
              <a:t> </a:t>
            </a:r>
            <a:r>
              <a:rPr lang="es-NI" dirty="0" err="1"/>
              <a:t>observed</a:t>
            </a:r>
            <a:r>
              <a:rPr lang="es-NI" dirty="0"/>
              <a:t> </a:t>
            </a:r>
            <a:r>
              <a:rPr lang="es-NI" dirty="0" err="1"/>
              <a:t>results</a:t>
            </a:r>
            <a:r>
              <a:rPr lang="es-NI" dirty="0"/>
              <a:t> are </a:t>
            </a:r>
            <a:r>
              <a:rPr lang="es-NI" dirty="0" err="1"/>
              <a:t>very</a:t>
            </a:r>
            <a:r>
              <a:rPr lang="es-NI" dirty="0"/>
              <a:t> </a:t>
            </a:r>
            <a:r>
              <a:rPr lang="es-NI" dirty="0" err="1"/>
              <a:t>unlikely</a:t>
            </a:r>
            <a:r>
              <a:rPr lang="es-NI" dirty="0"/>
              <a:t> </a:t>
            </a:r>
            <a:r>
              <a:rPr lang="es-NI" dirty="0" err="1"/>
              <a:t>to</a:t>
            </a:r>
            <a:r>
              <a:rPr lang="es-NI" dirty="0"/>
              <a:t> </a:t>
            </a:r>
            <a:r>
              <a:rPr lang="es-NI" dirty="0" err="1"/>
              <a:t>have</a:t>
            </a:r>
            <a:r>
              <a:rPr lang="es-NI" dirty="0"/>
              <a:t> </a:t>
            </a:r>
            <a:r>
              <a:rPr lang="es-NI" dirty="0" err="1"/>
              <a:t>happened</a:t>
            </a:r>
            <a:r>
              <a:rPr lang="es-NI" dirty="0"/>
              <a:t> </a:t>
            </a:r>
            <a:r>
              <a:rPr lang="es-NI" dirty="0" err="1"/>
              <a:t>by</a:t>
            </a:r>
            <a:r>
              <a:rPr lang="es-NI" dirty="0"/>
              <a:t> a chance alone.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1061-2932-FFF4-B6F3-274D99DB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1832-114C-4C6A-D4FC-90B1BF32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Regression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ABF00-4F9F-735B-61D8-FD952ED7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69" y="1092200"/>
            <a:ext cx="6005462" cy="213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6F03A-EE58-0958-8B03-2DA27258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975" y="3629026"/>
            <a:ext cx="8616050" cy="24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1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FC9-B84F-E301-3280-F34BABD9E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1B5D-A575-04C8-3125-261BC907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Regression</a:t>
            </a:r>
            <a:r>
              <a:rPr lang="es-NI" b="1" dirty="0">
                <a:solidFill>
                  <a:schemeClr val="accent1"/>
                </a:solidFill>
              </a:rPr>
              <a:t> (</a:t>
            </a:r>
            <a:r>
              <a:rPr lang="es-NI" b="1" dirty="0" err="1">
                <a:solidFill>
                  <a:schemeClr val="accent1"/>
                </a:solidFill>
              </a:rPr>
              <a:t>multiple</a:t>
            </a:r>
            <a:r>
              <a:rPr lang="es-NI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2976E-857C-25CC-0060-51473BDB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99" y="1092200"/>
            <a:ext cx="9158601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B05A-6B39-C911-CA7F-512B416A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0A31-8C59-41F1-8FCD-7AC62BD3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>
                <a:solidFill>
                  <a:schemeClr val="accent1"/>
                </a:solidFill>
              </a:rPr>
              <a:t>Test </a:t>
            </a:r>
            <a:r>
              <a:rPr lang="es-NI" b="1" dirty="0" err="1">
                <a:solidFill>
                  <a:schemeClr val="accent1"/>
                </a:solidFill>
              </a:rPr>
              <a:t>of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Normality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59BD-4B1F-4EB9-36C5-7C31032F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93" y="1092200"/>
            <a:ext cx="6842578" cy="2649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9B000-A46E-E82F-78FE-03E722BDA8F8}"/>
              </a:ext>
            </a:extLst>
          </p:cNvPr>
          <p:cNvSpPr txBox="1"/>
          <p:nvPr/>
        </p:nvSpPr>
        <p:spPr>
          <a:xfrm>
            <a:off x="2856055" y="4203032"/>
            <a:ext cx="7106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variable is not normally distributed if </a:t>
            </a:r>
            <a:r>
              <a:rPr lang="es-NI" dirty="0"/>
              <a:t>“sig.” &lt; 0.05. So </a:t>
            </a:r>
            <a:r>
              <a:rPr lang="es-NI" dirty="0" err="1"/>
              <a:t>both</a:t>
            </a:r>
            <a:r>
              <a:rPr lang="es-NI" dirty="0"/>
              <a:t> </a:t>
            </a:r>
            <a:r>
              <a:rPr lang="es-NI" dirty="0" err="1"/>
              <a:t>the</a:t>
            </a:r>
            <a:r>
              <a:rPr lang="es-NI" dirty="0"/>
              <a:t> </a:t>
            </a:r>
            <a:r>
              <a:rPr lang="es-NI" dirty="0" err="1"/>
              <a:t>Kolmogorov-Smirnov</a:t>
            </a:r>
            <a:r>
              <a:rPr lang="es-NI" dirty="0"/>
              <a:t> test as </a:t>
            </a:r>
            <a:r>
              <a:rPr lang="es-NI" dirty="0" err="1"/>
              <a:t>well</a:t>
            </a:r>
            <a:r>
              <a:rPr lang="es-NI" dirty="0"/>
              <a:t> as </a:t>
            </a:r>
            <a:r>
              <a:rPr lang="es-NI" dirty="0" err="1"/>
              <a:t>the</a:t>
            </a:r>
            <a:r>
              <a:rPr lang="es-NI" dirty="0"/>
              <a:t> Shapiro-Wilk test </a:t>
            </a:r>
            <a:r>
              <a:rPr lang="es-NI" dirty="0" err="1"/>
              <a:t>results</a:t>
            </a:r>
            <a:r>
              <a:rPr lang="es-NI" dirty="0"/>
              <a:t> </a:t>
            </a:r>
            <a:r>
              <a:rPr lang="es-NI" dirty="0" err="1"/>
              <a:t>suggest</a:t>
            </a:r>
            <a:r>
              <a:rPr lang="es-NI" dirty="0"/>
              <a:t> </a:t>
            </a:r>
            <a:r>
              <a:rPr lang="es-NI" dirty="0" err="1"/>
              <a:t>that</a:t>
            </a:r>
            <a:r>
              <a:rPr lang="es-NI" dirty="0"/>
              <a:t> </a:t>
            </a:r>
            <a:r>
              <a:rPr lang="es-NI" dirty="0" err="1"/>
              <a:t>any</a:t>
            </a:r>
            <a:r>
              <a:rPr lang="es-NI" dirty="0"/>
              <a:t> variable </a:t>
            </a:r>
            <a:r>
              <a:rPr lang="es-NI" dirty="0" err="1"/>
              <a:t>follows</a:t>
            </a:r>
            <a:r>
              <a:rPr lang="es-NI" dirty="0"/>
              <a:t> a normal </a:t>
            </a:r>
            <a:r>
              <a:rPr lang="es-NI" dirty="0" err="1"/>
              <a:t>distribution</a:t>
            </a:r>
            <a:r>
              <a:rPr lang="es-NI" dirty="0"/>
              <a:t> in </a:t>
            </a:r>
            <a:r>
              <a:rPr lang="es-NI" dirty="0" err="1"/>
              <a:t>the</a:t>
            </a:r>
            <a:r>
              <a:rPr lang="es-NI" dirty="0"/>
              <a:t> </a:t>
            </a:r>
            <a:r>
              <a:rPr lang="es-NI" dirty="0" err="1"/>
              <a:t>entire</a:t>
            </a:r>
            <a:r>
              <a:rPr lang="es-NI" dirty="0"/>
              <a:t> </a:t>
            </a:r>
            <a:r>
              <a:rPr lang="es-NI" dirty="0" err="1"/>
              <a:t>population</a:t>
            </a:r>
            <a:r>
              <a:rPr lang="es-N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2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9D387-3016-C34B-55C7-B81CD57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8620-CA6F-B321-228E-13181539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Hypothesis</a:t>
            </a:r>
            <a:r>
              <a:rPr lang="es-NI" b="1" dirty="0">
                <a:solidFill>
                  <a:schemeClr val="accent1"/>
                </a:solidFill>
              </a:rPr>
              <a:t> 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4FFAA-3579-6BC5-0920-B1153564C463}"/>
              </a:ext>
            </a:extLst>
          </p:cNvPr>
          <p:cNvSpPr txBox="1"/>
          <p:nvPr/>
        </p:nvSpPr>
        <p:spPr>
          <a:xfrm>
            <a:off x="692818" y="1092200"/>
            <a:ext cx="48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Ho: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b="1" dirty="0"/>
              <a:t>no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precipitation</a:t>
            </a:r>
            <a:r>
              <a:rPr lang="es-NI" dirty="0"/>
              <a:t>.</a:t>
            </a:r>
          </a:p>
          <a:p>
            <a:r>
              <a:rPr lang="es-NI" dirty="0"/>
              <a:t>H1: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precipitation</a:t>
            </a:r>
            <a:r>
              <a:rPr lang="es-NI" dirty="0"/>
              <a:t>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EEF64-CF8D-F704-5E8F-E1CFA384F746}"/>
              </a:ext>
            </a:extLst>
          </p:cNvPr>
          <p:cNvCxnSpPr/>
          <p:nvPr/>
        </p:nvCxnSpPr>
        <p:spPr>
          <a:xfrm>
            <a:off x="5924550" y="1092200"/>
            <a:ext cx="0" cy="519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338F71-FEFA-2152-FFEF-A5D320355E4C}"/>
              </a:ext>
            </a:extLst>
          </p:cNvPr>
          <p:cNvSpPr txBox="1"/>
          <p:nvPr/>
        </p:nvSpPr>
        <p:spPr>
          <a:xfrm>
            <a:off x="6267451" y="1092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Ho: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b="1" dirty="0"/>
              <a:t>no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temp_max</a:t>
            </a:r>
            <a:r>
              <a:rPr lang="es-NI" dirty="0"/>
              <a:t>.</a:t>
            </a:r>
          </a:p>
          <a:p>
            <a:r>
              <a:rPr lang="es-NI" dirty="0"/>
              <a:t>H1: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temp_max</a:t>
            </a:r>
            <a:r>
              <a:rPr lang="es-NI" dirty="0"/>
              <a:t>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27FDA-7B53-DAAB-3929-B756E96F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1" y="2586109"/>
            <a:ext cx="5443059" cy="2771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ADEB7-5822-3754-0B12-B0366EE8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61" y="2586109"/>
            <a:ext cx="5344094" cy="27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8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9D4B0-7D2D-C02D-2CD7-C52B20D7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A229-55C5-BC89-59B4-6A1BBD91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Hypothesis</a:t>
            </a:r>
            <a:r>
              <a:rPr lang="es-NI" b="1" dirty="0">
                <a:solidFill>
                  <a:schemeClr val="accent1"/>
                </a:solidFill>
              </a:rPr>
              <a:t> 2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2FD6C-559A-3FC0-808B-EA1530344238}"/>
              </a:ext>
            </a:extLst>
          </p:cNvPr>
          <p:cNvSpPr txBox="1"/>
          <p:nvPr/>
        </p:nvSpPr>
        <p:spPr>
          <a:xfrm>
            <a:off x="692818" y="1092200"/>
            <a:ext cx="48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Ho: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b="1" dirty="0"/>
              <a:t>no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temp_min</a:t>
            </a:r>
            <a:r>
              <a:rPr lang="es-NI" dirty="0"/>
              <a:t>.</a:t>
            </a:r>
          </a:p>
          <a:p>
            <a:r>
              <a:rPr lang="es-NI" dirty="0"/>
              <a:t>H1: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temp_min</a:t>
            </a:r>
            <a:r>
              <a:rPr lang="es-NI" dirty="0"/>
              <a:t>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67F13D-9C94-D221-6884-352665D7215C}"/>
              </a:ext>
            </a:extLst>
          </p:cNvPr>
          <p:cNvCxnSpPr/>
          <p:nvPr/>
        </p:nvCxnSpPr>
        <p:spPr>
          <a:xfrm>
            <a:off x="5924550" y="1092200"/>
            <a:ext cx="0" cy="519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64B65B-5CDF-3EDE-0A50-E56B0B442B5D}"/>
              </a:ext>
            </a:extLst>
          </p:cNvPr>
          <p:cNvSpPr txBox="1"/>
          <p:nvPr/>
        </p:nvSpPr>
        <p:spPr>
          <a:xfrm>
            <a:off x="6267451" y="10922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dirty="0"/>
              <a:t>Ho: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b="1" dirty="0"/>
              <a:t>no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wind</a:t>
            </a:r>
            <a:r>
              <a:rPr lang="es-NI" dirty="0"/>
              <a:t>.</a:t>
            </a:r>
          </a:p>
          <a:p>
            <a:r>
              <a:rPr lang="es-NI" dirty="0"/>
              <a:t>H1: </a:t>
            </a:r>
            <a:r>
              <a:rPr lang="es-NI" dirty="0" err="1"/>
              <a:t>There</a:t>
            </a:r>
            <a:r>
              <a:rPr lang="es-NI" dirty="0"/>
              <a:t> </a:t>
            </a:r>
            <a:r>
              <a:rPr lang="es-NI" dirty="0" err="1"/>
              <a:t>is</a:t>
            </a:r>
            <a:r>
              <a:rPr lang="es-NI" dirty="0"/>
              <a:t> </a:t>
            </a:r>
            <a:r>
              <a:rPr lang="es-NI" dirty="0" err="1"/>
              <a:t>correlation</a:t>
            </a:r>
            <a:r>
              <a:rPr lang="es-NI" dirty="0"/>
              <a:t> </a:t>
            </a:r>
            <a:r>
              <a:rPr lang="es-NI" dirty="0" err="1"/>
              <a:t>between</a:t>
            </a:r>
            <a:r>
              <a:rPr lang="es-NI" dirty="0"/>
              <a:t> </a:t>
            </a:r>
            <a:r>
              <a:rPr lang="es-NI" dirty="0" err="1"/>
              <a:t>Weather</a:t>
            </a:r>
            <a:r>
              <a:rPr lang="es-NI" dirty="0"/>
              <a:t> and </a:t>
            </a:r>
            <a:r>
              <a:rPr lang="es-NI" dirty="0" err="1"/>
              <a:t>wind</a:t>
            </a:r>
            <a:r>
              <a:rPr lang="es-NI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B6C71-FA14-97C3-3DC9-4D8895453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2694392"/>
            <a:ext cx="5396808" cy="2798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23B16F-D7D7-40BF-11B8-155F0629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53" y="2694392"/>
            <a:ext cx="5396809" cy="2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6494-346C-8D4A-E7A4-7846B25E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C07-00A6-15CD-65A5-62A9EACC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NI" b="1" dirty="0" err="1">
                <a:solidFill>
                  <a:schemeClr val="accent1"/>
                </a:solidFill>
              </a:rPr>
              <a:t>Missing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values</a:t>
            </a:r>
            <a:r>
              <a:rPr lang="es-NI" b="1" dirty="0">
                <a:solidFill>
                  <a:schemeClr val="accent1"/>
                </a:solidFill>
              </a:rPr>
              <a:t> (</a:t>
            </a:r>
            <a:r>
              <a:rPr lang="es-NI" b="1" dirty="0" err="1">
                <a:solidFill>
                  <a:schemeClr val="accent1"/>
                </a:solidFill>
              </a:rPr>
              <a:t>Metric</a:t>
            </a:r>
            <a:r>
              <a:rPr lang="es-NI" b="1" dirty="0">
                <a:solidFill>
                  <a:schemeClr val="accent1"/>
                </a:solidFill>
              </a:rPr>
              <a:t> variables)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9D6E9-3D91-B95A-2E04-2A4BEE179669}"/>
              </a:ext>
            </a:extLst>
          </p:cNvPr>
          <p:cNvSpPr txBox="1"/>
          <p:nvPr/>
        </p:nvSpPr>
        <p:spPr>
          <a:xfrm>
            <a:off x="609600" y="1092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all the variables to know which one has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4C413-C035-8034-2F04-1BBB344C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532"/>
            <a:ext cx="482917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88A55-ED44-BFF4-9203-FF1B5978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31327"/>
            <a:ext cx="5816600" cy="3761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294EE-5805-F865-E665-94F420672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31327"/>
            <a:ext cx="5816600" cy="37615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7ABECB-564A-0747-5E18-0AF1E9BB62D4}"/>
              </a:ext>
            </a:extLst>
          </p:cNvPr>
          <p:cNvSpPr/>
          <p:nvPr/>
        </p:nvSpPr>
        <p:spPr>
          <a:xfrm>
            <a:off x="9132066" y="266997"/>
            <a:ext cx="2501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Irish.csv</a:t>
            </a:r>
          </a:p>
        </p:txBody>
      </p:sp>
    </p:spTree>
    <p:extLst>
      <p:ext uri="{BB962C8B-B14F-4D97-AF65-F5344CB8AC3E}">
        <p14:creationId xmlns:p14="http://schemas.microsoft.com/office/powerpoint/2010/main" val="13614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32754-97C2-E7B8-EB7D-4487E555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49E9-67AF-BE53-37FF-F45A0A70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NI" b="1" dirty="0" err="1">
                <a:solidFill>
                  <a:schemeClr val="accent1"/>
                </a:solidFill>
              </a:rPr>
              <a:t>Missing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values</a:t>
            </a:r>
            <a:r>
              <a:rPr lang="es-NI" b="1" dirty="0">
                <a:solidFill>
                  <a:schemeClr val="accent1"/>
                </a:solidFill>
              </a:rPr>
              <a:t>(</a:t>
            </a:r>
            <a:r>
              <a:rPr lang="es-NI" b="1" dirty="0" err="1">
                <a:solidFill>
                  <a:schemeClr val="accent1"/>
                </a:solidFill>
              </a:rPr>
              <a:t>Metric</a:t>
            </a:r>
            <a:r>
              <a:rPr lang="es-NI" b="1" dirty="0">
                <a:solidFill>
                  <a:schemeClr val="accent1"/>
                </a:solidFill>
              </a:rPr>
              <a:t> variables)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E090E-7EFF-50CA-0C1F-28872DA1A54E}"/>
              </a:ext>
            </a:extLst>
          </p:cNvPr>
          <p:cNvSpPr txBox="1"/>
          <p:nvPr/>
        </p:nvSpPr>
        <p:spPr>
          <a:xfrm>
            <a:off x="609600" y="1092200"/>
            <a:ext cx="3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Evaluating If weight and filter are 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E681A-2D33-5C07-0CE0-5772B835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61532"/>
            <a:ext cx="4368800" cy="1812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269D5-B5AD-C2C6-8FDA-E48562C2ACF9}"/>
              </a:ext>
            </a:extLst>
          </p:cNvPr>
          <p:cNvSpPr txBox="1"/>
          <p:nvPr/>
        </p:nvSpPr>
        <p:spPr>
          <a:xfrm>
            <a:off x="5257800" y="98159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Descriptives</a:t>
            </a:r>
            <a:r>
              <a:rPr lang="en-US" dirty="0"/>
              <a:t>: Won’t proceed with listwise exclusion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B6F1F6-052A-C6F7-1300-8A7C3B19F33F}"/>
              </a:ext>
            </a:extLst>
          </p:cNvPr>
          <p:cNvSpPr txBox="1"/>
          <p:nvPr/>
        </p:nvSpPr>
        <p:spPr>
          <a:xfrm>
            <a:off x="609600" y="32764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between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B68A5-5D07-DC07-90D4-3478D93ED78D}"/>
              </a:ext>
            </a:extLst>
          </p:cNvPr>
          <p:cNvSpPr txBox="1"/>
          <p:nvPr/>
        </p:nvSpPr>
        <p:spPr>
          <a:xfrm>
            <a:off x="5981700" y="327396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Correlations (Listwise exclusion)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1C8DA8-8EF2-8371-9641-CC267DCF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50931"/>
            <a:ext cx="5555423" cy="192303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CEBFC9-DC18-E7EE-557D-1F008BFF6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41036"/>
            <a:ext cx="5086350" cy="30956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0444E5-52EF-2B44-3EEE-C6067FF1F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161" y="3643294"/>
            <a:ext cx="5830177" cy="29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D1120-74B2-1F62-FDA3-ED04CCF0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CD3E-5261-6183-E565-14DFD7BF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NI" b="1" dirty="0" err="1">
                <a:solidFill>
                  <a:schemeClr val="accent1"/>
                </a:solidFill>
              </a:rPr>
              <a:t>Missing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values</a:t>
            </a:r>
            <a:r>
              <a:rPr lang="es-NI" b="1" dirty="0">
                <a:solidFill>
                  <a:schemeClr val="accent1"/>
                </a:solidFill>
              </a:rPr>
              <a:t>(</a:t>
            </a:r>
            <a:r>
              <a:rPr lang="es-NI" b="1" dirty="0" err="1">
                <a:solidFill>
                  <a:schemeClr val="accent1"/>
                </a:solidFill>
              </a:rPr>
              <a:t>Metric</a:t>
            </a:r>
            <a:r>
              <a:rPr lang="es-NI" b="1" dirty="0">
                <a:solidFill>
                  <a:schemeClr val="accent1"/>
                </a:solidFill>
              </a:rPr>
              <a:t> variables)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E9769-A658-1056-A5F5-919E6761CFDE}"/>
              </a:ext>
            </a:extLst>
          </p:cNvPr>
          <p:cNvSpPr txBox="1"/>
          <p:nvPr/>
        </p:nvSpPr>
        <p:spPr>
          <a:xfrm>
            <a:off x="838200" y="1190327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247E2-1B6C-7E27-B3AC-785FA9E4C705}"/>
              </a:ext>
            </a:extLst>
          </p:cNvPr>
          <p:cNvSpPr/>
          <p:nvPr/>
        </p:nvSpPr>
        <p:spPr>
          <a:xfrm>
            <a:off x="9132066" y="266997"/>
            <a:ext cx="2501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Irish.csv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42176-51C4-02F3-17BA-792FEE91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531"/>
            <a:ext cx="6604000" cy="51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C029-E667-200E-156C-9B59629E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0BB05-D87D-48D0-C8C7-6A8C1BA5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r>
              <a:rPr lang="es-NI" b="1" dirty="0" err="1">
                <a:solidFill>
                  <a:schemeClr val="accent1"/>
                </a:solidFill>
              </a:rPr>
              <a:t>Outliers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E575F-E18A-94CA-86B3-ED1D0DD7C372}"/>
              </a:ext>
            </a:extLst>
          </p:cNvPr>
          <p:cNvSpPr/>
          <p:nvPr/>
        </p:nvSpPr>
        <p:spPr>
          <a:xfrm>
            <a:off x="9132066" y="266997"/>
            <a:ext cx="2501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Irish.csv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4A70C-FE4A-43B6-3720-E41504AD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8" y="1294258"/>
            <a:ext cx="4592432" cy="19579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68E7E-4A7C-5AED-C45B-77C63798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890" y="1288455"/>
            <a:ext cx="6838652" cy="50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5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2BB9C-CF70-B8F9-4D56-3F67E40CE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30D573-363E-DB18-485E-5F05DA4EC645}"/>
              </a:ext>
            </a:extLst>
          </p:cNvPr>
          <p:cNvSpPr/>
          <p:nvPr/>
        </p:nvSpPr>
        <p:spPr>
          <a:xfrm>
            <a:off x="3336751" y="598889"/>
            <a:ext cx="5518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Weather Database</a:t>
            </a:r>
          </a:p>
        </p:txBody>
      </p:sp>
      <p:pic>
        <p:nvPicPr>
          <p:cNvPr id="2050" name="Picture 2" descr="Weather Forecasting: How Does Big Data Analytics Magnify it? | Analytics  Steps">
            <a:extLst>
              <a:ext uri="{FF2B5EF4-FFF2-40B4-BE49-F238E27FC236}">
                <a16:creationId xmlns:a16="http://schemas.microsoft.com/office/drawing/2014/main" id="{B52F1572-0B3F-5BE2-D5D5-5D7F9AB5F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4" y="1522219"/>
            <a:ext cx="7122825" cy="4189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F0941-313D-67F8-7E07-73E60E46AECD}"/>
              </a:ext>
            </a:extLst>
          </p:cNvPr>
          <p:cNvSpPr txBox="1"/>
          <p:nvPr/>
        </p:nvSpPr>
        <p:spPr>
          <a:xfrm>
            <a:off x="8371667" y="1892939"/>
            <a:ext cx="31593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Data cleaning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Data Types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Frequency Analysis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Central Tendency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Dispersion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Distribution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Skewness-Kurtosis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Percentiles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Quartiles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Outliers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Correlation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Regression</a:t>
            </a:r>
            <a:endParaRPr lang="en-US" dirty="0"/>
          </a:p>
          <a:p>
            <a:r>
              <a:rPr lang="en-US" dirty="0"/>
              <a:t>Normality test</a:t>
            </a:r>
          </a:p>
        </p:txBody>
      </p:sp>
    </p:spTree>
    <p:extLst>
      <p:ext uri="{BB962C8B-B14F-4D97-AF65-F5344CB8AC3E}">
        <p14:creationId xmlns:p14="http://schemas.microsoft.com/office/powerpoint/2010/main" val="382052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5BC62-C32C-5339-1289-ECEBD7CEC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4591-FE84-5D44-7EED-4152CB73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Cleaning</a:t>
            </a:r>
            <a:r>
              <a:rPr lang="es-NI" b="1" dirty="0">
                <a:solidFill>
                  <a:schemeClr val="accent1"/>
                </a:solidFill>
              </a:rPr>
              <a:t> (</a:t>
            </a:r>
            <a:r>
              <a:rPr lang="es-NI" b="1" dirty="0" err="1">
                <a:solidFill>
                  <a:schemeClr val="accent1"/>
                </a:solidFill>
              </a:rPr>
              <a:t>Exploring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values</a:t>
            </a:r>
            <a:r>
              <a:rPr lang="es-NI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A7963-5EA5-F953-501A-D3F01B1A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675"/>
            <a:ext cx="3176315" cy="1000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0168B1-E767-E65A-09DF-BBE934AE1E47}"/>
              </a:ext>
            </a:extLst>
          </p:cNvPr>
          <p:cNvSpPr txBox="1"/>
          <p:nvPr/>
        </p:nvSpPr>
        <p:spPr>
          <a:xfrm>
            <a:off x="838200" y="5765800"/>
            <a:ext cx="402156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R: We don’t have missing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15F86-3509-09C2-009D-43701A03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5375"/>
            <a:ext cx="56673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E08F6-6F60-6BCC-E222-47738A027800}"/>
              </a:ext>
            </a:extLst>
          </p:cNvPr>
          <p:cNvSpPr txBox="1"/>
          <p:nvPr/>
        </p:nvSpPr>
        <p:spPr>
          <a:xfrm>
            <a:off x="838200" y="1349115"/>
            <a:ext cx="24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84277-8F35-198D-0E97-44DAFAA75028}"/>
              </a:ext>
            </a:extLst>
          </p:cNvPr>
          <p:cNvSpPr txBox="1"/>
          <p:nvPr/>
        </p:nvSpPr>
        <p:spPr>
          <a:xfrm>
            <a:off x="8470692" y="1349115"/>
            <a:ext cx="24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TYPES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45365E-3706-61ED-310C-CB36AAA27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51" y="2631862"/>
            <a:ext cx="4116249" cy="221750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D89D08-A57A-3577-C1EB-525A98BDC15B}"/>
              </a:ext>
            </a:extLst>
          </p:cNvPr>
          <p:cNvCxnSpPr/>
          <p:nvPr/>
        </p:nvCxnSpPr>
        <p:spPr>
          <a:xfrm>
            <a:off x="6775554" y="1533781"/>
            <a:ext cx="0" cy="489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3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1AEAF-9964-BF0B-1432-278036CC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7384-7854-2A13-4438-765AD2D5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Frequency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Analysis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21D482-75BB-FD66-9A3C-F86C7C20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6" y="1092200"/>
            <a:ext cx="6787356" cy="5077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81A16C-70F0-6A90-5F3C-13C000096752}"/>
              </a:ext>
            </a:extLst>
          </p:cNvPr>
          <p:cNvSpPr txBox="1"/>
          <p:nvPr/>
        </p:nvSpPr>
        <p:spPr>
          <a:xfrm>
            <a:off x="8099721" y="1507179"/>
            <a:ext cx="30816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b="1" dirty="0" err="1"/>
              <a:t>Skewness</a:t>
            </a:r>
            <a:endParaRPr lang="es-NI" b="1" dirty="0"/>
          </a:p>
          <a:p>
            <a:r>
              <a:rPr lang="es-NI" dirty="0" err="1"/>
              <a:t>Temp.max</a:t>
            </a:r>
            <a:r>
              <a:rPr lang="es-NI" dirty="0"/>
              <a:t> and min: </a:t>
            </a:r>
            <a:r>
              <a:rPr lang="es-NI" dirty="0" err="1"/>
              <a:t>Symmetric</a:t>
            </a:r>
            <a:endParaRPr lang="es-NI" dirty="0"/>
          </a:p>
          <a:p>
            <a:r>
              <a:rPr lang="es-NI" dirty="0" err="1"/>
              <a:t>Wind</a:t>
            </a:r>
            <a:r>
              <a:rPr lang="es-NI" dirty="0"/>
              <a:t>: </a:t>
            </a:r>
            <a:r>
              <a:rPr lang="es-NI" dirty="0" err="1"/>
              <a:t>Moderately</a:t>
            </a:r>
            <a:r>
              <a:rPr lang="es-NI" dirty="0"/>
              <a:t> </a:t>
            </a:r>
            <a:r>
              <a:rPr lang="es-NI" dirty="0" err="1"/>
              <a:t>skewed</a:t>
            </a:r>
            <a:endParaRPr lang="es-NI" dirty="0"/>
          </a:p>
          <a:p>
            <a:r>
              <a:rPr lang="es-NI" dirty="0" err="1"/>
              <a:t>Precipitation</a:t>
            </a:r>
            <a:r>
              <a:rPr lang="es-NI" dirty="0"/>
              <a:t>: </a:t>
            </a:r>
            <a:r>
              <a:rPr lang="es-NI" dirty="0" err="1"/>
              <a:t>Highly</a:t>
            </a:r>
            <a:r>
              <a:rPr lang="es-NI" dirty="0"/>
              <a:t> </a:t>
            </a:r>
            <a:r>
              <a:rPr lang="es-NI" dirty="0" err="1"/>
              <a:t>skewed</a:t>
            </a:r>
            <a:endParaRPr lang="es-NI" dirty="0"/>
          </a:p>
          <a:p>
            <a:endParaRPr lang="es-NI" dirty="0"/>
          </a:p>
          <a:p>
            <a:r>
              <a:rPr lang="es-NI" b="1" dirty="0" err="1"/>
              <a:t>Kurtosis</a:t>
            </a:r>
            <a:r>
              <a:rPr lang="es-NI" b="1" dirty="0"/>
              <a:t>:</a:t>
            </a:r>
          </a:p>
          <a:p>
            <a:r>
              <a:rPr lang="es-NI" dirty="0" err="1"/>
              <a:t>Wind</a:t>
            </a:r>
            <a:r>
              <a:rPr lang="es-NI" dirty="0"/>
              <a:t>, </a:t>
            </a:r>
            <a:r>
              <a:rPr lang="es-NI" dirty="0" err="1"/>
              <a:t>Temp.max</a:t>
            </a:r>
            <a:r>
              <a:rPr lang="es-NI" dirty="0"/>
              <a:t> and min: </a:t>
            </a:r>
            <a:r>
              <a:rPr lang="es-NI" dirty="0" err="1"/>
              <a:t>Platykurtic</a:t>
            </a:r>
            <a:r>
              <a:rPr lang="es-NI" dirty="0"/>
              <a:t> </a:t>
            </a:r>
            <a:r>
              <a:rPr lang="es-NI" dirty="0" err="1"/>
              <a:t>with</a:t>
            </a:r>
            <a:r>
              <a:rPr lang="es-NI" dirty="0"/>
              <a:t> </a:t>
            </a:r>
            <a:r>
              <a:rPr lang="es-NI" dirty="0" err="1"/>
              <a:t>lower</a:t>
            </a:r>
            <a:r>
              <a:rPr lang="es-NI" dirty="0"/>
              <a:t> </a:t>
            </a:r>
            <a:r>
              <a:rPr lang="es-NI" dirty="0" err="1"/>
              <a:t>peak</a:t>
            </a:r>
            <a:r>
              <a:rPr lang="es-NI" dirty="0"/>
              <a:t> and </a:t>
            </a:r>
            <a:r>
              <a:rPr lang="es-NI" dirty="0" err="1"/>
              <a:t>flatter</a:t>
            </a:r>
            <a:r>
              <a:rPr lang="es-NI" dirty="0"/>
              <a:t> </a:t>
            </a:r>
            <a:r>
              <a:rPr lang="es-NI" dirty="0" err="1"/>
              <a:t>tail</a:t>
            </a:r>
            <a:r>
              <a:rPr lang="es-NI" dirty="0"/>
              <a:t> </a:t>
            </a:r>
            <a:r>
              <a:rPr lang="es-NI" dirty="0" err="1"/>
              <a:t>compared</a:t>
            </a:r>
            <a:r>
              <a:rPr lang="es-NI" dirty="0"/>
              <a:t> </a:t>
            </a:r>
            <a:r>
              <a:rPr lang="es-NI" dirty="0" err="1"/>
              <a:t>to</a:t>
            </a:r>
            <a:r>
              <a:rPr lang="es-NI" dirty="0"/>
              <a:t> a normal </a:t>
            </a:r>
            <a:r>
              <a:rPr lang="es-NI" dirty="0" err="1"/>
              <a:t>distribution</a:t>
            </a:r>
            <a:r>
              <a:rPr lang="es-NI" dirty="0"/>
              <a:t>(&lt;3)</a:t>
            </a:r>
          </a:p>
          <a:p>
            <a:endParaRPr lang="es-NI" dirty="0"/>
          </a:p>
          <a:p>
            <a:r>
              <a:rPr lang="es-NI" dirty="0" err="1"/>
              <a:t>Precipitation</a:t>
            </a:r>
            <a:r>
              <a:rPr lang="es-NI" dirty="0"/>
              <a:t>: </a:t>
            </a:r>
            <a:r>
              <a:rPr lang="es-NI" dirty="0" err="1"/>
              <a:t>Leptokurtic</a:t>
            </a:r>
            <a:r>
              <a:rPr lang="es-NI" dirty="0"/>
              <a:t> </a:t>
            </a:r>
            <a:r>
              <a:rPr lang="es-NI" dirty="0" err="1"/>
              <a:t>with</a:t>
            </a:r>
            <a:r>
              <a:rPr lang="es-NI" dirty="0"/>
              <a:t> </a:t>
            </a:r>
            <a:r>
              <a:rPr lang="es-NI" dirty="0" err="1"/>
              <a:t>fatter</a:t>
            </a:r>
            <a:r>
              <a:rPr lang="es-NI" dirty="0"/>
              <a:t> </a:t>
            </a:r>
            <a:r>
              <a:rPr lang="es-NI" dirty="0" err="1"/>
              <a:t>tail</a:t>
            </a:r>
            <a:r>
              <a:rPr lang="es-NI" dirty="0"/>
              <a:t> </a:t>
            </a:r>
            <a:r>
              <a:rPr lang="es-NI" dirty="0" err="1"/>
              <a:t>than</a:t>
            </a:r>
            <a:r>
              <a:rPr lang="es-NI" dirty="0"/>
              <a:t> a normal </a:t>
            </a:r>
            <a:r>
              <a:rPr lang="es-NI" dirty="0" err="1"/>
              <a:t>distribution</a:t>
            </a:r>
            <a:r>
              <a:rPr lang="es-NI" dirty="0"/>
              <a:t>(&gt;3)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635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DA46-F771-1F3A-426B-04F3372A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EB0C-0769-62F2-CB8F-8C552E8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/>
          <a:lstStyle/>
          <a:p>
            <a:pPr algn="ctr"/>
            <a:r>
              <a:rPr lang="es-NI" b="1" dirty="0" err="1">
                <a:solidFill>
                  <a:schemeClr val="accent1"/>
                </a:solidFill>
              </a:rPr>
              <a:t>Frequency</a:t>
            </a:r>
            <a:r>
              <a:rPr lang="es-NI" b="1" dirty="0">
                <a:solidFill>
                  <a:schemeClr val="accent1"/>
                </a:solidFill>
              </a:rPr>
              <a:t> </a:t>
            </a:r>
            <a:r>
              <a:rPr lang="es-NI" b="1" dirty="0" err="1">
                <a:solidFill>
                  <a:schemeClr val="accent1"/>
                </a:solidFill>
              </a:rPr>
              <a:t>Analysis</a:t>
            </a:r>
            <a:r>
              <a:rPr lang="es-NI" b="1" dirty="0">
                <a:solidFill>
                  <a:schemeClr val="accent1"/>
                </a:solidFill>
              </a:rPr>
              <a:t> (</a:t>
            </a:r>
            <a:r>
              <a:rPr lang="es-NI" b="1" dirty="0" err="1">
                <a:solidFill>
                  <a:schemeClr val="accent1"/>
                </a:solidFill>
              </a:rPr>
              <a:t>Histograms</a:t>
            </a:r>
            <a:r>
              <a:rPr lang="es-NI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32DC7-E2E3-A031-064C-CA268963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09"/>
          <a:stretch>
            <a:fillRect/>
          </a:stretch>
        </p:blipFill>
        <p:spPr>
          <a:xfrm>
            <a:off x="1422350" y="964303"/>
            <a:ext cx="4673650" cy="3164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7593A-DD0D-9C62-03CF-C12461A3B0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58"/>
          <a:stretch>
            <a:fillRect/>
          </a:stretch>
        </p:blipFill>
        <p:spPr>
          <a:xfrm>
            <a:off x="1457107" y="4000869"/>
            <a:ext cx="4638893" cy="2857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AE5F4-AA36-C8BB-5919-B1104493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150" y="1126780"/>
            <a:ext cx="5032201" cy="2857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F05BE-9842-2D9D-F275-726034A2D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150" y="4000869"/>
            <a:ext cx="4638893" cy="27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362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Missing values (Metric variables)</vt:lpstr>
      <vt:lpstr>Missing values(Metric variables)</vt:lpstr>
      <vt:lpstr>Missing values(Metric variables)</vt:lpstr>
      <vt:lpstr>Outliers</vt:lpstr>
      <vt:lpstr>PowerPoint Presentation</vt:lpstr>
      <vt:lpstr>Cleaning (Exploring values)</vt:lpstr>
      <vt:lpstr>Frequency Analysis</vt:lpstr>
      <vt:lpstr>Frequency Analysis (Histograms)</vt:lpstr>
      <vt:lpstr>Outliers</vt:lpstr>
      <vt:lpstr>Correlations</vt:lpstr>
      <vt:lpstr>Correlations</vt:lpstr>
      <vt:lpstr>Correlations (Positive correlation)</vt:lpstr>
      <vt:lpstr>Regression</vt:lpstr>
      <vt:lpstr>Regression (multiple)</vt:lpstr>
      <vt:lpstr>Test of Normality</vt:lpstr>
      <vt:lpstr>Hypothesis 1</vt:lpstr>
      <vt:lpstr>Hypothesis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6</cp:revision>
  <dcterms:created xsi:type="dcterms:W3CDTF">2025-07-01T16:31:02Z</dcterms:created>
  <dcterms:modified xsi:type="dcterms:W3CDTF">2025-07-06T20:50:12Z</dcterms:modified>
</cp:coreProperties>
</file>