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FBF7B-1521-405C-9FD8-2194AC8B09AB}" v="24" dt="2023-04-02T11:23:3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ристиян Пецанов" userId="3130b17c84f80c0f" providerId="LiveId" clId="{90DFBF7B-1521-405C-9FD8-2194AC8B09AB}"/>
    <pc:docChg chg="undo custSel addSld modSld">
      <pc:chgData name="Кристиян Пецанов" userId="3130b17c84f80c0f" providerId="LiveId" clId="{90DFBF7B-1521-405C-9FD8-2194AC8B09AB}" dt="2023-04-02T11:31:06.858" v="1835" actId="122"/>
      <pc:docMkLst>
        <pc:docMk/>
      </pc:docMkLst>
      <pc:sldChg chg="modSp mod">
        <pc:chgData name="Кристиян Пецанов" userId="3130b17c84f80c0f" providerId="LiveId" clId="{90DFBF7B-1521-405C-9FD8-2194AC8B09AB}" dt="2023-04-02T11:11:19.974" v="1213" actId="20577"/>
        <pc:sldMkLst>
          <pc:docMk/>
          <pc:sldMk cId="1735652747" sldId="257"/>
        </pc:sldMkLst>
        <pc:spChg chg="mod">
          <ac:chgData name="Кристиян Пецанов" userId="3130b17c84f80c0f" providerId="LiveId" clId="{90DFBF7B-1521-405C-9FD8-2194AC8B09AB}" dt="2023-04-02T11:11:19.974" v="1213" actId="20577"/>
          <ac:spMkLst>
            <pc:docMk/>
            <pc:sldMk cId="1735652747" sldId="257"/>
            <ac:spMk id="3" creationId="{2CE321B6-1406-74A2-706C-8925A834A62E}"/>
          </ac:spMkLst>
        </pc:spChg>
      </pc:sldChg>
      <pc:sldChg chg="modSp mod">
        <pc:chgData name="Кристиян Пецанов" userId="3130b17c84f80c0f" providerId="LiveId" clId="{90DFBF7B-1521-405C-9FD8-2194AC8B09AB}" dt="2023-04-02T10:58:14.673" v="332" actId="20577"/>
        <pc:sldMkLst>
          <pc:docMk/>
          <pc:sldMk cId="3358606171" sldId="258"/>
        </pc:sldMkLst>
        <pc:spChg chg="mod">
          <ac:chgData name="Кристиян Пецанов" userId="3130b17c84f80c0f" providerId="LiveId" clId="{90DFBF7B-1521-405C-9FD8-2194AC8B09AB}" dt="2023-04-02T10:53:08.112" v="9" actId="20577"/>
          <ac:spMkLst>
            <pc:docMk/>
            <pc:sldMk cId="3358606171" sldId="258"/>
            <ac:spMk id="2" creationId="{3FE6F07A-D751-16F8-D475-204D81194A68}"/>
          </ac:spMkLst>
        </pc:spChg>
        <pc:spChg chg="mod">
          <ac:chgData name="Кристиян Пецанов" userId="3130b17c84f80c0f" providerId="LiveId" clId="{90DFBF7B-1521-405C-9FD8-2194AC8B09AB}" dt="2023-04-02T10:58:14.673" v="332" actId="20577"/>
          <ac:spMkLst>
            <pc:docMk/>
            <pc:sldMk cId="3358606171" sldId="258"/>
            <ac:spMk id="3" creationId="{6A38ACA7-FE5E-F694-ECE5-4E88A43A5B8C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07:18.651" v="1117" actId="33524"/>
        <pc:sldMkLst>
          <pc:docMk/>
          <pc:sldMk cId="309049778" sldId="259"/>
        </pc:sldMkLst>
        <pc:spChg chg="mod">
          <ac:chgData name="Кристиян Пецанов" userId="3130b17c84f80c0f" providerId="LiveId" clId="{90DFBF7B-1521-405C-9FD8-2194AC8B09AB}" dt="2023-04-02T10:59:49.546" v="374" actId="255"/>
          <ac:spMkLst>
            <pc:docMk/>
            <pc:sldMk cId="309049778" sldId="259"/>
            <ac:spMk id="2" creationId="{C17F72C8-8228-3B48-F785-690A00A050A0}"/>
          </ac:spMkLst>
        </pc:spChg>
        <pc:spChg chg="mod">
          <ac:chgData name="Кристиян Пецанов" userId="3130b17c84f80c0f" providerId="LiveId" clId="{90DFBF7B-1521-405C-9FD8-2194AC8B09AB}" dt="2023-04-02T11:07:18.651" v="1117" actId="33524"/>
          <ac:spMkLst>
            <pc:docMk/>
            <pc:sldMk cId="309049778" sldId="259"/>
            <ac:spMk id="3" creationId="{9862685C-613E-1E48-1E74-26E4332FEB11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12" creationId="{E1589AE1-C0FC-4B66-9C0D-9EB92F40F440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23:35.517" v="1447" actId="20577"/>
        <pc:sldMkLst>
          <pc:docMk/>
          <pc:sldMk cId="3000065678" sldId="260"/>
        </pc:sldMkLst>
        <pc:spChg chg="mod">
          <ac:chgData name="Кристиян Пецанов" userId="3130b17c84f80c0f" providerId="LiveId" clId="{90DFBF7B-1521-405C-9FD8-2194AC8B09AB}" dt="2023-04-02T11:11:11.386" v="1200" actId="255"/>
          <ac:spMkLst>
            <pc:docMk/>
            <pc:sldMk cId="3000065678" sldId="260"/>
            <ac:spMk id="2" creationId="{5F92BCD2-380F-B131-C425-AC5A4234E01C}"/>
          </ac:spMkLst>
        </pc:spChg>
        <pc:spChg chg="mod">
          <ac:chgData name="Кристиян Пецанов" userId="3130b17c84f80c0f" providerId="LiveId" clId="{90DFBF7B-1521-405C-9FD8-2194AC8B09AB}" dt="2023-04-02T11:23:35.517" v="1447" actId="20577"/>
          <ac:spMkLst>
            <pc:docMk/>
            <pc:sldMk cId="3000065678" sldId="260"/>
            <ac:spMk id="3" creationId="{62A128F6-E901-661C-1F19-FE7F6764AA48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12" creationId="{E1589AE1-C0FC-4B66-9C0D-9EB92F40F440}"/>
          </ac:spMkLst>
        </pc:spChg>
      </pc:sldChg>
      <pc:sldChg chg="addSp delSp modSp new mod setBg setClrOvrMap">
        <pc:chgData name="Кристиян Пецанов" userId="3130b17c84f80c0f" providerId="LiveId" clId="{90DFBF7B-1521-405C-9FD8-2194AC8B09AB}" dt="2023-04-02T11:17:14.722" v="1322" actId="122"/>
        <pc:sldMkLst>
          <pc:docMk/>
          <pc:sldMk cId="2245032067" sldId="261"/>
        </pc:sldMkLst>
        <pc:spChg chg="mod ord">
          <ac:chgData name="Кристиян Пецанов" userId="3130b17c84f80c0f" providerId="LiveId" clId="{90DFBF7B-1521-405C-9FD8-2194AC8B09AB}" dt="2023-04-02T11:17:14.722" v="1322" actId="122"/>
          <ac:spMkLst>
            <pc:docMk/>
            <pc:sldMk cId="2245032067" sldId="261"/>
            <ac:spMk id="2" creationId="{ED7D7EB6-5EC6-1D68-1CD1-B5CCBDD7450D}"/>
          </ac:spMkLst>
        </pc:spChg>
        <pc:spChg chg="del mod">
          <ac:chgData name="Кристиян Пецанов" userId="3130b17c84f80c0f" providerId="LiveId" clId="{90DFBF7B-1521-405C-9FD8-2194AC8B09AB}" dt="2023-04-02T11:13:38.913" v="1264" actId="931"/>
          <ac:spMkLst>
            <pc:docMk/>
            <pc:sldMk cId="2245032067" sldId="261"/>
            <ac:spMk id="3" creationId="{E6193EB1-F7AD-AE02-0046-CF073A35A259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8" creationId="{9B6B47BF-F3D0-4678-9B20-DA45E1BCAD6C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0" creationId="{19334917-3673-4EF2-BA7C-CC83AEEEAE37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2" creationId="{E1589AE1-C0FC-4B66-9C0D-9EB92F40F440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7" creationId="{E6C8E6EB-4C59-429B-97E4-72A058CFC4FB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9" creationId="{B5B90362-AFCC-46A9-B41C-A257A8C5B314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1" creationId="{F71EF7F1-38BA-471D-8CD4-2A9AE8E35527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3" creationId="{C0524398-BFB4-4C4A-8317-83B8729F9B26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5" creationId="{D5B012D8-7F27-4758-9AC6-C889B154BD73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7" creationId="{4063B759-00FC-46D1-9898-8E8625268FAF}"/>
          </ac:spMkLst>
        </pc:spChg>
        <pc:picChg chg="add mod">
          <ac:chgData name="Кристиян Пецанов" userId="3130b17c84f80c0f" providerId="LiveId" clId="{90DFBF7B-1521-405C-9FD8-2194AC8B09AB}" dt="2023-04-02T11:15:15.898" v="1285" actId="1076"/>
          <ac:picMkLst>
            <pc:docMk/>
            <pc:sldMk cId="2245032067" sldId="261"/>
            <ac:picMk id="5" creationId="{5B055D27-B259-CB3A-B140-BE2018D142B1}"/>
          </ac:picMkLst>
        </pc:picChg>
      </pc:sldChg>
      <pc:sldChg chg="addSp delSp modSp add mod setBg setClrOvrMap delDesignElem">
        <pc:chgData name="Кристиян Пецанов" userId="3130b17c84f80c0f" providerId="LiveId" clId="{90DFBF7B-1521-405C-9FD8-2194AC8B09AB}" dt="2023-04-02T11:16:50.965" v="1315" actId="122"/>
        <pc:sldMkLst>
          <pc:docMk/>
          <pc:sldMk cId="2401592074" sldId="262"/>
        </pc:sldMkLst>
        <pc:spChg chg="mod">
          <ac:chgData name="Кристиян Пецанов" userId="3130b17c84f80c0f" providerId="LiveId" clId="{90DFBF7B-1521-405C-9FD8-2194AC8B09AB}" dt="2023-04-02T11:16:50.965" v="1315" actId="122"/>
          <ac:spMkLst>
            <pc:docMk/>
            <pc:sldMk cId="2401592074" sldId="262"/>
            <ac:spMk id="2" creationId="{ED7D7EB6-5EC6-1D68-1CD1-B5CCBDD7450D}"/>
          </ac:spMkLst>
        </pc:spChg>
        <pc:spChg chg="add del mod">
          <ac:chgData name="Кристиян Пецанов" userId="3130b17c84f80c0f" providerId="LiveId" clId="{90DFBF7B-1521-405C-9FD8-2194AC8B09AB}" dt="2023-04-02T11:16:16.267" v="1296" actId="931"/>
          <ac:spMkLst>
            <pc:docMk/>
            <pc:sldMk cId="2401592074" sldId="262"/>
            <ac:spMk id="4" creationId="{4C02453C-1731-C3C5-B7CE-F47181C73E63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9" creationId="{9B6B47BF-F3D0-4678-9B20-DA45E1BCAD6C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11" creationId="{19334917-3673-4EF2-BA7C-CC83AEEEAE37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12" creationId="{E1589AE1-C0FC-4B66-9C0D-9EB92F40F440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13" creationId="{E1589AE1-C0FC-4B66-9C0D-9EB92F40F440}"/>
          </ac:spMkLst>
        </pc:spChg>
        <pc:picChg chg="del">
          <ac:chgData name="Кристиян Пецанов" userId="3130b17c84f80c0f" providerId="LiveId" clId="{90DFBF7B-1521-405C-9FD8-2194AC8B09AB}" dt="2023-04-02T11:15:49.038" v="1292" actId="478"/>
          <ac:picMkLst>
            <pc:docMk/>
            <pc:sldMk cId="2401592074" sldId="262"/>
            <ac:picMk id="5" creationId="{5B055D27-B259-CB3A-B140-BE2018D142B1}"/>
          </ac:picMkLst>
        </pc:picChg>
        <pc:picChg chg="add mod">
          <ac:chgData name="Кристиян Пецанов" userId="3130b17c84f80c0f" providerId="LiveId" clId="{90DFBF7B-1521-405C-9FD8-2194AC8B09AB}" dt="2023-04-02T11:16:39.489" v="1311" actId="14100"/>
          <ac:picMkLst>
            <pc:docMk/>
            <pc:sldMk cId="2401592074" sldId="262"/>
            <ac:picMk id="7" creationId="{7C994CAE-89EC-ADF4-7211-312561AC49EE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19:03.704" v="1364" actId="20577"/>
        <pc:sldMkLst>
          <pc:docMk/>
          <pc:sldMk cId="2136139016" sldId="263"/>
        </pc:sldMkLst>
        <pc:spChg chg="del mod">
          <ac:chgData name="Кристиян Пецанов" userId="3130b17c84f80c0f" providerId="LiveId" clId="{90DFBF7B-1521-405C-9FD8-2194AC8B09AB}" dt="2023-04-02T11:17:52.803" v="1328" actId="478"/>
          <ac:spMkLst>
            <pc:docMk/>
            <pc:sldMk cId="2136139016" sldId="263"/>
            <ac:spMk id="2" creationId="{39F3CF22-A6C2-003B-12EB-DB2911537257}"/>
          </ac:spMkLst>
        </pc:spChg>
        <pc:spChg chg="del mod">
          <ac:chgData name="Кристиян Пецанов" userId="3130b17c84f80c0f" providerId="LiveId" clId="{90DFBF7B-1521-405C-9FD8-2194AC8B09AB}" dt="2023-04-02T11:17:48.596" v="1325" actId="931"/>
          <ac:spMkLst>
            <pc:docMk/>
            <pc:sldMk cId="2136139016" sldId="263"/>
            <ac:spMk id="3" creationId="{458BEC64-40D7-DA87-6AC6-C0FE315D32E4}"/>
          </ac:spMkLst>
        </pc:spChg>
        <pc:spChg chg="add mod">
          <ac:chgData name="Кристиян Пецанов" userId="3130b17c84f80c0f" providerId="LiveId" clId="{90DFBF7B-1521-405C-9FD8-2194AC8B09AB}" dt="2023-04-02T11:19:03.704" v="1364" actId="20577"/>
          <ac:spMkLst>
            <pc:docMk/>
            <pc:sldMk cId="2136139016" sldId="263"/>
            <ac:spMk id="6" creationId="{6C83030D-4ABE-ACDC-6C23-76BB4C877BA7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7:58.457" v="1331" actId="14100"/>
          <ac:picMkLst>
            <pc:docMk/>
            <pc:sldMk cId="2136139016" sldId="263"/>
            <ac:picMk id="5" creationId="{32B703E7-6D99-A4F0-5B8B-F06D95FEDEDE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19:09.394" v="1375" actId="20577"/>
        <pc:sldMkLst>
          <pc:docMk/>
          <pc:sldMk cId="3434070913" sldId="264"/>
        </pc:sldMkLst>
        <pc:spChg chg="del mod">
          <ac:chgData name="Кристиян Пецанов" userId="3130b17c84f80c0f" providerId="LiveId" clId="{90DFBF7B-1521-405C-9FD8-2194AC8B09AB}" dt="2023-04-02T11:18:46.345" v="1349" actId="478"/>
          <ac:spMkLst>
            <pc:docMk/>
            <pc:sldMk cId="3434070913" sldId="264"/>
            <ac:spMk id="2" creationId="{36F3CE06-9B8F-2339-DD3D-9701F6D17E84}"/>
          </ac:spMkLst>
        </pc:spChg>
        <pc:spChg chg="del mod">
          <ac:chgData name="Кристиян Пецанов" userId="3130b17c84f80c0f" providerId="LiveId" clId="{90DFBF7B-1521-405C-9FD8-2194AC8B09AB}" dt="2023-04-02T11:18:44.515" v="1348" actId="931"/>
          <ac:spMkLst>
            <pc:docMk/>
            <pc:sldMk cId="3434070913" sldId="264"/>
            <ac:spMk id="3" creationId="{DBFCCE5D-4168-B35F-23F3-8CB6F74632BD}"/>
          </ac:spMkLst>
        </pc:spChg>
        <pc:spChg chg="add mod">
          <ac:chgData name="Кристиян Пецанов" userId="3130b17c84f80c0f" providerId="LiveId" clId="{90DFBF7B-1521-405C-9FD8-2194AC8B09AB}" dt="2023-04-02T11:19:09.394" v="1375" actId="20577"/>
          <ac:spMkLst>
            <pc:docMk/>
            <pc:sldMk cId="3434070913" sldId="264"/>
            <ac:spMk id="6" creationId="{99385F10-2B63-BD64-0BF5-C23D013A2043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8:52.441" v="1352" actId="14100"/>
          <ac:picMkLst>
            <pc:docMk/>
            <pc:sldMk cId="3434070913" sldId="264"/>
            <ac:picMk id="5" creationId="{A3EFE327-E618-4CAD-F383-CF8A8D8A95BD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2:00.045" v="1407" actId="14100"/>
        <pc:sldMkLst>
          <pc:docMk/>
          <pc:sldMk cId="1798776267" sldId="265"/>
        </pc:sldMkLst>
        <pc:spChg chg="del mod">
          <ac:chgData name="Кристиян Пецанов" userId="3130b17c84f80c0f" providerId="LiveId" clId="{90DFBF7B-1521-405C-9FD8-2194AC8B09AB}" dt="2023-04-02T11:19:35.017" v="1381" actId="478"/>
          <ac:spMkLst>
            <pc:docMk/>
            <pc:sldMk cId="1798776267" sldId="265"/>
            <ac:spMk id="2" creationId="{4187F298-E2C8-8645-DD1F-BADCF5595F92}"/>
          </ac:spMkLst>
        </pc:spChg>
        <pc:spChg chg="del mod">
          <ac:chgData name="Кристиян Пецанов" userId="3130b17c84f80c0f" providerId="LiveId" clId="{90DFBF7B-1521-405C-9FD8-2194AC8B09AB}" dt="2023-04-02T11:19:33.396" v="1378" actId="931"/>
          <ac:spMkLst>
            <pc:docMk/>
            <pc:sldMk cId="1798776267" sldId="265"/>
            <ac:spMk id="3" creationId="{BD66F736-29B8-A82E-72B8-0F9148F96E37}"/>
          </ac:spMkLst>
        </pc:spChg>
        <pc:spChg chg="add mod">
          <ac:chgData name="Кристиян Пецанов" userId="3130b17c84f80c0f" providerId="LiveId" clId="{90DFBF7B-1521-405C-9FD8-2194AC8B09AB}" dt="2023-04-02T11:22:00.045" v="1407" actId="14100"/>
          <ac:spMkLst>
            <pc:docMk/>
            <pc:sldMk cId="1798776267" sldId="265"/>
            <ac:spMk id="6" creationId="{6CD21663-5A87-B33B-BDCB-BA4D9AB8A4D7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9:39.360" v="1383" actId="14100"/>
          <ac:picMkLst>
            <pc:docMk/>
            <pc:sldMk cId="1798776267" sldId="265"/>
            <ac:picMk id="5" creationId="{6BFB0697-2586-69CD-B932-1D4B4BC7F9A0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1:30.677" v="1406" actId="20577"/>
        <pc:sldMkLst>
          <pc:docMk/>
          <pc:sldMk cId="4043333155" sldId="266"/>
        </pc:sldMkLst>
        <pc:spChg chg="del mod">
          <ac:chgData name="Кристиян Пецанов" userId="3130b17c84f80c0f" providerId="LiveId" clId="{90DFBF7B-1521-405C-9FD8-2194AC8B09AB}" dt="2023-04-02T11:21:10.088" v="1395" actId="478"/>
          <ac:spMkLst>
            <pc:docMk/>
            <pc:sldMk cId="4043333155" sldId="266"/>
            <ac:spMk id="2" creationId="{4F18A7E1-2F01-2F32-D6F9-7DF92C41548F}"/>
          </ac:spMkLst>
        </pc:spChg>
        <pc:spChg chg="del mod">
          <ac:chgData name="Кристиян Пецанов" userId="3130b17c84f80c0f" providerId="LiveId" clId="{90DFBF7B-1521-405C-9FD8-2194AC8B09AB}" dt="2023-04-02T11:21:12.857" v="1396" actId="931"/>
          <ac:spMkLst>
            <pc:docMk/>
            <pc:sldMk cId="4043333155" sldId="266"/>
            <ac:spMk id="3" creationId="{796FC8AD-A12E-E85C-8C8B-4F78DABCAA1D}"/>
          </ac:spMkLst>
        </pc:spChg>
        <pc:spChg chg="add mod">
          <ac:chgData name="Кристиян Пецанов" userId="3130b17c84f80c0f" providerId="LiveId" clId="{90DFBF7B-1521-405C-9FD8-2194AC8B09AB}" dt="2023-04-02T11:21:30.677" v="1406" actId="20577"/>
          <ac:spMkLst>
            <pc:docMk/>
            <pc:sldMk cId="4043333155" sldId="266"/>
            <ac:spMk id="6" creationId="{97BBB402-27E1-B27A-4314-01F1000F6E04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21:19.515" v="1400" actId="14100"/>
          <ac:picMkLst>
            <pc:docMk/>
            <pc:sldMk cId="4043333155" sldId="266"/>
            <ac:picMk id="5" creationId="{2EC9ABFF-8D48-88E5-6617-900B2740D814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3:20.191" v="1445" actId="3626"/>
        <pc:sldMkLst>
          <pc:docMk/>
          <pc:sldMk cId="881943244" sldId="267"/>
        </pc:sldMkLst>
        <pc:spChg chg="mod">
          <ac:chgData name="Кристиян Пецанов" userId="3130b17c84f80c0f" providerId="LiveId" clId="{90DFBF7B-1521-405C-9FD8-2194AC8B09AB}" dt="2023-04-02T11:23:20.191" v="1445" actId="3626"/>
          <ac:spMkLst>
            <pc:docMk/>
            <pc:sldMk cId="881943244" sldId="267"/>
            <ac:spMk id="2" creationId="{95054B10-F014-E1E2-9FC0-9463290BF533}"/>
          </ac:spMkLst>
        </pc:spChg>
        <pc:spChg chg="del mod">
          <ac:chgData name="Кристиян Пецанов" userId="3130b17c84f80c0f" providerId="LiveId" clId="{90DFBF7B-1521-405C-9FD8-2194AC8B09AB}" dt="2023-04-02T11:22:13.800" v="1410" actId="478"/>
          <ac:spMkLst>
            <pc:docMk/>
            <pc:sldMk cId="881943244" sldId="267"/>
            <ac:spMk id="3" creationId="{9A71B7DE-171A-0200-3CE3-84E355CA4333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12" creationId="{E1589AE1-C0FC-4B66-9C0D-9EB92F40F440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30:40.792" v="1801" actId="5793"/>
        <pc:sldMkLst>
          <pc:docMk/>
          <pc:sldMk cId="140830760" sldId="268"/>
        </pc:sldMkLst>
        <pc:spChg chg="mod">
          <ac:chgData name="Кристиян Пецанов" userId="3130b17c84f80c0f" providerId="LiveId" clId="{90DFBF7B-1521-405C-9FD8-2194AC8B09AB}" dt="2023-04-02T11:23:55.490" v="1459" actId="20577"/>
          <ac:spMkLst>
            <pc:docMk/>
            <pc:sldMk cId="140830760" sldId="268"/>
            <ac:spMk id="2" creationId="{D430273A-FC0E-88BD-2E43-3A4D366C36C2}"/>
          </ac:spMkLst>
        </pc:spChg>
        <pc:spChg chg="mod">
          <ac:chgData name="Кристиян Пецанов" userId="3130b17c84f80c0f" providerId="LiveId" clId="{90DFBF7B-1521-405C-9FD8-2194AC8B09AB}" dt="2023-04-02T11:30:40.792" v="1801" actId="5793"/>
          <ac:spMkLst>
            <pc:docMk/>
            <pc:sldMk cId="140830760" sldId="268"/>
            <ac:spMk id="3" creationId="{CA6600EB-B415-A9DC-1873-0B54B0B48F6D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12" creationId="{E1589AE1-C0FC-4B66-9C0D-9EB92F40F440}"/>
          </ac:spMkLst>
        </pc:spChg>
      </pc:sldChg>
      <pc:sldChg chg="addSp delSp modSp new mod setBg setClrOvrMap">
        <pc:chgData name="Кристиян Пецанов" userId="3130b17c84f80c0f" providerId="LiveId" clId="{90DFBF7B-1521-405C-9FD8-2194AC8B09AB}" dt="2023-04-02T11:31:06.858" v="1835" actId="122"/>
        <pc:sldMkLst>
          <pc:docMk/>
          <pc:sldMk cId="3035524210" sldId="269"/>
        </pc:sldMkLst>
        <pc:spChg chg="mod">
          <ac:chgData name="Кристиян Пецанов" userId="3130b17c84f80c0f" providerId="LiveId" clId="{90DFBF7B-1521-405C-9FD8-2194AC8B09AB}" dt="2023-04-02T11:31:06.858" v="1835" actId="122"/>
          <ac:spMkLst>
            <pc:docMk/>
            <pc:sldMk cId="3035524210" sldId="269"/>
            <ac:spMk id="2" creationId="{60173F23-A451-0AC1-6CC2-A0C94547B640}"/>
          </ac:spMkLst>
        </pc:spChg>
        <pc:spChg chg="del mod">
          <ac:chgData name="Кристиян Пецанов" userId="3130b17c84f80c0f" providerId="LiveId" clId="{90DFBF7B-1521-405C-9FD8-2194AC8B09AB}" dt="2023-04-02T11:30:48.529" v="1804" actId="478"/>
          <ac:spMkLst>
            <pc:docMk/>
            <pc:sldMk cId="3035524210" sldId="269"/>
            <ac:spMk id="3" creationId="{FDFD6E58-1F6F-E0D5-31FA-233FE727E665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12" creationId="{E1589AE1-C0FC-4B66-9C0D-9EB92F40F4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tiyanpts.github.io/chat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media.github.io/page.js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webpack" TargetMode="External"/><Relationship Id="rId4" Type="http://schemas.openxmlformats.org/officeDocument/2006/relationships/hyperlink" Target="https://lit.dev/docs/v1/lit-html/introduc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-app-22f2e.web.app/" TargetMode="External"/><Relationship Id="rId2" Type="http://schemas.openxmlformats.org/officeDocument/2006/relationships/hyperlink" Target="https://kristiyanpts.github.io/chatAp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A8C17CB-76E0-867C-0972-9D74959BC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6" r="9091" b="158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6EA43E-7FD5-00CE-ADB5-6FDB6307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“</a:t>
            </a:r>
            <a:r>
              <a:rPr lang="en-US" sz="2400" b="1" u="sng" dirty="0">
                <a:solidFill>
                  <a:srgbClr val="FFFFFF"/>
                </a:solidFill>
              </a:rPr>
              <a:t>Can I</a:t>
            </a:r>
            <a:r>
              <a:rPr lang="en-US" sz="2400" dirty="0">
                <a:solidFill>
                  <a:srgbClr val="FFFFFF"/>
                </a:solidFill>
              </a:rPr>
              <a:t> become a developer (WEB)?” 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JavaScript Chat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Application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6B91963-7AA8-4244-CBA1-1000B9B7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2"/>
            <a:ext cx="3208866" cy="98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Dev: Kristiyan Petsanov</a:t>
            </a: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Mentor: Nadezhda Manchevska</a:t>
            </a:r>
            <a:endParaRPr lang="bg-BG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4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3EFE327-E618-4CAD-F383-CF8A8D8A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8236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9385F10-2B63-BD64-0BF5-C23D013A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118236"/>
            <a:ext cx="12192001" cy="74865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Register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7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6BFB0697-2586-69CD-B932-1D4B4BC7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137337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6CD21663-5A87-B33B-BDCB-BA4D9AB8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137336"/>
            <a:ext cx="12192001" cy="72955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Settings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76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7BBB402-27E1-B27A-4314-01F1000F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5857500"/>
            <a:ext cx="12192001" cy="10093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Chats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F5A5340-1993-233B-98E2-6D3B6E0E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054B10-F014-E1E2-9FC0-9463290B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11120073" cy="460800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Live Demonstration</a:t>
            </a:r>
            <a:br>
              <a:rPr lang="en-US" sz="4000" dirty="0">
                <a:solidFill>
                  <a:schemeClr val="accent1"/>
                </a:solidFill>
              </a:rPr>
            </a:b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cap="none" dirty="0">
                <a:hlinkClick r:id="rId2"/>
              </a:rPr>
              <a:t>https://kristiyanpts.github.io/chatApp/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94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73A-FC0E-88BD-2E43-3A4D366C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Conclusion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6600EB-B415-A9DC-1873-0B54B0B4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Learning JS or any other language may seem hard, but it is like everything else. It will be hard in the beginning; however, it will be worth in the end.</a:t>
            </a:r>
          </a:p>
          <a:p>
            <a:r>
              <a:rPr lang="en-US" sz="2000" dirty="0"/>
              <a:t>If you are wondering whether to start studying any programming language or not, I suggest you start learning it, follow your dreams and NEVER Give Up.</a:t>
            </a:r>
          </a:p>
          <a:p>
            <a:r>
              <a:rPr lang="en-US" sz="2000" dirty="0"/>
              <a:t>Start coding today!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083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173F23-A451-0AC1-6CC2-A0C94547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11120073" cy="460800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Thank you for your attention!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2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1FB903-256B-0EAE-9E20-FD23F71F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Content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E321B6-1406-74A2-706C-8925A834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“Can I become a developer?” – Slide 3</a:t>
            </a:r>
          </a:p>
          <a:p>
            <a:r>
              <a:rPr lang="en-US" sz="2000" dirty="0"/>
              <a:t>What libraries/tools were used in the development process? – Slide 4</a:t>
            </a:r>
          </a:p>
          <a:p>
            <a:r>
              <a:rPr lang="en-US" sz="2000" dirty="0"/>
              <a:t>What is the point of the application? – Slide 5</a:t>
            </a:r>
          </a:p>
          <a:p>
            <a:r>
              <a:rPr lang="en-US" sz="2000" dirty="0"/>
              <a:t>How can you access the app? – Slide 6</a:t>
            </a:r>
            <a:endParaRPr lang="bg-BG" sz="2000" dirty="0"/>
          </a:p>
          <a:p>
            <a:r>
              <a:rPr lang="en-US" sz="2000" dirty="0"/>
              <a:t>Application Overview – Slide 7-12</a:t>
            </a:r>
          </a:p>
          <a:p>
            <a:r>
              <a:rPr lang="en-US" sz="2000" dirty="0"/>
              <a:t>Live Demonstration – Slide 13</a:t>
            </a:r>
          </a:p>
          <a:p>
            <a:r>
              <a:rPr lang="en-US" sz="2000" dirty="0"/>
              <a:t>Conclusion – Slide 14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7356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75FF40-D4C4-0B7A-C692-C410BDC1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</a:rPr>
              <a:t>Can I</a:t>
            </a:r>
            <a:r>
              <a:rPr lang="en-US" sz="4000" dirty="0">
                <a:solidFill>
                  <a:schemeClr val="accent1"/>
                </a:solidFill>
              </a:rPr>
              <a:t> become a developer?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BD6584B-F3E8-2276-67D6-C12040D0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52758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One of the most common question that a future developer can ask themselves</a:t>
            </a:r>
          </a:p>
          <a:p>
            <a:r>
              <a:rPr lang="en-US" sz="2000" dirty="0"/>
              <a:t>Focus on the first two words</a:t>
            </a:r>
          </a:p>
          <a:p>
            <a:r>
              <a:rPr lang="en-US" sz="2000" dirty="0"/>
              <a:t>Anyone can become a developer if they are motivated, can put up the time required and of course a laptop/computer.</a:t>
            </a:r>
          </a:p>
          <a:p>
            <a:r>
              <a:rPr lang="en-US" sz="2000" dirty="0"/>
              <a:t>There is one rule you must not break if you want to become a developer – </a:t>
            </a:r>
            <a:r>
              <a:rPr lang="en-US" sz="2000" b="1" dirty="0"/>
              <a:t>You mustn't quit!</a:t>
            </a:r>
          </a:p>
          <a:p>
            <a:r>
              <a:rPr lang="en-US" sz="2000" dirty="0"/>
              <a:t>If you don’t have the ability to learn a programming language at school, you can always take courses online.</a:t>
            </a:r>
          </a:p>
          <a:p>
            <a:r>
              <a:rPr lang="en-US" sz="2000" dirty="0"/>
              <a:t>YOU CAN DO IT!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94067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E6F07A-D751-16F8-D475-204D8119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Libraries And Tools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38ACA7-FE5E-F694-ECE5-4E88A43A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FireBase</a:t>
            </a:r>
            <a:r>
              <a:rPr lang="en-US" sz="2000" dirty="0"/>
              <a:t> was used to handle the back-end of the application</a:t>
            </a:r>
            <a:endParaRPr lang="en-US" sz="1800" dirty="0"/>
          </a:p>
          <a:p>
            <a:r>
              <a:rPr lang="en-US" sz="1800" dirty="0">
                <a:hlinkClick r:id="rId3"/>
              </a:rPr>
              <a:t>Page.js</a:t>
            </a:r>
            <a:r>
              <a:rPr lang="en-US" sz="1800" dirty="0"/>
              <a:t> was used for the routing throughout the SPA</a:t>
            </a:r>
          </a:p>
          <a:p>
            <a:r>
              <a:rPr lang="en-US" sz="2000" dirty="0">
                <a:hlinkClick r:id="rId4"/>
              </a:rPr>
              <a:t>lit-html</a:t>
            </a:r>
            <a:r>
              <a:rPr lang="en-US" sz="2000" dirty="0"/>
              <a:t> was used for rendering HTML templates</a:t>
            </a:r>
          </a:p>
          <a:p>
            <a:r>
              <a:rPr lang="en-US" sz="2000" dirty="0">
                <a:hlinkClick r:id="rId5"/>
              </a:rPr>
              <a:t>Webpack</a:t>
            </a:r>
            <a:r>
              <a:rPr lang="en-US" sz="2000" dirty="0"/>
              <a:t> was used for bundling the modules/libraries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335860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7F72C8-8228-3B48-F785-690A00A0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the point of the application?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62685C-613E-1E48-1E74-26E4332F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point of the app is to show what you can do with just 2 months of studying how to create a JS application and basic knowledge of HTML and CSS.</a:t>
            </a:r>
          </a:p>
          <a:p>
            <a:r>
              <a:rPr lang="en-US" sz="2000" dirty="0"/>
              <a:t>In just 2 months you can learn how to make and end-to-end application with all the features that your everyday app has such as user profile, profile customization etc.</a:t>
            </a:r>
          </a:p>
          <a:p>
            <a:r>
              <a:rPr lang="en-US" sz="2000" dirty="0"/>
              <a:t>That’s exactly what I’ve done in the chat app. You can make your own account; you can create your own chats and invite your friends/co-workers by giving them the name and the password of your chat.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904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92BCD2-380F-B131-C425-AC5A423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How can you access the app?</a:t>
            </a:r>
            <a:endParaRPr lang="bg-BG" sz="36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A128F6-E901-661C-1F19-FE7F6764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Link 1: </a:t>
            </a:r>
            <a:r>
              <a:rPr lang="en-US" sz="2000" cap="none" dirty="0">
                <a:hlinkClick r:id="rId2"/>
              </a:rPr>
              <a:t>https://kristiyanpts.github.io/chatApp/</a:t>
            </a:r>
            <a:endParaRPr lang="en-US" sz="2000" cap="none" dirty="0"/>
          </a:p>
          <a:p>
            <a:r>
              <a:rPr lang="en-US" sz="2000" dirty="0"/>
              <a:t>Link 2: </a:t>
            </a:r>
            <a:r>
              <a:rPr lang="en-US" sz="2000" dirty="0">
                <a:hlinkClick r:id="rId3"/>
              </a:rPr>
              <a:t>https://chat-app-22f2e.web.app/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0006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D7EB6-5EC6-1D68-1CD1-B5CCBDD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74" y="5860025"/>
            <a:ext cx="12192000" cy="99797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Home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5B055D27-B259-CB3A-B140-BE2018D14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026" cy="5860026"/>
          </a:xfrm>
        </p:spPr>
      </p:pic>
    </p:spTree>
    <p:extLst>
      <p:ext uri="{BB962C8B-B14F-4D97-AF65-F5344CB8AC3E}">
        <p14:creationId xmlns:p14="http://schemas.microsoft.com/office/powerpoint/2010/main" val="224503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D7EB6-5EC6-1D68-1CD1-B5CCBDD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5857500"/>
            <a:ext cx="12192001" cy="10093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About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7C994CAE-89EC-ADF4-7211-312561AC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5857501"/>
          </a:xfrm>
        </p:spPr>
      </p:pic>
    </p:spTree>
    <p:extLst>
      <p:ext uri="{BB962C8B-B14F-4D97-AF65-F5344CB8AC3E}">
        <p14:creationId xmlns:p14="http://schemas.microsoft.com/office/powerpoint/2010/main" val="2401592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32B703E7-6D99-A4F0-5B8B-F06D95FE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80116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6C83030D-4ABE-ACDC-6C23-76BB4C87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080116"/>
            <a:ext cx="12192001" cy="78677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Sign In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3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487</Words>
  <Application>Microsoft Office PowerPoint</Application>
  <PresentationFormat>Широк екран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0" baseType="lpstr">
      <vt:lpstr>Corbel</vt:lpstr>
      <vt:lpstr>Univers</vt:lpstr>
      <vt:lpstr>Univers Condensed</vt:lpstr>
      <vt:lpstr>Wingdings 2</vt:lpstr>
      <vt:lpstr>DividendVTI</vt:lpstr>
      <vt:lpstr>“Can I become a developer (WEB)?”    JavaScript Chat  Application </vt:lpstr>
      <vt:lpstr>Content</vt:lpstr>
      <vt:lpstr>Can I become a developer?</vt:lpstr>
      <vt:lpstr>Libraries And Tools</vt:lpstr>
      <vt:lpstr>What is the point of the application?</vt:lpstr>
      <vt:lpstr>How can you access the app?</vt:lpstr>
      <vt:lpstr>App overview – Home Page</vt:lpstr>
      <vt:lpstr>App overview – About Page</vt:lpstr>
      <vt:lpstr>App overview – Sign In Page</vt:lpstr>
      <vt:lpstr>App overview – Register Page</vt:lpstr>
      <vt:lpstr>App overview – Settings Page</vt:lpstr>
      <vt:lpstr>App overview – Chats Page</vt:lpstr>
      <vt:lpstr>Live Demonstration  https://kristiyanpts.github.io/chatApp/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Chat Application</dc:title>
  <dc:creator>Кристиян Пецанов</dc:creator>
  <cp:lastModifiedBy>Кристиян Пецанов</cp:lastModifiedBy>
  <cp:revision>4</cp:revision>
  <dcterms:created xsi:type="dcterms:W3CDTF">2023-04-02T10:43:20Z</dcterms:created>
  <dcterms:modified xsi:type="dcterms:W3CDTF">2023-04-04T16:01:09Z</dcterms:modified>
</cp:coreProperties>
</file>