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4"/>
    <p:restoredTop sz="94694"/>
  </p:normalViewPr>
  <p:slideViewPr>
    <p:cSldViewPr snapToGrid="0">
      <p:cViewPr varScale="1">
        <p:scale>
          <a:sx n="144" d="100"/>
          <a:sy n="144" d="100"/>
        </p:scale>
        <p:origin x="232"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20/10/2023</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20/10/2023</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20/10/2023</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20/10/2023</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2023</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3" name="Picture 2">
            <a:extLst>
              <a:ext uri="{FF2B5EF4-FFF2-40B4-BE49-F238E27FC236}">
                <a16:creationId xmlns:a16="http://schemas.microsoft.com/office/drawing/2014/main" id="{2B860EA7-2164-BDA4-0371-01C92CE79303}"/>
              </a:ext>
            </a:extLst>
          </p:cNvPr>
          <p:cNvPicPr>
            <a:picLocks noChangeAspect="1"/>
          </p:cNvPicPr>
          <p:nvPr/>
        </p:nvPicPr>
        <p:blipFill>
          <a:blip r:embed="rId3"/>
          <a:stretch>
            <a:fillRect/>
          </a:stretch>
        </p:blipFill>
        <p:spPr>
          <a:xfrm>
            <a:off x="1480548" y="2241954"/>
            <a:ext cx="9230904" cy="3650846"/>
          </a:xfrm>
          <a:prstGeom prst="rect">
            <a:avLst/>
          </a:prstGeo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6" name="Picture 5">
            <a:extLst>
              <a:ext uri="{FF2B5EF4-FFF2-40B4-BE49-F238E27FC236}">
                <a16:creationId xmlns:a16="http://schemas.microsoft.com/office/drawing/2014/main" id="{8D5AF898-209D-D8D2-7A01-E748FBD3EE7E}"/>
              </a:ext>
            </a:extLst>
          </p:cNvPr>
          <p:cNvPicPr>
            <a:picLocks noChangeAspect="1"/>
          </p:cNvPicPr>
          <p:nvPr/>
        </p:nvPicPr>
        <p:blipFill>
          <a:blip r:embed="rId3"/>
          <a:stretch>
            <a:fillRect/>
          </a:stretch>
        </p:blipFill>
        <p:spPr>
          <a:xfrm>
            <a:off x="1450020" y="2410336"/>
            <a:ext cx="9291960" cy="3245398"/>
          </a:xfrm>
          <a:prstGeom prst="rect">
            <a:avLst/>
          </a:prstGeom>
        </p:spPr>
      </p:pic>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6" name="Picture 5">
            <a:extLst>
              <a:ext uri="{FF2B5EF4-FFF2-40B4-BE49-F238E27FC236}">
                <a16:creationId xmlns:a16="http://schemas.microsoft.com/office/drawing/2014/main" id="{3BE75BDB-99D6-B813-0791-A4E8829D4510}"/>
              </a:ext>
            </a:extLst>
          </p:cNvPr>
          <p:cNvPicPr>
            <a:picLocks noChangeAspect="1"/>
          </p:cNvPicPr>
          <p:nvPr/>
        </p:nvPicPr>
        <p:blipFill>
          <a:blip r:embed="rId3"/>
          <a:stretch>
            <a:fillRect/>
          </a:stretch>
        </p:blipFill>
        <p:spPr>
          <a:xfrm>
            <a:off x="1533796" y="2352620"/>
            <a:ext cx="9124408" cy="3623104"/>
          </a:xfrm>
          <a:prstGeom prst="rect">
            <a:avLst/>
          </a:prstGeom>
        </p:spPr>
      </p:pic>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6" name="Picture 5">
            <a:extLst>
              <a:ext uri="{FF2B5EF4-FFF2-40B4-BE49-F238E27FC236}">
                <a16:creationId xmlns:a16="http://schemas.microsoft.com/office/drawing/2014/main" id="{6BDF44DE-9AC8-D0C6-9CB7-3EFAF99CBDB1}"/>
              </a:ext>
            </a:extLst>
          </p:cNvPr>
          <p:cNvPicPr>
            <a:picLocks noChangeAspect="1"/>
          </p:cNvPicPr>
          <p:nvPr/>
        </p:nvPicPr>
        <p:blipFill>
          <a:blip r:embed="rId3"/>
          <a:stretch>
            <a:fillRect/>
          </a:stretch>
        </p:blipFill>
        <p:spPr>
          <a:xfrm>
            <a:off x="1604908" y="2410678"/>
            <a:ext cx="8982184" cy="3506988"/>
          </a:xfrm>
          <a:prstGeom prst="rect">
            <a:avLst/>
          </a:prstGeom>
        </p:spPr>
      </p:pic>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6" name="Picture 5">
            <a:extLst>
              <a:ext uri="{FF2B5EF4-FFF2-40B4-BE49-F238E27FC236}">
                <a16:creationId xmlns:a16="http://schemas.microsoft.com/office/drawing/2014/main" id="{7B0DD715-5D49-A4A9-C442-BCD1166F6678}"/>
              </a:ext>
            </a:extLst>
          </p:cNvPr>
          <p:cNvPicPr>
            <a:picLocks noChangeAspect="1"/>
          </p:cNvPicPr>
          <p:nvPr/>
        </p:nvPicPr>
        <p:blipFill>
          <a:blip r:embed="rId3"/>
          <a:stretch>
            <a:fillRect/>
          </a:stretch>
        </p:blipFill>
        <p:spPr>
          <a:xfrm>
            <a:off x="1501848" y="2352136"/>
            <a:ext cx="9188304" cy="3624071"/>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dirty="0"/>
              <a:t>Kris Gwynne</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Kris.gwynne@softwire.com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Kris, and I’m a Senior Software Developer at Softwire.</a:t>
            </a:r>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r>
              <a:rPr lang="en-GB" dirty="0"/>
              <a:t>I studied Physics and Maths at university for 4 years. After I graduated I did a short internship at Softwire, and joined a few months later. I’ve been working at Softwire for about 3 years.</a:t>
            </a:r>
          </a:p>
          <a:p>
            <a:pPr marL="285750" indent="-285750">
              <a:buFont typeface="Arial" panose="020B0604020202020204" pitchFamily="34" charset="0"/>
              <a:buChar char="•"/>
            </a:pPr>
            <a:r>
              <a:rPr lang="en-GB" dirty="0"/>
              <a:t>Since being at Softwire, I’ve worked on:</a:t>
            </a:r>
          </a:p>
          <a:p>
            <a:pPr marL="819150" lvl="2" indent="-285750"/>
            <a:r>
              <a:rPr lang="en-GB" dirty="0"/>
              <a:t>The website for </a:t>
            </a:r>
            <a:r>
              <a:rPr lang="en-GB" dirty="0" err="1"/>
              <a:t>MoreThan</a:t>
            </a:r>
            <a:endParaRPr lang="en-GB" dirty="0"/>
          </a:p>
          <a:p>
            <a:pPr marL="819150" lvl="2" indent="-285750"/>
            <a:r>
              <a:rPr lang="en-GB" dirty="0"/>
              <a:t>Ofgem Renewable Electricity Register</a:t>
            </a:r>
          </a:p>
          <a:p>
            <a:pPr marL="819150" lvl="2" indent="-285750"/>
            <a:r>
              <a:rPr lang="en-GB" dirty="0"/>
              <a:t>Various projects for the BBC</a:t>
            </a:r>
          </a:p>
          <a:p>
            <a:pPr marL="285750" indent="-285750">
              <a:buFont typeface="Arial" panose="020B0604020202020204" pitchFamily="34" charset="0"/>
              <a:buChar char="•"/>
            </a:pPr>
            <a:r>
              <a:rPr lang="en-GB" dirty="0"/>
              <a:t>Outside of work, I enjoy watching Formula 1 and rugby union, going to musicals and gaming.</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You should all have laptops. You will need to install the following:</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a:p>
            <a:endParaRPr lang="en-GB" sz="1800" dirty="0"/>
          </a:p>
          <a:p>
            <a:r>
              <a:rPr lang="en-GB" sz="1800" dirty="0"/>
              <a:t>You may also want:</a:t>
            </a:r>
          </a:p>
          <a:p>
            <a:pPr marL="285750" indent="-285750">
              <a:buFont typeface="Arial" panose="020B0604020202020204" pitchFamily="34" charset="0"/>
              <a:buChar char="•"/>
            </a:pPr>
            <a:r>
              <a:rPr lang="en-GB" sz="1800" dirty="0"/>
              <a:t>Postman – we can leave this for later in the week though!</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Useful links</a:t>
            </a:r>
          </a:p>
          <a:p>
            <a:pPr marL="819150" lvl="2" indent="-285750"/>
            <a:r>
              <a:rPr lang="en-GB" sz="1350" dirty="0"/>
              <a:t>Technical overview</a:t>
            </a:r>
          </a:p>
          <a:p>
            <a:pPr marL="819150" lvl="2" indent="-285750"/>
            <a:r>
              <a:rPr lang="en-GB" sz="1350" dirty="0"/>
              <a:t>How to run the website locally</a:t>
            </a:r>
          </a:p>
          <a:p>
            <a:pPr marL="819150" lvl="2" indent="-285750"/>
            <a:r>
              <a:rPr lang="en-GB" sz="1350" dirty="0"/>
              <a:t>How to contribute code</a:t>
            </a:r>
          </a:p>
          <a:p>
            <a:pPr marL="285750" indent="-285750">
              <a:buFont typeface="Arial" panose="020B0604020202020204" pitchFamily="34" charset="0"/>
              <a:buChar char="•"/>
            </a:pPr>
            <a:r>
              <a:rPr lang="en-GB" sz="1350" dirty="0"/>
              <a:t>The slides for all of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2423</TotalTime>
  <Words>1385</Words>
  <Application>Microsoft Macintosh PowerPoint</Application>
  <PresentationFormat>Widescreen</PresentationFormat>
  <Paragraphs>201</Paragraphs>
  <Slides>24</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Kris Gwynne</cp:lastModifiedBy>
  <cp:revision>15</cp:revision>
  <dcterms:created xsi:type="dcterms:W3CDTF">2021-11-04T13:51:55Z</dcterms:created>
  <dcterms:modified xsi:type="dcterms:W3CDTF">2023-10-20T15:30:58Z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