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/>
    <p:restoredTop sz="94694"/>
  </p:normalViewPr>
  <p:slideViewPr>
    <p:cSldViewPr snapToGrid="0">
      <p:cViewPr varScale="1">
        <p:scale>
          <a:sx n="108" d="100"/>
          <a:sy n="108" d="100"/>
        </p:scale>
        <p:origin x="24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483475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C351-B984-707D-BA96-5F5239A1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559" y="1733289"/>
            <a:ext cx="3224056" cy="5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Kris Gwynne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Kris.gwynne@softwire.com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818</Words>
  <Application>Microsoft Macintosh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Kris Gwynne</cp:lastModifiedBy>
  <cp:revision>8</cp:revision>
  <dcterms:created xsi:type="dcterms:W3CDTF">2021-11-04T13:51:55Z</dcterms:created>
  <dcterms:modified xsi:type="dcterms:W3CDTF">2023-10-19T10:52:55Z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