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17"/>
  </p:notesMasterIdLst>
  <p:sldIdLst>
    <p:sldId id="256" r:id="rId6"/>
    <p:sldId id="277" r:id="rId7"/>
    <p:sldId id="285" r:id="rId8"/>
    <p:sldId id="283" r:id="rId9"/>
    <p:sldId id="4514" r:id="rId10"/>
    <p:sldId id="4515" r:id="rId11"/>
    <p:sldId id="4513" r:id="rId12"/>
    <p:sldId id="4516" r:id="rId13"/>
    <p:sldId id="4517" r:id="rId14"/>
    <p:sldId id="451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5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2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3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8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11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9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663FA16-8FA7-4F00-AA02-52384A620A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receive and enact HTTP requests in the backend?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Our backend code is a web application – a Node.js/Express app to be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We can define “endpoints” on this application. An endpoint is a point of entry to our backend app, it received a specific HTTP request method at a specific 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For each of these endpoints, we define a function in the backend code that is called when a client makes the request. This function will do some processing and then return a response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an example endpoint in the backend codebase to explain how this process works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6541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Kris Gwynne</a:t>
            </a:r>
            <a:endParaRPr lang="en-US" dirty="0"/>
          </a:p>
          <a:p>
            <a:pPr lvl="1"/>
            <a:r>
              <a:rPr lang="en-GB" dirty="0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err="1"/>
              <a:t>kris.gwynne@softwire.com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99800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are HTTP requests and why do we use them?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US" sz="2000" b="0" i="0" u="none" strike="noStrike" noProof="0" dirty="0">
                          <a:latin typeface="Montserrat"/>
                        </a:rPr>
                        <a:t>How can we easily test an HTTP request?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9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can we send HTTP requests from the frontend code?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do we receive and enact HTTP requests in the backend?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 Requests and Backend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4DF2C1D4-7A52-451D-95CF-699A1F90F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are HTTP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requests and why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do we use them?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HTTP requests?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stands for Hypertext Transfer Protocol. We use an HTTP request when we want to get or modify data on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requests are a structure of requests made by a client to a server. There are several types of request;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GET:</a:t>
            </a:r>
            <a:r>
              <a:rPr lang="en-GB" sz="1200" dirty="0">
                <a:solidFill>
                  <a:schemeClr val="accent1"/>
                </a:solidFill>
              </a:rPr>
              <a:t> </a:t>
            </a:r>
            <a:r>
              <a:rPr lang="en-GB" sz="1200" dirty="0"/>
              <a:t>this is used to get data from the server, in a read-only operation. (This is what a web browser uses to load a page, but is also used for many other calls to get data from a server).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POST: </a:t>
            </a:r>
            <a:r>
              <a:rPr lang="en-GB" sz="1200" dirty="0"/>
              <a:t>this is used to create, update or otherwise modify data on the server.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HTTP responses return data from the request. As well as containing the data, they also contain a response code to indicate what type of response it is. There are many response codes, we’ll only need to worry about the following: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200 OK: </a:t>
            </a:r>
            <a:r>
              <a:rPr lang="en-GB" sz="1200" dirty="0"/>
              <a:t>The request succeeded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400 Bad Request: </a:t>
            </a:r>
            <a:r>
              <a:rPr lang="en-GB" sz="1200" dirty="0"/>
              <a:t>The server could not understand the request due to bad syntax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404 Not Found:</a:t>
            </a:r>
            <a:r>
              <a:rPr lang="en-GB" sz="1200" dirty="0"/>
              <a:t> The server could not find the requested resource</a:t>
            </a:r>
          </a:p>
          <a:p>
            <a:pPr marL="819150" lvl="2" indent="-285750"/>
            <a:r>
              <a:rPr lang="en-GB" sz="1200" b="1" dirty="0">
                <a:solidFill>
                  <a:schemeClr val="accent1"/>
                </a:solidFill>
              </a:rPr>
              <a:t>500 Internal Server Error: </a:t>
            </a:r>
            <a:r>
              <a:rPr lang="en-GB" sz="1200" dirty="0"/>
              <a:t>The server has had an unexpected error</a:t>
            </a:r>
          </a:p>
          <a:p>
            <a:pPr marL="819150" lvl="2" indent="-285750"/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There are links to more details about request types and response codes in the README</a:t>
            </a:r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09937D-D048-4F11-8F91-0B3964A01BA2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17275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easily test an HTTP request?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05FFBAC-8EEB-4A09-B7BB-6DB07D20F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011" y="808999"/>
            <a:ext cx="5894265" cy="52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easily test an HTTP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Postman can be used – this is an API platform for using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 will now demonstrate using the Trello API to access our Trello board via Postman</a:t>
            </a:r>
          </a:p>
        </p:txBody>
      </p:sp>
    </p:spTree>
    <p:extLst>
      <p:ext uri="{BB962C8B-B14F-4D97-AF65-F5344CB8AC3E}">
        <p14:creationId xmlns:p14="http://schemas.microsoft.com/office/powerpoint/2010/main" val="2097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6EFA9-374F-4A8E-9849-D2197B4D0646}"/>
              </a:ext>
            </a:extLst>
          </p:cNvPr>
          <p:cNvSpPr/>
          <p:nvPr/>
        </p:nvSpPr>
        <p:spPr>
          <a:xfrm>
            <a:off x="0" y="1"/>
            <a:ext cx="12192000" cy="688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send HTTP requests from the frontend code?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28396-FC25-459E-9143-B03D52C5A4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50" y="2473035"/>
            <a:ext cx="6579450" cy="27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spc="-75" dirty="0">
                <a:latin typeface="Montserrat Light"/>
              </a:rPr>
              <a:t>How can we send HTTP requests from the frontend code?</a:t>
            </a:r>
            <a:endParaRPr lang="en-GB" sz="2800" spc="-75" dirty="0">
              <a:latin typeface="Montserra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85AB2-E6B9-4103-A4B0-075CFDAF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There is already a helper implemented for this – </a:t>
            </a:r>
            <a:r>
              <a:rPr lang="en-GB" sz="1800" dirty="0" err="1"/>
              <a:t>ApiClient</a:t>
            </a:r>
            <a:r>
              <a:rPr lang="en-GB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This is set up to be able to make GET and POST requests, with body parameters on the POST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HTTP requests will be handled as asynchronous operations, so need to be awaited.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I’ll now run through the code, and how to use this class.</a:t>
            </a:r>
          </a:p>
        </p:txBody>
      </p:sp>
    </p:spTree>
    <p:extLst>
      <p:ext uri="{BB962C8B-B14F-4D97-AF65-F5344CB8AC3E}">
        <p14:creationId xmlns:p14="http://schemas.microsoft.com/office/powerpoint/2010/main" val="16828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ng hallway with rows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6DCB2F0F-8AED-4817-A173-F8ADF131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4407750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can we receive and enact HTTP requests in the backend?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629</Words>
  <Application>Microsoft Macintosh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HTTP Requests and Backend Development</vt:lpstr>
      <vt:lpstr>Contents</vt:lpstr>
      <vt:lpstr>PowerPoint Presentation</vt:lpstr>
      <vt:lpstr>What are HTTP requests?</vt:lpstr>
      <vt:lpstr>PowerPoint Presentation</vt:lpstr>
      <vt:lpstr>How can we easily test an HTTP request?</vt:lpstr>
      <vt:lpstr>PowerPoint Presentation</vt:lpstr>
      <vt:lpstr>How can we send HTTP requests from the frontend code?</vt:lpstr>
      <vt:lpstr>PowerPoint Presentation</vt:lpstr>
      <vt:lpstr>How can we receive and enact HTTP requests in the backend?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Kris Gwynne</cp:lastModifiedBy>
  <cp:revision>7</cp:revision>
  <dcterms:created xsi:type="dcterms:W3CDTF">2021-11-04T13:51:55Z</dcterms:created>
  <dcterms:modified xsi:type="dcterms:W3CDTF">2023-10-19T10:58:40Z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