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70" r:id="rId4"/>
    <p:sldId id="268" r:id="rId5"/>
    <p:sldId id="258" r:id="rId6"/>
    <p:sldId id="269" r:id="rId7"/>
    <p:sldId id="272" r:id="rId8"/>
    <p:sldId id="271" r:id="rId9"/>
    <p:sldId id="276" r:id="rId10"/>
    <p:sldId id="273" r:id="rId11"/>
    <p:sldId id="274" r:id="rId12"/>
    <p:sldId id="277" r:id="rId13"/>
    <p:sldId id="264" r:id="rId14"/>
    <p:sldId id="263" r:id="rId15"/>
    <p:sldId id="265" r:id="rId16"/>
    <p:sldId id="266" r:id="rId17"/>
    <p:sldId id="267" r:id="rId18"/>
    <p:sldId id="259" r:id="rId19"/>
    <p:sldId id="261" r:id="rId20"/>
    <p:sldId id="278" r:id="rId21"/>
    <p:sldId id="280" r:id="rId22"/>
    <p:sldId id="279" r:id="rId23"/>
    <p:sldId id="282" r:id="rId24"/>
    <p:sldId id="281" r:id="rId25"/>
    <p:sldId id="262" r:id="rId26"/>
    <p:sldId id="283" r:id="rId27"/>
    <p:sldId id="260" r:id="rId28"/>
  </p:sldIdLst>
  <p:sldSz cx="12192000" cy="6858000"/>
  <p:notesSz cx="6858000" cy="914400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Black" panose="02000000000000000000" pitchFamily="2" charset="0"/>
      <p:bold r:id="rId38"/>
      <p:boldItalic r:id="rId39"/>
    </p:embeddedFont>
    <p:embeddedFont>
      <p:font typeface="Work Sans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536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499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61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48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434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624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20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40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58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609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889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185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B3D51C7C-9350-6866-8934-62EC9901F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>
            <a:extLst>
              <a:ext uri="{FF2B5EF4-FFF2-40B4-BE49-F238E27FC236}">
                <a16:creationId xmlns:a16="http://schemas.microsoft.com/office/drawing/2014/main" id="{12B6891A-B330-F764-D6D9-BBD0A91E6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>
            <a:extLst>
              <a:ext uri="{FF2B5EF4-FFF2-40B4-BE49-F238E27FC236}">
                <a16:creationId xmlns:a16="http://schemas.microsoft.com/office/drawing/2014/main" id="{C25A2185-0CC2-E525-A39E-4D87F835E0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337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211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454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31167735-3DE0-51EB-A180-9020E3E14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>
            <a:extLst>
              <a:ext uri="{FF2B5EF4-FFF2-40B4-BE49-F238E27FC236}">
                <a16:creationId xmlns:a16="http://schemas.microsoft.com/office/drawing/2014/main" id="{61B45941-23B0-7C31-ED38-68825B84B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>
            <a:extLst>
              <a:ext uri="{FF2B5EF4-FFF2-40B4-BE49-F238E27FC236}">
                <a16:creationId xmlns:a16="http://schemas.microsoft.com/office/drawing/2014/main" id="{1E5CBB90-2C6E-653C-8987-42A15B3C25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540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92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79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33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704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46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8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teste.tx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615283"/>
            <a:ext cx="1413387" cy="6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659082" y="2567225"/>
            <a:ext cx="8532917" cy="1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5300" b="0" i="0" u="none" strike="noStrike" cap="none" dirty="0">
                <a:solidFill>
                  <a:srgbClr val="00E88F"/>
                </a:solidFill>
                <a:latin typeface="Roboto Black"/>
                <a:ea typeface="Roboto Black"/>
                <a:cs typeface="Roboto Black"/>
                <a:sym typeface="Roboto Black"/>
              </a:rPr>
              <a:t>Desenvolvimento Dinâmico</a:t>
            </a:r>
            <a:endParaRPr lang="pt-BR" sz="5300" dirty="0">
              <a:solidFill>
                <a:srgbClr val="00E88F"/>
              </a:solidFill>
              <a:latin typeface="Roboto Black"/>
              <a:ea typeface="Roboto Black"/>
              <a:cs typeface="Roboto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grpSp>
        <p:nvGrpSpPr>
          <p:cNvPr id="86" name="Google Shape;86;p13"/>
          <p:cNvGrpSpPr/>
          <p:nvPr/>
        </p:nvGrpSpPr>
        <p:grpSpPr>
          <a:xfrm>
            <a:off x="593387" y="1060606"/>
            <a:ext cx="2892333" cy="4736786"/>
            <a:chOff x="1095000" y="882602"/>
            <a:chExt cx="3159205" cy="5008578"/>
          </a:xfrm>
        </p:grpSpPr>
        <p:sp>
          <p:nvSpPr>
            <p:cNvPr id="87" name="Google Shape;87;p13"/>
            <p:cNvSpPr/>
            <p:nvPr/>
          </p:nvSpPr>
          <p:spPr>
            <a:xfrm>
              <a:off x="1095000" y="1571930"/>
              <a:ext cx="3159205" cy="4123473"/>
            </a:xfrm>
            <a:custGeom>
              <a:avLst/>
              <a:gdLst/>
              <a:ahLst/>
              <a:cxnLst/>
              <a:rect l="l" t="t" r="r" b="b"/>
              <a:pathLst>
                <a:path w="3159205" h="4123473" extrusionOk="0">
                  <a:moveTo>
                    <a:pt x="56046" y="2723617"/>
                  </a:moveTo>
                  <a:cubicBezTo>
                    <a:pt x="-38930" y="2286749"/>
                    <a:pt x="-40807" y="1752748"/>
                    <a:pt x="271899" y="1470450"/>
                  </a:cubicBezTo>
                  <a:cubicBezTo>
                    <a:pt x="442329" y="1317007"/>
                    <a:pt x="695721" y="1279467"/>
                    <a:pt x="810686" y="1068400"/>
                  </a:cubicBezTo>
                  <a:cubicBezTo>
                    <a:pt x="873096" y="953998"/>
                    <a:pt x="879853" y="812380"/>
                    <a:pt x="905193" y="680428"/>
                  </a:cubicBezTo>
                  <a:cubicBezTo>
                    <a:pt x="983369" y="273123"/>
                    <a:pt x="1225875" y="-17997"/>
                    <a:pt x="1603242" y="866"/>
                  </a:cubicBezTo>
                  <a:cubicBezTo>
                    <a:pt x="1693807" y="5371"/>
                    <a:pt x="1782682" y="30804"/>
                    <a:pt x="1868741" y="63464"/>
                  </a:cubicBezTo>
                  <a:cubicBezTo>
                    <a:pt x="3190794" y="566214"/>
                    <a:pt x="3727048" y="3082778"/>
                    <a:pt x="2362575" y="3909401"/>
                  </a:cubicBezTo>
                  <a:cubicBezTo>
                    <a:pt x="1999004" y="4129759"/>
                    <a:pt x="1543273" y="4168237"/>
                    <a:pt x="1144602" y="4078329"/>
                  </a:cubicBezTo>
                  <a:cubicBezTo>
                    <a:pt x="666722" y="3970497"/>
                    <a:pt x="299960" y="3505850"/>
                    <a:pt x="131031" y="2998220"/>
                  </a:cubicBezTo>
                  <a:cubicBezTo>
                    <a:pt x="101131" y="2908096"/>
                    <a:pt x="76099" y="2816434"/>
                    <a:pt x="56046" y="2723617"/>
                  </a:cubicBezTo>
                  <a:close/>
                </a:path>
              </a:pathLst>
            </a:custGeom>
            <a:solidFill>
              <a:srgbClr val="00E8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1672173" y="3537128"/>
              <a:ext cx="2318372" cy="2354052"/>
              <a:chOff x="1672173" y="3537128"/>
              <a:chExt cx="2318372" cy="2354052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1676899" y="3773794"/>
                <a:ext cx="2056294" cy="2112795"/>
              </a:xfrm>
              <a:custGeom>
                <a:avLst/>
                <a:gdLst/>
                <a:ahLst/>
                <a:cxnLst/>
                <a:rect l="l" t="t" r="r" b="b"/>
                <a:pathLst>
                  <a:path w="2056294" h="2112795" extrusionOk="0">
                    <a:moveTo>
                      <a:pt x="1949698" y="769702"/>
                    </a:moveTo>
                    <a:cubicBezTo>
                      <a:pt x="2005069" y="1100145"/>
                      <a:pt x="2055560" y="1420922"/>
                      <a:pt x="2055936" y="1758027"/>
                    </a:cubicBezTo>
                    <a:cubicBezTo>
                      <a:pt x="2057371" y="1777473"/>
                      <a:pt x="2054490" y="1796984"/>
                      <a:pt x="2047489" y="1815182"/>
                    </a:cubicBezTo>
                    <a:cubicBezTo>
                      <a:pt x="2037541" y="1832957"/>
                      <a:pt x="2023276" y="1847926"/>
                      <a:pt x="2006008" y="1858728"/>
                    </a:cubicBezTo>
                    <a:cubicBezTo>
                      <a:pt x="1822439" y="1990117"/>
                      <a:pt x="1507012" y="2046426"/>
                      <a:pt x="1287030" y="2077865"/>
                    </a:cubicBezTo>
                    <a:cubicBezTo>
                      <a:pt x="963814" y="2124790"/>
                      <a:pt x="632620" y="2127417"/>
                      <a:pt x="310999" y="2067448"/>
                    </a:cubicBezTo>
                    <a:cubicBezTo>
                      <a:pt x="214804" y="2049523"/>
                      <a:pt x="62674" y="2004006"/>
                      <a:pt x="17533" y="1904151"/>
                    </a:cubicBezTo>
                    <a:cubicBezTo>
                      <a:pt x="-28453" y="1802231"/>
                      <a:pt x="29264" y="1603833"/>
                      <a:pt x="40620" y="1491778"/>
                    </a:cubicBezTo>
                    <a:cubicBezTo>
                      <a:pt x="69713" y="1204412"/>
                      <a:pt x="102372" y="917421"/>
                      <a:pt x="142540" y="631463"/>
                    </a:cubicBezTo>
                    <a:cubicBezTo>
                      <a:pt x="167785" y="451648"/>
                      <a:pt x="143009" y="36835"/>
                      <a:pt x="388424" y="1454"/>
                    </a:cubicBezTo>
                    <a:cubicBezTo>
                      <a:pt x="424181" y="-3708"/>
                      <a:pt x="460125" y="5864"/>
                      <a:pt x="495131" y="14686"/>
                    </a:cubicBezTo>
                    <a:cubicBezTo>
                      <a:pt x="848754" y="103374"/>
                      <a:pt x="1211857" y="81788"/>
                      <a:pt x="1567545" y="151331"/>
                    </a:cubicBezTo>
                    <a:cubicBezTo>
                      <a:pt x="1693303" y="175825"/>
                      <a:pt x="1765379" y="212520"/>
                      <a:pt x="1824128" y="331146"/>
                    </a:cubicBezTo>
                    <a:cubicBezTo>
                      <a:pt x="1896955" y="477925"/>
                      <a:pt x="1922764" y="609408"/>
                      <a:pt x="1949698" y="76970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672173" y="3769077"/>
                <a:ext cx="2065697" cy="2122103"/>
              </a:xfrm>
              <a:custGeom>
                <a:avLst/>
                <a:gdLst/>
                <a:ahLst/>
                <a:cxnLst/>
                <a:rect l="l" t="t" r="r" b="b"/>
                <a:pathLst>
                  <a:path w="2065697" h="2122103" extrusionOk="0">
                    <a:moveTo>
                      <a:pt x="820540" y="2122093"/>
                    </a:moveTo>
                    <a:cubicBezTo>
                      <a:pt x="650889" y="2122571"/>
                      <a:pt x="481557" y="2107405"/>
                      <a:pt x="314693" y="2076763"/>
                    </a:cubicBezTo>
                    <a:cubicBezTo>
                      <a:pt x="224223" y="2059965"/>
                      <a:pt x="65336" y="2015949"/>
                      <a:pt x="17849" y="1910838"/>
                    </a:cubicBezTo>
                    <a:cubicBezTo>
                      <a:pt x="-16594" y="1834539"/>
                      <a:pt x="6211" y="1704370"/>
                      <a:pt x="24606" y="1599259"/>
                    </a:cubicBezTo>
                    <a:cubicBezTo>
                      <a:pt x="31269" y="1561719"/>
                      <a:pt x="37463" y="1525494"/>
                      <a:pt x="40466" y="1496025"/>
                    </a:cubicBezTo>
                    <a:cubicBezTo>
                      <a:pt x="73877" y="1166239"/>
                      <a:pt x="106161" y="892857"/>
                      <a:pt x="142386" y="635522"/>
                    </a:cubicBezTo>
                    <a:cubicBezTo>
                      <a:pt x="147079" y="602675"/>
                      <a:pt x="150082" y="560912"/>
                      <a:pt x="153273" y="516803"/>
                    </a:cubicBezTo>
                    <a:cubicBezTo>
                      <a:pt x="168007" y="311743"/>
                      <a:pt x="188185" y="30946"/>
                      <a:pt x="392307" y="1478"/>
                    </a:cubicBezTo>
                    <a:cubicBezTo>
                      <a:pt x="427594" y="-3590"/>
                      <a:pt x="462975" y="5326"/>
                      <a:pt x="497042" y="13866"/>
                    </a:cubicBezTo>
                    <a:lnTo>
                      <a:pt x="500890" y="14804"/>
                    </a:lnTo>
                    <a:cubicBezTo>
                      <a:pt x="694501" y="63418"/>
                      <a:pt x="894399" y="79185"/>
                      <a:pt x="1087823" y="94482"/>
                    </a:cubicBezTo>
                    <a:cubicBezTo>
                      <a:pt x="1247366" y="107058"/>
                      <a:pt x="1412165" y="120103"/>
                      <a:pt x="1573116" y="151449"/>
                    </a:cubicBezTo>
                    <a:cubicBezTo>
                      <a:pt x="1695120" y="175193"/>
                      <a:pt x="1772358" y="211231"/>
                      <a:pt x="1833078" y="333798"/>
                    </a:cubicBezTo>
                    <a:cubicBezTo>
                      <a:pt x="1906187" y="481422"/>
                      <a:pt x="1932371" y="614688"/>
                      <a:pt x="1959024" y="773668"/>
                    </a:cubicBezTo>
                    <a:lnTo>
                      <a:pt x="1959024" y="773668"/>
                    </a:lnTo>
                    <a:cubicBezTo>
                      <a:pt x="2016929" y="1119221"/>
                      <a:pt x="2064979" y="1432114"/>
                      <a:pt x="2065355" y="1762744"/>
                    </a:cubicBezTo>
                    <a:cubicBezTo>
                      <a:pt x="2066782" y="1782866"/>
                      <a:pt x="2063741" y="1803062"/>
                      <a:pt x="2056439" y="1821869"/>
                    </a:cubicBezTo>
                    <a:cubicBezTo>
                      <a:pt x="2046229" y="1840414"/>
                      <a:pt x="2031429" y="1856021"/>
                      <a:pt x="2013456" y="1867198"/>
                    </a:cubicBezTo>
                    <a:cubicBezTo>
                      <a:pt x="1833829" y="1995959"/>
                      <a:pt x="1533793" y="2052456"/>
                      <a:pt x="1292507" y="2087274"/>
                    </a:cubicBezTo>
                    <a:cubicBezTo>
                      <a:pt x="1136211" y="2110108"/>
                      <a:pt x="978488" y="2121745"/>
                      <a:pt x="820540" y="2122093"/>
                    </a:cubicBezTo>
                    <a:close/>
                    <a:moveTo>
                      <a:pt x="413798" y="9455"/>
                    </a:moveTo>
                    <a:cubicBezTo>
                      <a:pt x="407050" y="9417"/>
                      <a:pt x="400312" y="9859"/>
                      <a:pt x="393621" y="10769"/>
                    </a:cubicBezTo>
                    <a:cubicBezTo>
                      <a:pt x="197007" y="38923"/>
                      <a:pt x="177111" y="315591"/>
                      <a:pt x="162564" y="517554"/>
                    </a:cubicBezTo>
                    <a:cubicBezTo>
                      <a:pt x="159373" y="561851"/>
                      <a:pt x="156370" y="603707"/>
                      <a:pt x="151678" y="636930"/>
                    </a:cubicBezTo>
                    <a:cubicBezTo>
                      <a:pt x="115640" y="894077"/>
                      <a:pt x="83262" y="1167366"/>
                      <a:pt x="49851" y="1497057"/>
                    </a:cubicBezTo>
                    <a:cubicBezTo>
                      <a:pt x="46848" y="1526807"/>
                      <a:pt x="40466" y="1562752"/>
                      <a:pt x="33803" y="1600948"/>
                    </a:cubicBezTo>
                    <a:cubicBezTo>
                      <a:pt x="15690" y="1704182"/>
                      <a:pt x="-6927" y="1833413"/>
                      <a:pt x="26389" y="1907084"/>
                    </a:cubicBezTo>
                    <a:cubicBezTo>
                      <a:pt x="73313" y="2012101"/>
                      <a:pt x="244964" y="2054333"/>
                      <a:pt x="316383" y="2067660"/>
                    </a:cubicBezTo>
                    <a:cubicBezTo>
                      <a:pt x="619515" y="2123969"/>
                      <a:pt x="947424" y="2127630"/>
                      <a:pt x="1291100" y="2078077"/>
                    </a:cubicBezTo>
                    <a:cubicBezTo>
                      <a:pt x="1531447" y="2043353"/>
                      <a:pt x="1830075" y="1987232"/>
                      <a:pt x="2008013" y="1859690"/>
                    </a:cubicBezTo>
                    <a:cubicBezTo>
                      <a:pt x="2024634" y="1849348"/>
                      <a:pt x="2038392" y="1834989"/>
                      <a:pt x="2047993" y="1817927"/>
                    </a:cubicBezTo>
                    <a:cubicBezTo>
                      <a:pt x="2054665" y="1800368"/>
                      <a:pt x="2057387" y="1781561"/>
                      <a:pt x="2055970" y="1762838"/>
                    </a:cubicBezTo>
                    <a:cubicBezTo>
                      <a:pt x="2055970" y="1432958"/>
                      <a:pt x="2007638" y="1120441"/>
                      <a:pt x="1949733" y="775264"/>
                    </a:cubicBezTo>
                    <a:lnTo>
                      <a:pt x="1949733" y="775264"/>
                    </a:lnTo>
                    <a:cubicBezTo>
                      <a:pt x="1923267" y="617128"/>
                      <a:pt x="1897177" y="484332"/>
                      <a:pt x="1824632" y="338115"/>
                    </a:cubicBezTo>
                    <a:cubicBezTo>
                      <a:pt x="1765319" y="218363"/>
                      <a:pt x="1693243" y="184390"/>
                      <a:pt x="1571239" y="160740"/>
                    </a:cubicBezTo>
                    <a:cubicBezTo>
                      <a:pt x="1410851" y="129488"/>
                      <a:pt x="1246146" y="116537"/>
                      <a:pt x="1086978" y="104430"/>
                    </a:cubicBezTo>
                    <a:cubicBezTo>
                      <a:pt x="893179" y="89039"/>
                      <a:pt x="692812" y="73272"/>
                      <a:pt x="498450" y="24471"/>
                    </a:cubicBezTo>
                    <a:lnTo>
                      <a:pt x="494696" y="23532"/>
                    </a:lnTo>
                    <a:cubicBezTo>
                      <a:pt x="468400" y="15593"/>
                      <a:pt x="441230" y="10863"/>
                      <a:pt x="413798" y="94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329412" y="3537128"/>
                <a:ext cx="661133" cy="2120621"/>
              </a:xfrm>
              <a:custGeom>
                <a:avLst/>
                <a:gdLst/>
                <a:ahLst/>
                <a:cxnLst/>
                <a:rect l="l" t="t" r="r" b="b"/>
                <a:pathLst>
                  <a:path w="661133" h="2120621" extrusionOk="0">
                    <a:moveTo>
                      <a:pt x="245099" y="96689"/>
                    </a:moveTo>
                    <a:cubicBezTo>
                      <a:pt x="285454" y="249194"/>
                      <a:pt x="323557" y="402262"/>
                      <a:pt x="361378" y="555236"/>
                    </a:cubicBezTo>
                    <a:lnTo>
                      <a:pt x="417688" y="784978"/>
                    </a:lnTo>
                    <a:lnTo>
                      <a:pt x="472683" y="1014909"/>
                    </a:lnTo>
                    <a:lnTo>
                      <a:pt x="525990" y="1245027"/>
                    </a:lnTo>
                    <a:lnTo>
                      <a:pt x="553018" y="1360180"/>
                    </a:lnTo>
                    <a:lnTo>
                      <a:pt x="579296" y="1475333"/>
                    </a:lnTo>
                    <a:lnTo>
                      <a:pt x="631851" y="1705732"/>
                    </a:lnTo>
                    <a:cubicBezTo>
                      <a:pt x="641236" y="1744116"/>
                      <a:pt x="649026" y="1782595"/>
                      <a:pt x="654282" y="1821636"/>
                    </a:cubicBezTo>
                    <a:cubicBezTo>
                      <a:pt x="660156" y="1861015"/>
                      <a:pt x="662258" y="1900863"/>
                      <a:pt x="660569" y="1940636"/>
                    </a:cubicBezTo>
                    <a:cubicBezTo>
                      <a:pt x="654075" y="2046330"/>
                      <a:pt x="563135" y="2126749"/>
                      <a:pt x="457442" y="2120255"/>
                    </a:cubicBezTo>
                    <a:cubicBezTo>
                      <a:pt x="387515" y="2115956"/>
                      <a:pt x="325490" y="2073865"/>
                      <a:pt x="295684" y="2010460"/>
                    </a:cubicBezTo>
                    <a:cubicBezTo>
                      <a:pt x="279448" y="1974216"/>
                      <a:pt x="266684" y="1936507"/>
                      <a:pt x="257581" y="1897841"/>
                    </a:cubicBezTo>
                    <a:cubicBezTo>
                      <a:pt x="248196" y="1859551"/>
                      <a:pt x="241439" y="1820791"/>
                      <a:pt x="235714" y="1781844"/>
                    </a:cubicBezTo>
                    <a:lnTo>
                      <a:pt x="199488" y="1547878"/>
                    </a:lnTo>
                    <a:lnTo>
                      <a:pt x="181470" y="1431130"/>
                    </a:lnTo>
                    <a:lnTo>
                      <a:pt x="163920" y="1314194"/>
                    </a:lnTo>
                    <a:lnTo>
                      <a:pt x="129008" y="1080510"/>
                    </a:lnTo>
                    <a:lnTo>
                      <a:pt x="95316" y="846543"/>
                    </a:lnTo>
                    <a:lnTo>
                      <a:pt x="62563" y="611921"/>
                    </a:lnTo>
                    <a:cubicBezTo>
                      <a:pt x="41259" y="455756"/>
                      <a:pt x="20143" y="299497"/>
                      <a:pt x="1373" y="142675"/>
                    </a:cubicBezTo>
                    <a:cubicBezTo>
                      <a:pt x="-8744" y="74747"/>
                      <a:pt x="38134" y="11483"/>
                      <a:pt x="106062" y="1367"/>
                    </a:cubicBezTo>
                    <a:cubicBezTo>
                      <a:pt x="169964" y="-8140"/>
                      <a:pt x="230515" y="32872"/>
                      <a:pt x="245381" y="95751"/>
                    </a:cubicBezTo>
                    <a:close/>
                  </a:path>
                </a:pathLst>
              </a:custGeom>
              <a:solidFill>
                <a:srgbClr val="8F95F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2" name="Google Shape;92;p13"/>
            <p:cNvSpPr/>
            <p:nvPr/>
          </p:nvSpPr>
          <p:spPr>
            <a:xfrm>
              <a:off x="1151891" y="1163228"/>
              <a:ext cx="1079132" cy="3005049"/>
            </a:xfrm>
            <a:custGeom>
              <a:avLst/>
              <a:gdLst/>
              <a:ahLst/>
              <a:cxnLst/>
              <a:rect l="l" t="t" r="r" b="b"/>
              <a:pathLst>
                <a:path w="1079132" h="3005049" extrusionOk="0">
                  <a:moveTo>
                    <a:pt x="795371" y="2944809"/>
                  </a:moveTo>
                  <a:cubicBezTo>
                    <a:pt x="773880" y="2918907"/>
                    <a:pt x="754453" y="2894131"/>
                    <a:pt x="734369" y="2868697"/>
                  </a:cubicBezTo>
                  <a:cubicBezTo>
                    <a:pt x="714286" y="2843264"/>
                    <a:pt x="695234" y="2817831"/>
                    <a:pt x="675808" y="2792304"/>
                  </a:cubicBezTo>
                  <a:cubicBezTo>
                    <a:pt x="637142" y="2741185"/>
                    <a:pt x="599320" y="2689352"/>
                    <a:pt x="562344" y="2636796"/>
                  </a:cubicBezTo>
                  <a:cubicBezTo>
                    <a:pt x="488203" y="2531873"/>
                    <a:pt x="417347" y="2424228"/>
                    <a:pt x="349776" y="2313862"/>
                  </a:cubicBezTo>
                  <a:cubicBezTo>
                    <a:pt x="282204" y="2203119"/>
                    <a:pt x="217636" y="2089750"/>
                    <a:pt x="158887" y="1969717"/>
                  </a:cubicBezTo>
                  <a:cubicBezTo>
                    <a:pt x="129512" y="1909465"/>
                    <a:pt x="101263" y="1847713"/>
                    <a:pt x="76018" y="1782018"/>
                  </a:cubicBezTo>
                  <a:cubicBezTo>
                    <a:pt x="47677" y="1711725"/>
                    <a:pt x="26027" y="1638927"/>
                    <a:pt x="11356" y="1564570"/>
                  </a:cubicBezTo>
                  <a:cubicBezTo>
                    <a:pt x="9479" y="1554059"/>
                    <a:pt x="7696" y="1543642"/>
                    <a:pt x="6194" y="1532286"/>
                  </a:cubicBezTo>
                  <a:cubicBezTo>
                    <a:pt x="5443" y="1526749"/>
                    <a:pt x="4599" y="1521306"/>
                    <a:pt x="4036" y="1515581"/>
                  </a:cubicBezTo>
                  <a:lnTo>
                    <a:pt x="2252" y="1497937"/>
                  </a:lnTo>
                  <a:lnTo>
                    <a:pt x="1502" y="1489021"/>
                  </a:lnTo>
                  <a:lnTo>
                    <a:pt x="657" y="1478698"/>
                  </a:lnTo>
                  <a:cubicBezTo>
                    <a:pt x="657" y="1472129"/>
                    <a:pt x="0" y="1465184"/>
                    <a:pt x="0" y="1459084"/>
                  </a:cubicBezTo>
                  <a:cubicBezTo>
                    <a:pt x="0" y="1446789"/>
                    <a:pt x="0" y="1434307"/>
                    <a:pt x="563" y="1423139"/>
                  </a:cubicBezTo>
                  <a:cubicBezTo>
                    <a:pt x="2540" y="1382165"/>
                    <a:pt x="7497" y="1341387"/>
                    <a:pt x="15391" y="1301135"/>
                  </a:cubicBezTo>
                  <a:cubicBezTo>
                    <a:pt x="28952" y="1231593"/>
                    <a:pt x="46468" y="1162877"/>
                    <a:pt x="67853" y="1095324"/>
                  </a:cubicBezTo>
                  <a:cubicBezTo>
                    <a:pt x="108146" y="969632"/>
                    <a:pt x="155713" y="846389"/>
                    <a:pt x="210316" y="726216"/>
                  </a:cubicBezTo>
                  <a:cubicBezTo>
                    <a:pt x="263622" y="607966"/>
                    <a:pt x="321809" y="493188"/>
                    <a:pt x="384218" y="380945"/>
                  </a:cubicBezTo>
                  <a:cubicBezTo>
                    <a:pt x="415658" y="324635"/>
                    <a:pt x="447942" y="269452"/>
                    <a:pt x="481821" y="214926"/>
                  </a:cubicBezTo>
                  <a:cubicBezTo>
                    <a:pt x="515701" y="160399"/>
                    <a:pt x="550707" y="106812"/>
                    <a:pt x="589091" y="53224"/>
                  </a:cubicBezTo>
                  <a:cubicBezTo>
                    <a:pt x="630244" y="-4071"/>
                    <a:pt x="710053" y="-17156"/>
                    <a:pt x="767348" y="23997"/>
                  </a:cubicBezTo>
                  <a:cubicBezTo>
                    <a:pt x="811128" y="55448"/>
                    <a:pt x="830462" y="111004"/>
                    <a:pt x="815643" y="162839"/>
                  </a:cubicBezTo>
                  <a:lnTo>
                    <a:pt x="814892" y="165186"/>
                  </a:lnTo>
                  <a:cubicBezTo>
                    <a:pt x="797717" y="224592"/>
                    <a:pt x="778572" y="285031"/>
                    <a:pt x="759146" y="344344"/>
                  </a:cubicBezTo>
                  <a:cubicBezTo>
                    <a:pt x="739719" y="403656"/>
                    <a:pt x="719635" y="462969"/>
                    <a:pt x="699739" y="521906"/>
                  </a:cubicBezTo>
                  <a:lnTo>
                    <a:pt x="578955" y="872527"/>
                  </a:lnTo>
                  <a:cubicBezTo>
                    <a:pt x="539257" y="988149"/>
                    <a:pt x="500497" y="1103489"/>
                    <a:pt x="468495" y="1215357"/>
                  </a:cubicBezTo>
                  <a:cubicBezTo>
                    <a:pt x="452784" y="1268157"/>
                    <a:pt x="439908" y="1321763"/>
                    <a:pt x="429923" y="1375933"/>
                  </a:cubicBezTo>
                  <a:cubicBezTo>
                    <a:pt x="426009" y="1397650"/>
                    <a:pt x="423438" y="1419592"/>
                    <a:pt x="422227" y="1441628"/>
                  </a:cubicBezTo>
                  <a:cubicBezTo>
                    <a:pt x="422227" y="1446226"/>
                    <a:pt x="422227" y="1449511"/>
                    <a:pt x="422227" y="1452983"/>
                  </a:cubicBezTo>
                  <a:cubicBezTo>
                    <a:pt x="422227" y="1454767"/>
                    <a:pt x="422227" y="1455611"/>
                    <a:pt x="422227" y="1456925"/>
                  </a:cubicBezTo>
                  <a:lnTo>
                    <a:pt x="422227" y="1458802"/>
                  </a:lnTo>
                  <a:lnTo>
                    <a:pt x="422227" y="1461617"/>
                  </a:lnTo>
                  <a:lnTo>
                    <a:pt x="422790" y="1467530"/>
                  </a:lnTo>
                  <a:cubicBezTo>
                    <a:pt x="422790" y="1469501"/>
                    <a:pt x="423353" y="1471941"/>
                    <a:pt x="423635" y="1474099"/>
                  </a:cubicBezTo>
                  <a:cubicBezTo>
                    <a:pt x="424198" y="1478510"/>
                    <a:pt x="425137" y="1483484"/>
                    <a:pt x="425981" y="1488552"/>
                  </a:cubicBezTo>
                  <a:cubicBezTo>
                    <a:pt x="430674" y="1511583"/>
                    <a:pt x="436558" y="1534360"/>
                    <a:pt x="443625" y="1556781"/>
                  </a:cubicBezTo>
                  <a:cubicBezTo>
                    <a:pt x="450851" y="1581275"/>
                    <a:pt x="459579" y="1606896"/>
                    <a:pt x="469246" y="1632892"/>
                  </a:cubicBezTo>
                  <a:cubicBezTo>
                    <a:pt x="488578" y="1684791"/>
                    <a:pt x="511290" y="1738379"/>
                    <a:pt x="535503" y="1792436"/>
                  </a:cubicBezTo>
                  <a:cubicBezTo>
                    <a:pt x="584492" y="1899893"/>
                    <a:pt x="639394" y="2008288"/>
                    <a:pt x="696736" y="2116403"/>
                  </a:cubicBezTo>
                  <a:cubicBezTo>
                    <a:pt x="754078" y="2224517"/>
                    <a:pt x="813953" y="2332256"/>
                    <a:pt x="874392" y="2440651"/>
                  </a:cubicBezTo>
                  <a:lnTo>
                    <a:pt x="1056647" y="2763868"/>
                  </a:lnTo>
                  <a:lnTo>
                    <a:pt x="1057304" y="2764994"/>
                  </a:lnTo>
                  <a:cubicBezTo>
                    <a:pt x="1101770" y="2841068"/>
                    <a:pt x="1076140" y="2938784"/>
                    <a:pt x="1000066" y="2983240"/>
                  </a:cubicBezTo>
                  <a:cubicBezTo>
                    <a:pt x="931931" y="3023060"/>
                    <a:pt x="844914" y="3007087"/>
                    <a:pt x="795371" y="2945654"/>
                  </a:cubicBezTo>
                  <a:close/>
                </a:path>
              </a:pathLst>
            </a:custGeom>
            <a:solidFill>
              <a:srgbClr val="8F95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131297" y="2681811"/>
              <a:ext cx="1371891" cy="1662788"/>
            </a:xfrm>
            <a:custGeom>
              <a:avLst/>
              <a:gdLst/>
              <a:ahLst/>
              <a:cxnLst/>
              <a:rect l="l" t="t" r="r" b="b"/>
              <a:pathLst>
                <a:path w="1371891" h="1662788" extrusionOk="0">
                  <a:moveTo>
                    <a:pt x="868802" y="1596092"/>
                  </a:moveTo>
                  <a:cubicBezTo>
                    <a:pt x="838676" y="1571410"/>
                    <a:pt x="808832" y="1545977"/>
                    <a:pt x="781053" y="1519981"/>
                  </a:cubicBezTo>
                  <a:lnTo>
                    <a:pt x="760124" y="1500272"/>
                  </a:lnTo>
                  <a:lnTo>
                    <a:pt x="740135" y="1480282"/>
                  </a:lnTo>
                  <a:cubicBezTo>
                    <a:pt x="726902" y="1466862"/>
                    <a:pt x="713294" y="1453629"/>
                    <a:pt x="700530" y="1440115"/>
                  </a:cubicBezTo>
                  <a:cubicBezTo>
                    <a:pt x="687767" y="1426601"/>
                    <a:pt x="675285" y="1412899"/>
                    <a:pt x="662991" y="1399103"/>
                  </a:cubicBezTo>
                  <a:cubicBezTo>
                    <a:pt x="650696" y="1385307"/>
                    <a:pt x="638871" y="1371417"/>
                    <a:pt x="626859" y="1357528"/>
                  </a:cubicBezTo>
                  <a:lnTo>
                    <a:pt x="608933" y="1336599"/>
                  </a:lnTo>
                  <a:lnTo>
                    <a:pt x="591759" y="1315483"/>
                  </a:lnTo>
                  <a:cubicBezTo>
                    <a:pt x="580403" y="1301406"/>
                    <a:pt x="568578" y="1287329"/>
                    <a:pt x="557692" y="1273251"/>
                  </a:cubicBezTo>
                  <a:cubicBezTo>
                    <a:pt x="471566" y="1161514"/>
                    <a:pt x="393184" y="1044025"/>
                    <a:pt x="323069" y="921598"/>
                  </a:cubicBezTo>
                  <a:cubicBezTo>
                    <a:pt x="253714" y="801659"/>
                    <a:pt x="191680" y="679280"/>
                    <a:pt x="135371" y="555587"/>
                  </a:cubicBezTo>
                  <a:cubicBezTo>
                    <a:pt x="107216" y="493365"/>
                    <a:pt x="80657" y="430955"/>
                    <a:pt x="55505" y="367889"/>
                  </a:cubicBezTo>
                  <a:cubicBezTo>
                    <a:pt x="43023" y="336168"/>
                    <a:pt x="30635" y="304541"/>
                    <a:pt x="18716" y="272350"/>
                  </a:cubicBezTo>
                  <a:cubicBezTo>
                    <a:pt x="12710" y="256208"/>
                    <a:pt x="6516" y="240254"/>
                    <a:pt x="979" y="223736"/>
                  </a:cubicBezTo>
                  <a:cubicBezTo>
                    <a:pt x="-1084" y="213638"/>
                    <a:pt x="132" y="203155"/>
                    <a:pt x="4451" y="193798"/>
                  </a:cubicBezTo>
                  <a:cubicBezTo>
                    <a:pt x="7252" y="187173"/>
                    <a:pt x="10777" y="180876"/>
                    <a:pt x="14962" y="175029"/>
                  </a:cubicBezTo>
                  <a:cubicBezTo>
                    <a:pt x="17468" y="171265"/>
                    <a:pt x="20162" y="167633"/>
                    <a:pt x="23033" y="164142"/>
                  </a:cubicBezTo>
                  <a:lnTo>
                    <a:pt x="34201" y="150816"/>
                  </a:lnTo>
                  <a:cubicBezTo>
                    <a:pt x="94506" y="79875"/>
                    <a:pt x="178637" y="33382"/>
                    <a:pt x="270795" y="20084"/>
                  </a:cubicBezTo>
                  <a:lnTo>
                    <a:pt x="401339" y="1314"/>
                  </a:lnTo>
                  <a:lnTo>
                    <a:pt x="409504" y="0"/>
                  </a:lnTo>
                  <a:lnTo>
                    <a:pt x="416730" y="0"/>
                  </a:lnTo>
                  <a:cubicBezTo>
                    <a:pt x="421892" y="0"/>
                    <a:pt x="425177" y="0"/>
                    <a:pt x="429494" y="0"/>
                  </a:cubicBezTo>
                  <a:cubicBezTo>
                    <a:pt x="436223" y="413"/>
                    <a:pt x="442896" y="1549"/>
                    <a:pt x="449390" y="3379"/>
                  </a:cubicBezTo>
                  <a:cubicBezTo>
                    <a:pt x="458409" y="5415"/>
                    <a:pt x="466433" y="10530"/>
                    <a:pt x="472101" y="17831"/>
                  </a:cubicBezTo>
                  <a:cubicBezTo>
                    <a:pt x="479515" y="30970"/>
                    <a:pt x="486366" y="44485"/>
                    <a:pt x="493781" y="57811"/>
                  </a:cubicBezTo>
                  <a:cubicBezTo>
                    <a:pt x="508233" y="84558"/>
                    <a:pt x="523249" y="111305"/>
                    <a:pt x="538265" y="138052"/>
                  </a:cubicBezTo>
                  <a:cubicBezTo>
                    <a:pt x="568672" y="191358"/>
                    <a:pt x="599267" y="244571"/>
                    <a:pt x="631176" y="296939"/>
                  </a:cubicBezTo>
                  <a:cubicBezTo>
                    <a:pt x="694148" y="401956"/>
                    <a:pt x="760500" y="504251"/>
                    <a:pt x="828259" y="602981"/>
                  </a:cubicBezTo>
                  <a:cubicBezTo>
                    <a:pt x="862701" y="652064"/>
                    <a:pt x="897144" y="700584"/>
                    <a:pt x="932713" y="747415"/>
                  </a:cubicBezTo>
                  <a:cubicBezTo>
                    <a:pt x="941535" y="759239"/>
                    <a:pt x="950544" y="770595"/>
                    <a:pt x="959460" y="782232"/>
                  </a:cubicBezTo>
                  <a:cubicBezTo>
                    <a:pt x="968376" y="793870"/>
                    <a:pt x="977291" y="805413"/>
                    <a:pt x="986488" y="816581"/>
                  </a:cubicBezTo>
                  <a:cubicBezTo>
                    <a:pt x="995686" y="827749"/>
                    <a:pt x="1004414" y="839387"/>
                    <a:pt x="1013517" y="850461"/>
                  </a:cubicBezTo>
                  <a:lnTo>
                    <a:pt x="1041015" y="883496"/>
                  </a:lnTo>
                  <a:cubicBezTo>
                    <a:pt x="1077522" y="927229"/>
                    <a:pt x="1114968" y="969180"/>
                    <a:pt x="1152695" y="1008409"/>
                  </a:cubicBezTo>
                  <a:cubicBezTo>
                    <a:pt x="1162080" y="1018451"/>
                    <a:pt x="1171465" y="1027648"/>
                    <a:pt x="1180850" y="1037314"/>
                  </a:cubicBezTo>
                  <a:lnTo>
                    <a:pt x="1195021" y="1051580"/>
                  </a:lnTo>
                  <a:lnTo>
                    <a:pt x="1209380" y="1065000"/>
                  </a:lnTo>
                  <a:cubicBezTo>
                    <a:pt x="1218765" y="1074385"/>
                    <a:pt x="1228150" y="1083770"/>
                    <a:pt x="1237535" y="1092029"/>
                  </a:cubicBezTo>
                  <a:cubicBezTo>
                    <a:pt x="1246920" y="1100287"/>
                    <a:pt x="1256305" y="1109109"/>
                    <a:pt x="1265690" y="1117931"/>
                  </a:cubicBezTo>
                  <a:lnTo>
                    <a:pt x="1277890" y="1129380"/>
                  </a:lnTo>
                  <a:cubicBezTo>
                    <a:pt x="1400870" y="1249075"/>
                    <a:pt x="1403526" y="1445802"/>
                    <a:pt x="1283831" y="1568782"/>
                  </a:cubicBezTo>
                  <a:cubicBezTo>
                    <a:pt x="1172873" y="1682781"/>
                    <a:pt x="993743" y="1694568"/>
                    <a:pt x="868802" y="1596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690550" y="1041953"/>
              <a:ext cx="495085" cy="391886"/>
            </a:xfrm>
            <a:custGeom>
              <a:avLst/>
              <a:gdLst/>
              <a:ahLst/>
              <a:cxnLst/>
              <a:rect l="l" t="t" r="r" b="b"/>
              <a:pathLst>
                <a:path w="495085" h="391886" extrusionOk="0">
                  <a:moveTo>
                    <a:pt x="79150" y="103548"/>
                  </a:moveTo>
                  <a:cubicBezTo>
                    <a:pt x="91200" y="81860"/>
                    <a:pt x="105887" y="61748"/>
                    <a:pt x="122883" y="43672"/>
                  </a:cubicBezTo>
                  <a:cubicBezTo>
                    <a:pt x="157420" y="8479"/>
                    <a:pt x="215043" y="-624"/>
                    <a:pt x="262249" y="33"/>
                  </a:cubicBezTo>
                  <a:cubicBezTo>
                    <a:pt x="318559" y="971"/>
                    <a:pt x="372710" y="16738"/>
                    <a:pt x="425828" y="32411"/>
                  </a:cubicBezTo>
                  <a:cubicBezTo>
                    <a:pt x="447977" y="38886"/>
                    <a:pt x="471627" y="46394"/>
                    <a:pt x="484672" y="63099"/>
                  </a:cubicBezTo>
                  <a:cubicBezTo>
                    <a:pt x="502221" y="85529"/>
                    <a:pt x="494057" y="115655"/>
                    <a:pt x="485798" y="141839"/>
                  </a:cubicBezTo>
                  <a:lnTo>
                    <a:pt x="459708" y="222361"/>
                  </a:lnTo>
                  <a:cubicBezTo>
                    <a:pt x="449384" y="254364"/>
                    <a:pt x="433242" y="291434"/>
                    <a:pt x="395984" y="299787"/>
                  </a:cubicBezTo>
                  <a:cubicBezTo>
                    <a:pt x="369425" y="305699"/>
                    <a:pt x="338736" y="294437"/>
                    <a:pt x="314992" y="306544"/>
                  </a:cubicBezTo>
                  <a:cubicBezTo>
                    <a:pt x="289747" y="319401"/>
                    <a:pt x="287870" y="350559"/>
                    <a:pt x="269194" y="370080"/>
                  </a:cubicBezTo>
                  <a:cubicBezTo>
                    <a:pt x="254084" y="385940"/>
                    <a:pt x="228933" y="392416"/>
                    <a:pt x="205189" y="391853"/>
                  </a:cubicBezTo>
                  <a:cubicBezTo>
                    <a:pt x="181727" y="390285"/>
                    <a:pt x="158593" y="385546"/>
                    <a:pt x="136398" y="377775"/>
                  </a:cubicBezTo>
                  <a:cubicBezTo>
                    <a:pt x="97450" y="366138"/>
                    <a:pt x="37950" y="356941"/>
                    <a:pt x="10640" y="323155"/>
                  </a:cubicBezTo>
                  <a:cubicBezTo>
                    <a:pt x="-12447" y="295000"/>
                    <a:pt x="7167" y="253988"/>
                    <a:pt x="21245" y="223394"/>
                  </a:cubicBezTo>
                  <a:cubicBezTo>
                    <a:pt x="37856" y="187168"/>
                    <a:pt x="56438" y="142683"/>
                    <a:pt x="79150" y="103548"/>
                  </a:cubicBezTo>
                  <a:close/>
                </a:path>
              </a:pathLst>
            </a:custGeom>
            <a:solidFill>
              <a:srgbClr val="8F95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844591" y="1167522"/>
              <a:ext cx="326729" cy="374773"/>
            </a:xfrm>
            <a:custGeom>
              <a:avLst/>
              <a:gdLst/>
              <a:ahLst/>
              <a:cxnLst/>
              <a:rect l="l" t="t" r="r" b="b"/>
              <a:pathLst>
                <a:path w="326729" h="374773" extrusionOk="0">
                  <a:moveTo>
                    <a:pt x="0" y="148410"/>
                  </a:moveTo>
                  <a:cubicBezTo>
                    <a:pt x="9385" y="118472"/>
                    <a:pt x="45611" y="99983"/>
                    <a:pt x="79115" y="108054"/>
                  </a:cubicBezTo>
                  <a:cubicBezTo>
                    <a:pt x="95782" y="113550"/>
                    <a:pt x="111849" y="120719"/>
                    <a:pt x="127072" y="129452"/>
                  </a:cubicBezTo>
                  <a:cubicBezTo>
                    <a:pt x="142932" y="136866"/>
                    <a:pt x="161514" y="142216"/>
                    <a:pt x="177187" y="136585"/>
                  </a:cubicBezTo>
                  <a:cubicBezTo>
                    <a:pt x="192860" y="130954"/>
                    <a:pt x="201869" y="110494"/>
                    <a:pt x="190138" y="97825"/>
                  </a:cubicBezTo>
                  <a:cubicBezTo>
                    <a:pt x="184366" y="92554"/>
                    <a:pt x="177516" y="88614"/>
                    <a:pt x="170055" y="86281"/>
                  </a:cubicBezTo>
                  <a:cubicBezTo>
                    <a:pt x="154382" y="79733"/>
                    <a:pt x="139497" y="71453"/>
                    <a:pt x="125664" y="61599"/>
                  </a:cubicBezTo>
                  <a:cubicBezTo>
                    <a:pt x="107645" y="48648"/>
                    <a:pt x="90471" y="24904"/>
                    <a:pt x="103234" y="9044"/>
                  </a:cubicBezTo>
                  <a:cubicBezTo>
                    <a:pt x="115998" y="-6817"/>
                    <a:pt x="140774" y="1348"/>
                    <a:pt x="159544" y="9607"/>
                  </a:cubicBezTo>
                  <a:lnTo>
                    <a:pt x="199523" y="26687"/>
                  </a:lnTo>
                  <a:cubicBezTo>
                    <a:pt x="225895" y="36973"/>
                    <a:pt x="251065" y="50095"/>
                    <a:pt x="274602" y="65822"/>
                  </a:cubicBezTo>
                  <a:cubicBezTo>
                    <a:pt x="297849" y="81204"/>
                    <a:pt x="315211" y="103992"/>
                    <a:pt x="323873" y="130484"/>
                  </a:cubicBezTo>
                  <a:cubicBezTo>
                    <a:pt x="331850" y="160516"/>
                    <a:pt x="321902" y="191017"/>
                    <a:pt x="309045" y="218139"/>
                  </a:cubicBezTo>
                  <a:cubicBezTo>
                    <a:pt x="299491" y="241367"/>
                    <a:pt x="284062" y="261704"/>
                    <a:pt x="264279" y="277171"/>
                  </a:cubicBezTo>
                  <a:cubicBezTo>
                    <a:pt x="205248" y="318558"/>
                    <a:pt x="122755" y="255116"/>
                    <a:pt x="77707" y="308610"/>
                  </a:cubicBezTo>
                  <a:cubicBezTo>
                    <a:pt x="62034" y="327380"/>
                    <a:pt x="54996" y="351405"/>
                    <a:pt x="48332" y="374774"/>
                  </a:cubicBezTo>
                </a:path>
              </a:pathLst>
            </a:custGeom>
            <a:solidFill>
              <a:srgbClr val="8F95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839711" y="1163399"/>
              <a:ext cx="336480" cy="380210"/>
            </a:xfrm>
            <a:custGeom>
              <a:avLst/>
              <a:gdLst/>
              <a:ahLst/>
              <a:cxnLst/>
              <a:rect l="l" t="t" r="r" b="b"/>
              <a:pathLst>
                <a:path w="336480" h="380210" extrusionOk="0">
                  <a:moveTo>
                    <a:pt x="57530" y="380211"/>
                  </a:moveTo>
                  <a:lnTo>
                    <a:pt x="48145" y="377677"/>
                  </a:lnTo>
                  <a:cubicBezTo>
                    <a:pt x="54620" y="355059"/>
                    <a:pt x="61847" y="329438"/>
                    <a:pt x="78458" y="309636"/>
                  </a:cubicBezTo>
                  <a:cubicBezTo>
                    <a:pt x="103703" y="279698"/>
                    <a:pt x="140211" y="284109"/>
                    <a:pt x="175592" y="288426"/>
                  </a:cubicBezTo>
                  <a:cubicBezTo>
                    <a:pt x="206843" y="292180"/>
                    <a:pt x="239315" y="296122"/>
                    <a:pt x="265875" y="277446"/>
                  </a:cubicBezTo>
                  <a:cubicBezTo>
                    <a:pt x="284935" y="262383"/>
                    <a:pt x="299801" y="242666"/>
                    <a:pt x="309045" y="220198"/>
                  </a:cubicBezTo>
                  <a:cubicBezTo>
                    <a:pt x="320119" y="197017"/>
                    <a:pt x="331757" y="166422"/>
                    <a:pt x="323592" y="135734"/>
                  </a:cubicBezTo>
                  <a:cubicBezTo>
                    <a:pt x="315361" y="110373"/>
                    <a:pt x="298787" y="88544"/>
                    <a:pt x="276573" y="73793"/>
                  </a:cubicBezTo>
                  <a:cubicBezTo>
                    <a:pt x="253289" y="58249"/>
                    <a:pt x="228401" y="45255"/>
                    <a:pt x="202339" y="35034"/>
                  </a:cubicBezTo>
                  <a:lnTo>
                    <a:pt x="163016" y="17953"/>
                  </a:lnTo>
                  <a:cubicBezTo>
                    <a:pt x="148375" y="11665"/>
                    <a:pt x="122285" y="2937"/>
                    <a:pt x="111868" y="15982"/>
                  </a:cubicBezTo>
                  <a:cubicBezTo>
                    <a:pt x="109062" y="19453"/>
                    <a:pt x="107889" y="23974"/>
                    <a:pt x="108677" y="28370"/>
                  </a:cubicBezTo>
                  <a:cubicBezTo>
                    <a:pt x="112591" y="42126"/>
                    <a:pt x="121366" y="53996"/>
                    <a:pt x="133360" y="61781"/>
                  </a:cubicBezTo>
                  <a:cubicBezTo>
                    <a:pt x="146855" y="71483"/>
                    <a:pt x="161439" y="79577"/>
                    <a:pt x="176812" y="85900"/>
                  </a:cubicBezTo>
                  <a:lnTo>
                    <a:pt x="178595" y="86651"/>
                  </a:lnTo>
                  <a:cubicBezTo>
                    <a:pt x="186065" y="89130"/>
                    <a:pt x="192888" y="93233"/>
                    <a:pt x="198585" y="98663"/>
                  </a:cubicBezTo>
                  <a:cubicBezTo>
                    <a:pt x="204413" y="105085"/>
                    <a:pt x="206543" y="114051"/>
                    <a:pt x="204216" y="122407"/>
                  </a:cubicBezTo>
                  <a:cubicBezTo>
                    <a:pt x="201532" y="132904"/>
                    <a:pt x="193836" y="141401"/>
                    <a:pt x="183663" y="145119"/>
                  </a:cubicBezTo>
                  <a:cubicBezTo>
                    <a:pt x="169210" y="150280"/>
                    <a:pt x="151191" y="147746"/>
                    <a:pt x="129887" y="137798"/>
                  </a:cubicBezTo>
                  <a:cubicBezTo>
                    <a:pt x="125289" y="135640"/>
                    <a:pt x="120502" y="133200"/>
                    <a:pt x="116091" y="130854"/>
                  </a:cubicBezTo>
                  <a:cubicBezTo>
                    <a:pt x="105627" y="124838"/>
                    <a:pt x="94468" y="120111"/>
                    <a:pt x="82869" y="116776"/>
                  </a:cubicBezTo>
                  <a:cubicBezTo>
                    <a:pt x="51711" y="109268"/>
                    <a:pt x="18019" y="126161"/>
                    <a:pt x="9385" y="154316"/>
                  </a:cubicBezTo>
                  <a:lnTo>
                    <a:pt x="0" y="151500"/>
                  </a:lnTo>
                  <a:cubicBezTo>
                    <a:pt x="10136" y="119310"/>
                    <a:pt x="48895" y="99320"/>
                    <a:pt x="84464" y="108048"/>
                  </a:cubicBezTo>
                  <a:cubicBezTo>
                    <a:pt x="96824" y="111508"/>
                    <a:pt x="108715" y="116488"/>
                    <a:pt x="119845" y="122876"/>
                  </a:cubicBezTo>
                  <a:cubicBezTo>
                    <a:pt x="124350" y="125223"/>
                    <a:pt x="129230" y="127569"/>
                    <a:pt x="133360" y="129634"/>
                  </a:cubicBezTo>
                  <a:cubicBezTo>
                    <a:pt x="152129" y="139018"/>
                    <a:pt x="167896" y="140896"/>
                    <a:pt x="180284" y="136672"/>
                  </a:cubicBezTo>
                  <a:cubicBezTo>
                    <a:pt x="187651" y="133975"/>
                    <a:pt x="193179" y="127777"/>
                    <a:pt x="195018" y="120155"/>
                  </a:cubicBezTo>
                  <a:cubicBezTo>
                    <a:pt x="196548" y="114827"/>
                    <a:pt x="195234" y="109086"/>
                    <a:pt x="191546" y="104951"/>
                  </a:cubicBezTo>
                  <a:cubicBezTo>
                    <a:pt x="186732" y="100691"/>
                    <a:pt x="181073" y="97494"/>
                    <a:pt x="174935" y="95566"/>
                  </a:cubicBezTo>
                  <a:lnTo>
                    <a:pt x="173152" y="94816"/>
                  </a:lnTo>
                  <a:cubicBezTo>
                    <a:pt x="157141" y="88168"/>
                    <a:pt x="141937" y="79730"/>
                    <a:pt x="127822" y="69664"/>
                  </a:cubicBezTo>
                  <a:cubicBezTo>
                    <a:pt x="115998" y="61124"/>
                    <a:pt x="101451" y="45639"/>
                    <a:pt x="99668" y="29778"/>
                  </a:cubicBezTo>
                  <a:cubicBezTo>
                    <a:pt x="98532" y="22862"/>
                    <a:pt x="100409" y="15790"/>
                    <a:pt x="104829" y="10351"/>
                  </a:cubicBezTo>
                  <a:cubicBezTo>
                    <a:pt x="115622" y="-3163"/>
                    <a:pt x="137114" y="-3444"/>
                    <a:pt x="166958" y="9507"/>
                  </a:cubicBezTo>
                  <a:lnTo>
                    <a:pt x="206374" y="26681"/>
                  </a:lnTo>
                  <a:cubicBezTo>
                    <a:pt x="233074" y="37126"/>
                    <a:pt x="258564" y="50436"/>
                    <a:pt x="282392" y="66379"/>
                  </a:cubicBezTo>
                  <a:cubicBezTo>
                    <a:pt x="306511" y="82352"/>
                    <a:pt x="324474" y="106046"/>
                    <a:pt x="333352" y="133575"/>
                  </a:cubicBezTo>
                  <a:cubicBezTo>
                    <a:pt x="342737" y="167549"/>
                    <a:pt x="329035" y="201710"/>
                    <a:pt x="318242" y="224421"/>
                  </a:cubicBezTo>
                  <a:cubicBezTo>
                    <a:pt x="308276" y="248343"/>
                    <a:pt x="292349" y="269309"/>
                    <a:pt x="271975" y="285329"/>
                  </a:cubicBezTo>
                  <a:cubicBezTo>
                    <a:pt x="242412" y="306070"/>
                    <a:pt x="208157" y="301847"/>
                    <a:pt x="175122" y="297905"/>
                  </a:cubicBezTo>
                  <a:cubicBezTo>
                    <a:pt x="142088" y="293963"/>
                    <a:pt x="108302" y="289834"/>
                    <a:pt x="86341" y="315924"/>
                  </a:cubicBezTo>
                  <a:cubicBezTo>
                    <a:pt x="70668" y="333943"/>
                    <a:pt x="63630" y="358532"/>
                    <a:pt x="57530" y="3802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935437" y="1040296"/>
              <a:ext cx="18769" cy="138802"/>
            </a:xfrm>
            <a:custGeom>
              <a:avLst/>
              <a:gdLst/>
              <a:ahLst/>
              <a:cxnLst/>
              <a:rect l="l" t="t" r="r" b="b"/>
              <a:pathLst>
                <a:path w="18769" h="138802" extrusionOk="0">
                  <a:moveTo>
                    <a:pt x="9385" y="138803"/>
                  </a:moveTo>
                  <a:cubicBezTo>
                    <a:pt x="9169" y="92790"/>
                    <a:pt x="6035" y="46836"/>
                    <a:pt x="0" y="1220"/>
                  </a:cubicBezTo>
                  <a:lnTo>
                    <a:pt x="9385" y="0"/>
                  </a:lnTo>
                  <a:cubicBezTo>
                    <a:pt x="15466" y="46021"/>
                    <a:pt x="18601" y="92382"/>
                    <a:pt x="18770" y="1388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-4894200">
              <a:off x="1959047" y="1111836"/>
              <a:ext cx="134204" cy="9384"/>
            </a:xfrm>
            <a:custGeom>
              <a:avLst/>
              <a:gdLst/>
              <a:ahLst/>
              <a:cxnLst/>
              <a:rect l="l" t="t" r="r" b="b"/>
              <a:pathLst>
                <a:path w="134204" h="9384" extrusionOk="0">
                  <a:moveTo>
                    <a:pt x="0" y="0"/>
                  </a:moveTo>
                  <a:lnTo>
                    <a:pt x="134204" y="0"/>
                  </a:lnTo>
                  <a:lnTo>
                    <a:pt x="134204" y="9385"/>
                  </a:lnTo>
                  <a:lnTo>
                    <a:pt x="0" y="9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079683" y="1074739"/>
              <a:ext cx="41950" cy="148563"/>
            </a:xfrm>
            <a:custGeom>
              <a:avLst/>
              <a:gdLst/>
              <a:ahLst/>
              <a:cxnLst/>
              <a:rect l="l" t="t" r="r" b="b"/>
              <a:pathLst>
                <a:path w="41950" h="148563" extrusionOk="0">
                  <a:moveTo>
                    <a:pt x="9385" y="148563"/>
                  </a:moveTo>
                  <a:lnTo>
                    <a:pt x="0" y="145935"/>
                  </a:lnTo>
                  <a:cubicBezTo>
                    <a:pt x="13824" y="98001"/>
                    <a:pt x="24701" y="49264"/>
                    <a:pt x="32566" y="0"/>
                  </a:cubicBezTo>
                  <a:lnTo>
                    <a:pt x="41951" y="1502"/>
                  </a:lnTo>
                  <a:cubicBezTo>
                    <a:pt x="34086" y="51137"/>
                    <a:pt x="23209" y="100248"/>
                    <a:pt x="9385" y="148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835394" y="1170934"/>
              <a:ext cx="116279" cy="45141"/>
            </a:xfrm>
            <a:custGeom>
              <a:avLst/>
              <a:gdLst/>
              <a:ahLst/>
              <a:cxnLst/>
              <a:rect l="l" t="t" r="r" b="b"/>
              <a:pathLst>
                <a:path w="116279" h="45141" extrusionOk="0">
                  <a:moveTo>
                    <a:pt x="113464" y="45141"/>
                  </a:moveTo>
                  <a:lnTo>
                    <a:pt x="0" y="8916"/>
                  </a:lnTo>
                  <a:lnTo>
                    <a:pt x="2816" y="0"/>
                  </a:lnTo>
                  <a:lnTo>
                    <a:pt x="116279" y="36132"/>
                  </a:lnTo>
                  <a:lnTo>
                    <a:pt x="113464" y="45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337407" y="2943591"/>
              <a:ext cx="723227" cy="1113659"/>
            </a:xfrm>
            <a:custGeom>
              <a:avLst/>
              <a:gdLst/>
              <a:ahLst/>
              <a:cxnLst/>
              <a:rect l="l" t="t" r="r" b="b"/>
              <a:pathLst>
                <a:path w="723227" h="1113659" extrusionOk="0">
                  <a:moveTo>
                    <a:pt x="63334" y="631852"/>
                  </a:moveTo>
                  <a:cubicBezTo>
                    <a:pt x="14157" y="501120"/>
                    <a:pt x="-15124" y="358751"/>
                    <a:pt x="12280" y="219385"/>
                  </a:cubicBezTo>
                  <a:cubicBezTo>
                    <a:pt x="18643" y="181883"/>
                    <a:pt x="31331" y="145732"/>
                    <a:pt x="49819" y="112491"/>
                  </a:cubicBezTo>
                  <a:cubicBezTo>
                    <a:pt x="110915" y="9257"/>
                    <a:pt x="236767" y="-15707"/>
                    <a:pt x="336341" y="8600"/>
                  </a:cubicBezTo>
                  <a:cubicBezTo>
                    <a:pt x="443235" y="34690"/>
                    <a:pt x="496729" y="144306"/>
                    <a:pt x="528919" y="243223"/>
                  </a:cubicBezTo>
                  <a:cubicBezTo>
                    <a:pt x="567585" y="361379"/>
                    <a:pt x="605031" y="489577"/>
                    <a:pt x="601089" y="618619"/>
                  </a:cubicBezTo>
                  <a:cubicBezTo>
                    <a:pt x="599963" y="657754"/>
                    <a:pt x="594989" y="703083"/>
                    <a:pt x="572934" y="738371"/>
                  </a:cubicBezTo>
                  <a:cubicBezTo>
                    <a:pt x="549097" y="776755"/>
                    <a:pt x="526667" y="800405"/>
                    <a:pt x="532110" y="855494"/>
                  </a:cubicBezTo>
                  <a:cubicBezTo>
                    <a:pt x="535489" y="889561"/>
                    <a:pt x="579034" y="912555"/>
                    <a:pt x="611600" y="920438"/>
                  </a:cubicBezTo>
                  <a:cubicBezTo>
                    <a:pt x="644166" y="928321"/>
                    <a:pt x="681987" y="933295"/>
                    <a:pt x="701883" y="959667"/>
                  </a:cubicBezTo>
                  <a:cubicBezTo>
                    <a:pt x="805117" y="1097438"/>
                    <a:pt x="504237" y="1116301"/>
                    <a:pt x="430941" y="1113392"/>
                  </a:cubicBezTo>
                  <a:cubicBezTo>
                    <a:pt x="293733" y="1107949"/>
                    <a:pt x="152490" y="1064684"/>
                    <a:pt x="40341" y="984443"/>
                  </a:cubicBezTo>
                  <a:cubicBezTo>
                    <a:pt x="20069" y="969990"/>
                    <a:pt x="-9212" y="942868"/>
                    <a:pt x="2801" y="914150"/>
                  </a:cubicBezTo>
                  <a:cubicBezTo>
                    <a:pt x="14814" y="885432"/>
                    <a:pt x="44282" y="895380"/>
                    <a:pt x="68495" y="891345"/>
                  </a:cubicBezTo>
                  <a:cubicBezTo>
                    <a:pt x="140290" y="879895"/>
                    <a:pt x="141041" y="831188"/>
                    <a:pt x="120300" y="773470"/>
                  </a:cubicBezTo>
                  <a:cubicBezTo>
                    <a:pt x="109789" y="744377"/>
                    <a:pt x="98433" y="715471"/>
                    <a:pt x="86327" y="687035"/>
                  </a:cubicBezTo>
                  <a:cubicBezTo>
                    <a:pt x="77693" y="668763"/>
                    <a:pt x="70025" y="650368"/>
                    <a:pt x="63334" y="631852"/>
                  </a:cubicBezTo>
                  <a:close/>
                </a:path>
              </a:pathLst>
            </a:custGeom>
            <a:solidFill>
              <a:srgbClr val="8F95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740614" y="1636158"/>
              <a:ext cx="1351021" cy="1108907"/>
            </a:xfrm>
            <a:custGeom>
              <a:avLst/>
              <a:gdLst/>
              <a:ahLst/>
              <a:cxnLst/>
              <a:rect l="l" t="t" r="r" b="b"/>
              <a:pathLst>
                <a:path w="1351021" h="1108907" extrusionOk="0">
                  <a:moveTo>
                    <a:pt x="1086633" y="168351"/>
                  </a:moveTo>
                  <a:cubicBezTo>
                    <a:pt x="927090" y="70842"/>
                    <a:pt x="726910" y="11436"/>
                    <a:pt x="523538" y="925"/>
                  </a:cubicBezTo>
                  <a:cubicBezTo>
                    <a:pt x="365309" y="-7334"/>
                    <a:pt x="160812" y="39215"/>
                    <a:pt x="60956" y="161407"/>
                  </a:cubicBezTo>
                  <a:cubicBezTo>
                    <a:pt x="1925" y="233670"/>
                    <a:pt x="-14123" y="322921"/>
                    <a:pt x="12342" y="426718"/>
                  </a:cubicBezTo>
                  <a:cubicBezTo>
                    <a:pt x="64898" y="630183"/>
                    <a:pt x="274463" y="775743"/>
                    <a:pt x="500358" y="851667"/>
                  </a:cubicBezTo>
                  <a:lnTo>
                    <a:pt x="392150" y="1108907"/>
                  </a:lnTo>
                  <a:lnTo>
                    <a:pt x="583696" y="876255"/>
                  </a:lnTo>
                  <a:cubicBezTo>
                    <a:pt x="614947" y="884326"/>
                    <a:pt x="646199" y="891177"/>
                    <a:pt x="676982" y="896527"/>
                  </a:cubicBezTo>
                  <a:cubicBezTo>
                    <a:pt x="731414" y="905846"/>
                    <a:pt x="786550" y="910492"/>
                    <a:pt x="841781" y="910416"/>
                  </a:cubicBezTo>
                  <a:cubicBezTo>
                    <a:pt x="914532" y="910961"/>
                    <a:pt x="987059" y="902289"/>
                    <a:pt x="1057634" y="884608"/>
                  </a:cubicBezTo>
                  <a:cubicBezTo>
                    <a:pt x="1204789" y="845567"/>
                    <a:pt x="1301641" y="764575"/>
                    <a:pt x="1336741" y="649985"/>
                  </a:cubicBezTo>
                  <a:cubicBezTo>
                    <a:pt x="1399995" y="445676"/>
                    <a:pt x="1241672" y="262951"/>
                    <a:pt x="1086633" y="168351"/>
                  </a:cubicBezTo>
                  <a:close/>
                  <a:moveTo>
                    <a:pt x="425372" y="1053161"/>
                  </a:moveTo>
                  <a:lnTo>
                    <a:pt x="509367" y="854670"/>
                  </a:lnTo>
                  <a:cubicBezTo>
                    <a:pt x="530577" y="861615"/>
                    <a:pt x="551881" y="867875"/>
                    <a:pt x="573278" y="873440"/>
                  </a:cubicBezTo>
                  <a:close/>
                  <a:moveTo>
                    <a:pt x="513027" y="846036"/>
                  </a:moveTo>
                  <a:lnTo>
                    <a:pt x="543622" y="773678"/>
                  </a:lnTo>
                  <a:lnTo>
                    <a:pt x="637471" y="795921"/>
                  </a:lnTo>
                  <a:lnTo>
                    <a:pt x="579848" y="865744"/>
                  </a:lnTo>
                  <a:cubicBezTo>
                    <a:pt x="557700" y="859832"/>
                    <a:pt x="535363" y="853262"/>
                    <a:pt x="513215" y="846036"/>
                  </a:cubicBezTo>
                  <a:close/>
                  <a:moveTo>
                    <a:pt x="1327356" y="647639"/>
                  </a:moveTo>
                  <a:cubicBezTo>
                    <a:pt x="1283716" y="787756"/>
                    <a:pt x="1155237" y="849227"/>
                    <a:pt x="1054912" y="875505"/>
                  </a:cubicBezTo>
                  <a:cubicBezTo>
                    <a:pt x="944639" y="904785"/>
                    <a:pt x="803866" y="909196"/>
                    <a:pt x="678296" y="887330"/>
                  </a:cubicBezTo>
                  <a:cubicBezTo>
                    <a:pt x="649109" y="882168"/>
                    <a:pt x="619546" y="875786"/>
                    <a:pt x="589983" y="868560"/>
                  </a:cubicBezTo>
                  <a:lnTo>
                    <a:pt x="654270" y="790571"/>
                  </a:lnTo>
                  <a:lnTo>
                    <a:pt x="538273" y="762979"/>
                  </a:lnTo>
                  <a:lnTo>
                    <a:pt x="504769" y="843033"/>
                  </a:lnTo>
                  <a:cubicBezTo>
                    <a:pt x="281408" y="767953"/>
                    <a:pt x="74095" y="624740"/>
                    <a:pt x="22384" y="424372"/>
                  </a:cubicBezTo>
                  <a:cubicBezTo>
                    <a:pt x="-3612" y="323672"/>
                    <a:pt x="12155" y="237143"/>
                    <a:pt x="69309" y="167319"/>
                  </a:cubicBezTo>
                  <a:cubicBezTo>
                    <a:pt x="159779" y="56577"/>
                    <a:pt x="338843" y="9371"/>
                    <a:pt x="488720" y="9371"/>
                  </a:cubicBezTo>
                  <a:cubicBezTo>
                    <a:pt x="500639" y="9371"/>
                    <a:pt x="512464" y="9371"/>
                    <a:pt x="524101" y="10310"/>
                  </a:cubicBezTo>
                  <a:cubicBezTo>
                    <a:pt x="725689" y="20727"/>
                    <a:pt x="923993" y="79664"/>
                    <a:pt x="1082504" y="176422"/>
                  </a:cubicBezTo>
                  <a:cubicBezTo>
                    <a:pt x="1233882" y="269145"/>
                    <a:pt x="1389484" y="448210"/>
                    <a:pt x="1327544" y="6476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365588" y="1938544"/>
              <a:ext cx="1137578" cy="955366"/>
            </a:xfrm>
            <a:custGeom>
              <a:avLst/>
              <a:gdLst/>
              <a:ahLst/>
              <a:cxnLst/>
              <a:rect l="l" t="t" r="r" b="b"/>
              <a:pathLst>
                <a:path w="1137578" h="955366" extrusionOk="0">
                  <a:moveTo>
                    <a:pt x="1013004" y="52819"/>
                  </a:moveTo>
                  <a:cubicBezTo>
                    <a:pt x="825869" y="-50415"/>
                    <a:pt x="449909" y="2985"/>
                    <a:pt x="208811" y="166752"/>
                  </a:cubicBezTo>
                  <a:cubicBezTo>
                    <a:pt x="58652" y="268391"/>
                    <a:pt x="-14362" y="396870"/>
                    <a:pt x="2343" y="528728"/>
                  </a:cubicBezTo>
                  <a:cubicBezTo>
                    <a:pt x="21582" y="685738"/>
                    <a:pt x="149968" y="773956"/>
                    <a:pt x="355685" y="773956"/>
                  </a:cubicBezTo>
                  <a:cubicBezTo>
                    <a:pt x="367135" y="773956"/>
                    <a:pt x="378960" y="773956"/>
                    <a:pt x="390878" y="773111"/>
                  </a:cubicBezTo>
                  <a:cubicBezTo>
                    <a:pt x="478139" y="768269"/>
                    <a:pt x="564368" y="751789"/>
                    <a:pt x="647274" y="724122"/>
                  </a:cubicBezTo>
                  <a:lnTo>
                    <a:pt x="838069" y="955366"/>
                  </a:lnTo>
                  <a:lnTo>
                    <a:pt x="727703" y="694560"/>
                  </a:lnTo>
                  <a:cubicBezTo>
                    <a:pt x="947967" y="603526"/>
                    <a:pt x="1131817" y="444170"/>
                    <a:pt x="1137448" y="270455"/>
                  </a:cubicBezTo>
                  <a:cubicBezTo>
                    <a:pt x="1140264" y="174542"/>
                    <a:pt x="1097375" y="99275"/>
                    <a:pt x="1013004" y="52819"/>
                  </a:cubicBezTo>
                  <a:close/>
                  <a:moveTo>
                    <a:pt x="804002" y="899620"/>
                  </a:moveTo>
                  <a:lnTo>
                    <a:pt x="656847" y="721307"/>
                  </a:lnTo>
                  <a:cubicBezTo>
                    <a:pt x="677681" y="714362"/>
                    <a:pt x="698422" y="706666"/>
                    <a:pt x="718787" y="698501"/>
                  </a:cubicBezTo>
                  <a:close/>
                  <a:moveTo>
                    <a:pt x="650371" y="713330"/>
                  </a:moveTo>
                  <a:lnTo>
                    <a:pt x="591903" y="642379"/>
                  </a:lnTo>
                  <a:lnTo>
                    <a:pt x="685752" y="620137"/>
                  </a:lnTo>
                  <a:lnTo>
                    <a:pt x="715221" y="689679"/>
                  </a:lnTo>
                  <a:cubicBezTo>
                    <a:pt x="693945" y="698192"/>
                    <a:pt x="672332" y="706075"/>
                    <a:pt x="650371" y="713330"/>
                  </a:cubicBezTo>
                  <a:close/>
                  <a:moveTo>
                    <a:pt x="1127594" y="270174"/>
                  </a:moveTo>
                  <a:cubicBezTo>
                    <a:pt x="1122057" y="440416"/>
                    <a:pt x="940928" y="596675"/>
                    <a:pt x="724043" y="686113"/>
                  </a:cubicBezTo>
                  <a:lnTo>
                    <a:pt x="691383" y="609157"/>
                  </a:lnTo>
                  <a:lnTo>
                    <a:pt x="575292" y="636749"/>
                  </a:lnTo>
                  <a:lnTo>
                    <a:pt x="640986" y="716520"/>
                  </a:lnTo>
                  <a:cubicBezTo>
                    <a:pt x="559891" y="743014"/>
                    <a:pt x="475690" y="758790"/>
                    <a:pt x="390503" y="763445"/>
                  </a:cubicBezTo>
                  <a:cubicBezTo>
                    <a:pt x="169864" y="773956"/>
                    <a:pt x="31624" y="687615"/>
                    <a:pt x="11540" y="528071"/>
                  </a:cubicBezTo>
                  <a:cubicBezTo>
                    <a:pt x="-4602" y="399873"/>
                    <a:pt x="67380" y="274679"/>
                    <a:pt x="214067" y="174917"/>
                  </a:cubicBezTo>
                  <a:cubicBezTo>
                    <a:pt x="370138" y="69055"/>
                    <a:pt x="582894" y="9743"/>
                    <a:pt x="762990" y="9743"/>
                  </a:cubicBezTo>
                  <a:cubicBezTo>
                    <a:pt x="858341" y="9743"/>
                    <a:pt x="944588" y="26354"/>
                    <a:pt x="1008499" y="61547"/>
                  </a:cubicBezTo>
                  <a:cubicBezTo>
                    <a:pt x="1090617" y="106313"/>
                    <a:pt x="1130785" y="176700"/>
                    <a:pt x="1127782" y="2701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385524" y="882602"/>
              <a:ext cx="917216" cy="929416"/>
            </a:xfrm>
            <a:custGeom>
              <a:avLst/>
              <a:gdLst/>
              <a:ahLst/>
              <a:cxnLst/>
              <a:rect l="l" t="t" r="r" b="b"/>
              <a:pathLst>
                <a:path w="917216" h="929416" extrusionOk="0">
                  <a:moveTo>
                    <a:pt x="442324" y="8287"/>
                  </a:moveTo>
                  <a:cubicBezTo>
                    <a:pt x="261758" y="-19868"/>
                    <a:pt x="38773" y="17672"/>
                    <a:pt x="3485" y="215224"/>
                  </a:cubicBezTo>
                  <a:cubicBezTo>
                    <a:pt x="-13595" y="311420"/>
                    <a:pt x="32485" y="409680"/>
                    <a:pt x="133372" y="491891"/>
                  </a:cubicBezTo>
                  <a:cubicBezTo>
                    <a:pt x="193239" y="539576"/>
                    <a:pt x="260425" y="577257"/>
                    <a:pt x="332333" y="603478"/>
                  </a:cubicBezTo>
                  <a:lnTo>
                    <a:pt x="230225" y="925756"/>
                  </a:lnTo>
                  <a:lnTo>
                    <a:pt x="238765" y="929416"/>
                  </a:lnTo>
                  <a:lnTo>
                    <a:pt x="405535" y="626753"/>
                  </a:lnTo>
                  <a:cubicBezTo>
                    <a:pt x="467006" y="643664"/>
                    <a:pt x="530420" y="652495"/>
                    <a:pt x="594172" y="653031"/>
                  </a:cubicBezTo>
                  <a:cubicBezTo>
                    <a:pt x="650631" y="654082"/>
                    <a:pt x="706781" y="644528"/>
                    <a:pt x="759721" y="624876"/>
                  </a:cubicBezTo>
                  <a:cubicBezTo>
                    <a:pt x="849160" y="589401"/>
                    <a:pt x="902935" y="521642"/>
                    <a:pt x="915042" y="428543"/>
                  </a:cubicBezTo>
                  <a:cubicBezTo>
                    <a:pt x="943009" y="215506"/>
                    <a:pt x="696655" y="47516"/>
                    <a:pt x="442324" y="8287"/>
                  </a:cubicBezTo>
                  <a:close/>
                  <a:moveTo>
                    <a:pt x="253499" y="883336"/>
                  </a:moveTo>
                  <a:lnTo>
                    <a:pt x="341154" y="606763"/>
                  </a:lnTo>
                  <a:cubicBezTo>
                    <a:pt x="359361" y="613332"/>
                    <a:pt x="377756" y="619151"/>
                    <a:pt x="396244" y="624406"/>
                  </a:cubicBezTo>
                  <a:close/>
                  <a:moveTo>
                    <a:pt x="343688" y="598598"/>
                  </a:moveTo>
                  <a:lnTo>
                    <a:pt x="398121" y="427229"/>
                  </a:lnTo>
                  <a:lnTo>
                    <a:pt x="492627" y="449659"/>
                  </a:lnTo>
                  <a:lnTo>
                    <a:pt x="400655" y="616617"/>
                  </a:lnTo>
                  <a:cubicBezTo>
                    <a:pt x="381697" y="610798"/>
                    <a:pt x="362458" y="604886"/>
                    <a:pt x="343688" y="598598"/>
                  </a:cubicBezTo>
                  <a:close/>
                  <a:moveTo>
                    <a:pt x="906783" y="428168"/>
                  </a:moveTo>
                  <a:cubicBezTo>
                    <a:pt x="894958" y="517888"/>
                    <a:pt x="843059" y="583582"/>
                    <a:pt x="756624" y="617931"/>
                  </a:cubicBezTo>
                  <a:cubicBezTo>
                    <a:pt x="663995" y="654814"/>
                    <a:pt x="535140" y="652280"/>
                    <a:pt x="410040" y="619151"/>
                  </a:cubicBezTo>
                  <a:lnTo>
                    <a:pt x="506986" y="442996"/>
                  </a:lnTo>
                  <a:lnTo>
                    <a:pt x="391927" y="415592"/>
                  </a:lnTo>
                  <a:lnTo>
                    <a:pt x="335617" y="594844"/>
                  </a:lnTo>
                  <a:cubicBezTo>
                    <a:pt x="264414" y="569355"/>
                    <a:pt x="197847" y="532425"/>
                    <a:pt x="138534" y="485510"/>
                  </a:cubicBezTo>
                  <a:cubicBezTo>
                    <a:pt x="40086" y="405269"/>
                    <a:pt x="-4961" y="309824"/>
                    <a:pt x="11556" y="216632"/>
                  </a:cubicBezTo>
                  <a:cubicBezTo>
                    <a:pt x="39148" y="61406"/>
                    <a:pt x="187993" y="8381"/>
                    <a:pt x="337682" y="8381"/>
                  </a:cubicBezTo>
                  <a:cubicBezTo>
                    <a:pt x="372247" y="8473"/>
                    <a:pt x="406755" y="11139"/>
                    <a:pt x="440916" y="16358"/>
                  </a:cubicBezTo>
                  <a:cubicBezTo>
                    <a:pt x="691493" y="55024"/>
                    <a:pt x="934187" y="219354"/>
                    <a:pt x="906783" y="4276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263673" y="2611852"/>
              <a:ext cx="601331" cy="664541"/>
            </a:xfrm>
            <a:custGeom>
              <a:avLst/>
              <a:gdLst/>
              <a:ahLst/>
              <a:cxnLst/>
              <a:rect l="l" t="t" r="r" b="b"/>
              <a:pathLst>
                <a:path w="601331" h="664541" extrusionOk="0">
                  <a:moveTo>
                    <a:pt x="134252" y="537515"/>
                  </a:moveTo>
                  <a:cubicBezTo>
                    <a:pt x="139799" y="532466"/>
                    <a:pt x="146725" y="529200"/>
                    <a:pt x="154149" y="528130"/>
                  </a:cubicBezTo>
                  <a:cubicBezTo>
                    <a:pt x="228102" y="510581"/>
                    <a:pt x="304307" y="501759"/>
                    <a:pt x="376852" y="479235"/>
                  </a:cubicBezTo>
                  <a:cubicBezTo>
                    <a:pt x="449398" y="456711"/>
                    <a:pt x="520348" y="417858"/>
                    <a:pt x="562580" y="354603"/>
                  </a:cubicBezTo>
                  <a:cubicBezTo>
                    <a:pt x="633267" y="248488"/>
                    <a:pt x="604549" y="105162"/>
                    <a:pt x="498434" y="34465"/>
                  </a:cubicBezTo>
                  <a:cubicBezTo>
                    <a:pt x="485286" y="25709"/>
                    <a:pt x="471274" y="18323"/>
                    <a:pt x="456624" y="12429"/>
                  </a:cubicBezTo>
                  <a:cubicBezTo>
                    <a:pt x="405664" y="-8030"/>
                    <a:pt x="338843" y="-5683"/>
                    <a:pt x="305621" y="38050"/>
                  </a:cubicBezTo>
                  <a:cubicBezTo>
                    <a:pt x="272398" y="81784"/>
                    <a:pt x="286851" y="147384"/>
                    <a:pt x="264140" y="198345"/>
                  </a:cubicBezTo>
                  <a:cubicBezTo>
                    <a:pt x="245370" y="241234"/>
                    <a:pt x="201918" y="268075"/>
                    <a:pt x="159310" y="287971"/>
                  </a:cubicBezTo>
                  <a:cubicBezTo>
                    <a:pt x="116703" y="307866"/>
                    <a:pt x="71092" y="324384"/>
                    <a:pt x="37306" y="356668"/>
                  </a:cubicBezTo>
                  <a:cubicBezTo>
                    <a:pt x="-7835" y="399463"/>
                    <a:pt x="-6240" y="459902"/>
                    <a:pt x="11873" y="515179"/>
                  </a:cubicBezTo>
                  <a:cubicBezTo>
                    <a:pt x="26044" y="558256"/>
                    <a:pt x="57578" y="643940"/>
                    <a:pt x="104878" y="659425"/>
                  </a:cubicBezTo>
                  <a:cubicBezTo>
                    <a:pt x="196662" y="690020"/>
                    <a:pt x="100654" y="574961"/>
                    <a:pt x="134252" y="537515"/>
                  </a:cubicBezTo>
                  <a:close/>
                </a:path>
              </a:pathLst>
            </a:custGeom>
            <a:solidFill>
              <a:srgbClr val="FB7B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258634" y="2607367"/>
              <a:ext cx="611058" cy="673628"/>
            </a:xfrm>
            <a:custGeom>
              <a:avLst/>
              <a:gdLst/>
              <a:ahLst/>
              <a:cxnLst/>
              <a:rect l="l" t="t" r="r" b="b"/>
              <a:pathLst>
                <a:path w="611058" h="673628" extrusionOk="0">
                  <a:moveTo>
                    <a:pt x="134317" y="673577"/>
                  </a:moveTo>
                  <a:cubicBezTo>
                    <a:pt x="125374" y="673174"/>
                    <a:pt x="116542" y="671400"/>
                    <a:pt x="108134" y="668322"/>
                  </a:cubicBezTo>
                  <a:cubicBezTo>
                    <a:pt x="72752" y="656779"/>
                    <a:pt x="40468" y="607226"/>
                    <a:pt x="12126" y="521073"/>
                  </a:cubicBezTo>
                  <a:cubicBezTo>
                    <a:pt x="-3735" y="473116"/>
                    <a:pt x="-11900" y="405826"/>
                    <a:pt x="38779" y="357775"/>
                  </a:cubicBezTo>
                  <a:cubicBezTo>
                    <a:pt x="66934" y="330935"/>
                    <a:pt x="103253" y="314792"/>
                    <a:pt x="138353" y="299120"/>
                  </a:cubicBezTo>
                  <a:cubicBezTo>
                    <a:pt x="146330" y="295553"/>
                    <a:pt x="154401" y="291987"/>
                    <a:pt x="162378" y="288233"/>
                  </a:cubicBezTo>
                  <a:cubicBezTo>
                    <a:pt x="199918" y="270777"/>
                    <a:pt x="245247" y="244969"/>
                    <a:pt x="264955" y="200860"/>
                  </a:cubicBezTo>
                  <a:cubicBezTo>
                    <a:pt x="273477" y="178392"/>
                    <a:pt x="278517" y="154751"/>
                    <a:pt x="279877" y="130754"/>
                  </a:cubicBezTo>
                  <a:cubicBezTo>
                    <a:pt x="283444" y="98752"/>
                    <a:pt x="287104" y="65811"/>
                    <a:pt x="306906" y="39627"/>
                  </a:cubicBezTo>
                  <a:cubicBezTo>
                    <a:pt x="343038" y="-7298"/>
                    <a:pt x="413331" y="-7298"/>
                    <a:pt x="463446" y="12598"/>
                  </a:cubicBezTo>
                  <a:cubicBezTo>
                    <a:pt x="584118" y="61203"/>
                    <a:pt x="642548" y="198438"/>
                    <a:pt x="593934" y="319109"/>
                  </a:cubicBezTo>
                  <a:cubicBezTo>
                    <a:pt x="587918" y="334041"/>
                    <a:pt x="580392" y="348325"/>
                    <a:pt x="571467" y="361717"/>
                  </a:cubicBezTo>
                  <a:cubicBezTo>
                    <a:pt x="533927" y="418027"/>
                    <a:pt x="470297" y="461009"/>
                    <a:pt x="383205" y="488132"/>
                  </a:cubicBezTo>
                  <a:cubicBezTo>
                    <a:pt x="338449" y="501130"/>
                    <a:pt x="292979" y="511566"/>
                    <a:pt x="247030" y="519383"/>
                  </a:cubicBezTo>
                  <a:cubicBezTo>
                    <a:pt x="218875" y="524733"/>
                    <a:pt x="188938" y="530364"/>
                    <a:pt x="160220" y="537215"/>
                  </a:cubicBezTo>
                  <a:cubicBezTo>
                    <a:pt x="153744" y="538041"/>
                    <a:pt x="147663" y="540790"/>
                    <a:pt x="142764" y="545098"/>
                  </a:cubicBezTo>
                  <a:cubicBezTo>
                    <a:pt x="130282" y="559082"/>
                    <a:pt x="139010" y="587800"/>
                    <a:pt x="146706" y="613045"/>
                  </a:cubicBezTo>
                  <a:cubicBezTo>
                    <a:pt x="154401" y="638290"/>
                    <a:pt x="160407" y="658092"/>
                    <a:pt x="149896" y="668322"/>
                  </a:cubicBezTo>
                  <a:cubicBezTo>
                    <a:pt x="145607" y="672076"/>
                    <a:pt x="140005" y="673972"/>
                    <a:pt x="134317" y="673577"/>
                  </a:cubicBezTo>
                  <a:close/>
                  <a:moveTo>
                    <a:pt x="397658" y="9407"/>
                  </a:moveTo>
                  <a:cubicBezTo>
                    <a:pt x="365562" y="9407"/>
                    <a:pt x="334122" y="19637"/>
                    <a:pt x="314320" y="45727"/>
                  </a:cubicBezTo>
                  <a:cubicBezTo>
                    <a:pt x="296019" y="69752"/>
                    <a:pt x="292735" y="100066"/>
                    <a:pt x="289168" y="132162"/>
                  </a:cubicBezTo>
                  <a:cubicBezTo>
                    <a:pt x="287704" y="157126"/>
                    <a:pt x="282421" y="181724"/>
                    <a:pt x="273496" y="205083"/>
                  </a:cubicBezTo>
                  <a:cubicBezTo>
                    <a:pt x="252473" y="252007"/>
                    <a:pt x="205173" y="278848"/>
                    <a:pt x="166320" y="297055"/>
                  </a:cubicBezTo>
                  <a:cubicBezTo>
                    <a:pt x="158343" y="300809"/>
                    <a:pt x="150178" y="304375"/>
                    <a:pt x="142107" y="308035"/>
                  </a:cubicBezTo>
                  <a:cubicBezTo>
                    <a:pt x="107758" y="323333"/>
                    <a:pt x="72283" y="339193"/>
                    <a:pt x="45161" y="364908"/>
                  </a:cubicBezTo>
                  <a:cubicBezTo>
                    <a:pt x="-1764" y="409580"/>
                    <a:pt x="6026" y="473116"/>
                    <a:pt x="20948" y="518539"/>
                  </a:cubicBezTo>
                  <a:cubicBezTo>
                    <a:pt x="48352" y="601689"/>
                    <a:pt x="78665" y="649271"/>
                    <a:pt x="111043" y="659876"/>
                  </a:cubicBezTo>
                  <a:cubicBezTo>
                    <a:pt x="132440" y="666914"/>
                    <a:pt x="140418" y="664944"/>
                    <a:pt x="143421" y="662034"/>
                  </a:cubicBezTo>
                  <a:cubicBezTo>
                    <a:pt x="149803" y="655746"/>
                    <a:pt x="143421" y="635663"/>
                    <a:pt x="137790" y="616142"/>
                  </a:cubicBezTo>
                  <a:cubicBezTo>
                    <a:pt x="129343" y="588457"/>
                    <a:pt x="119865" y="557111"/>
                    <a:pt x="135819" y="539279"/>
                  </a:cubicBezTo>
                  <a:lnTo>
                    <a:pt x="135819" y="539279"/>
                  </a:lnTo>
                  <a:cubicBezTo>
                    <a:pt x="141975" y="533517"/>
                    <a:pt x="149727" y="529754"/>
                    <a:pt x="158061" y="528487"/>
                  </a:cubicBezTo>
                  <a:cubicBezTo>
                    <a:pt x="186967" y="521636"/>
                    <a:pt x="216623" y="516005"/>
                    <a:pt x="245341" y="510562"/>
                  </a:cubicBezTo>
                  <a:cubicBezTo>
                    <a:pt x="290942" y="502819"/>
                    <a:pt x="336065" y="492477"/>
                    <a:pt x="380484" y="479592"/>
                  </a:cubicBezTo>
                  <a:cubicBezTo>
                    <a:pt x="464948" y="453220"/>
                    <a:pt x="527076" y="411926"/>
                    <a:pt x="563677" y="356931"/>
                  </a:cubicBezTo>
                  <a:cubicBezTo>
                    <a:pt x="633079" y="253068"/>
                    <a:pt x="605140" y="112613"/>
                    <a:pt x="501277" y="43212"/>
                  </a:cubicBezTo>
                  <a:cubicBezTo>
                    <a:pt x="488438" y="34634"/>
                    <a:pt x="474755" y="27398"/>
                    <a:pt x="460443" y="21608"/>
                  </a:cubicBezTo>
                  <a:cubicBezTo>
                    <a:pt x="440472" y="13602"/>
                    <a:pt x="419168" y="9464"/>
                    <a:pt x="397658" y="9407"/>
                  </a:cubicBezTo>
                  <a:close/>
                </a:path>
              </a:pathLst>
            </a:custGeom>
            <a:solidFill>
              <a:srgbClr val="FB7B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559686" y="3352316"/>
              <a:ext cx="301410" cy="213037"/>
            </a:xfrm>
            <a:custGeom>
              <a:avLst/>
              <a:gdLst/>
              <a:ahLst/>
              <a:cxnLst/>
              <a:rect l="l" t="t" r="r" b="b"/>
              <a:pathLst>
                <a:path w="301410" h="213037" extrusionOk="0">
                  <a:moveTo>
                    <a:pt x="169996" y="212991"/>
                  </a:moveTo>
                  <a:cubicBezTo>
                    <a:pt x="158800" y="213009"/>
                    <a:pt x="147651" y="211686"/>
                    <a:pt x="136774" y="209049"/>
                  </a:cubicBezTo>
                  <a:cubicBezTo>
                    <a:pt x="93012" y="199514"/>
                    <a:pt x="53905" y="175104"/>
                    <a:pt x="26126" y="139976"/>
                  </a:cubicBezTo>
                  <a:lnTo>
                    <a:pt x="26126" y="139976"/>
                  </a:lnTo>
                  <a:cubicBezTo>
                    <a:pt x="15070" y="125195"/>
                    <a:pt x="7177" y="108293"/>
                    <a:pt x="2945" y="90330"/>
                  </a:cubicBezTo>
                  <a:cubicBezTo>
                    <a:pt x="-2348" y="73249"/>
                    <a:pt x="-453" y="54742"/>
                    <a:pt x="8200" y="39088"/>
                  </a:cubicBezTo>
                  <a:cubicBezTo>
                    <a:pt x="24249" y="14500"/>
                    <a:pt x="59348" y="13092"/>
                    <a:pt x="86752" y="20318"/>
                  </a:cubicBezTo>
                  <a:cubicBezTo>
                    <a:pt x="92946" y="21820"/>
                    <a:pt x="99046" y="23697"/>
                    <a:pt x="105522" y="25574"/>
                  </a:cubicBezTo>
                  <a:cubicBezTo>
                    <a:pt x="125606" y="31580"/>
                    <a:pt x="144657" y="37305"/>
                    <a:pt x="163708" y="33457"/>
                  </a:cubicBezTo>
                  <a:cubicBezTo>
                    <a:pt x="176641" y="30079"/>
                    <a:pt x="188954" y="24692"/>
                    <a:pt x="200216" y="17503"/>
                  </a:cubicBezTo>
                  <a:cubicBezTo>
                    <a:pt x="216733" y="8118"/>
                    <a:pt x="233814" y="-1267"/>
                    <a:pt x="253522" y="141"/>
                  </a:cubicBezTo>
                  <a:cubicBezTo>
                    <a:pt x="268857" y="535"/>
                    <a:pt x="282953" y="8615"/>
                    <a:pt x="291062" y="21632"/>
                  </a:cubicBezTo>
                  <a:cubicBezTo>
                    <a:pt x="309831" y="51570"/>
                    <a:pt x="299508" y="106096"/>
                    <a:pt x="288059" y="135847"/>
                  </a:cubicBezTo>
                  <a:cubicBezTo>
                    <a:pt x="268632" y="183653"/>
                    <a:pt x="221585" y="214398"/>
                    <a:pt x="169996" y="212991"/>
                  </a:cubicBezTo>
                  <a:close/>
                  <a:moveTo>
                    <a:pt x="58503" y="25292"/>
                  </a:moveTo>
                  <a:cubicBezTo>
                    <a:pt x="42061" y="23913"/>
                    <a:pt x="26051" y="30989"/>
                    <a:pt x="15990" y="44062"/>
                  </a:cubicBezTo>
                  <a:cubicBezTo>
                    <a:pt x="8735" y="57586"/>
                    <a:pt x="7309" y="73484"/>
                    <a:pt x="12048" y="88077"/>
                  </a:cubicBezTo>
                  <a:cubicBezTo>
                    <a:pt x="15990" y="104801"/>
                    <a:pt x="23301" y="120549"/>
                    <a:pt x="33540" y="134345"/>
                  </a:cubicBezTo>
                  <a:lnTo>
                    <a:pt x="33540" y="134345"/>
                  </a:lnTo>
                  <a:cubicBezTo>
                    <a:pt x="60052" y="167736"/>
                    <a:pt x="97282" y="190945"/>
                    <a:pt x="138932" y="200039"/>
                  </a:cubicBezTo>
                  <a:cubicBezTo>
                    <a:pt x="199934" y="214680"/>
                    <a:pt x="257464" y="186713"/>
                    <a:pt x="278674" y="132186"/>
                  </a:cubicBezTo>
                  <a:cubicBezTo>
                    <a:pt x="289091" y="105533"/>
                    <a:pt x="299320" y="53166"/>
                    <a:pt x="282521" y="26325"/>
                  </a:cubicBezTo>
                  <a:cubicBezTo>
                    <a:pt x="276065" y="15879"/>
                    <a:pt x="264765" y="9413"/>
                    <a:pt x="252490" y="9150"/>
                  </a:cubicBezTo>
                  <a:cubicBezTo>
                    <a:pt x="235503" y="7836"/>
                    <a:pt x="220487" y="16283"/>
                    <a:pt x="204439" y="25386"/>
                  </a:cubicBezTo>
                  <a:cubicBezTo>
                    <a:pt x="192370" y="33044"/>
                    <a:pt x="179156" y="38750"/>
                    <a:pt x="165304" y="42279"/>
                  </a:cubicBezTo>
                  <a:cubicBezTo>
                    <a:pt x="143906" y="46596"/>
                    <a:pt x="122884" y="40308"/>
                    <a:pt x="102519" y="34208"/>
                  </a:cubicBezTo>
                  <a:cubicBezTo>
                    <a:pt x="96512" y="32425"/>
                    <a:pt x="90506" y="30548"/>
                    <a:pt x="84500" y="29046"/>
                  </a:cubicBezTo>
                  <a:cubicBezTo>
                    <a:pt x="76006" y="26869"/>
                    <a:pt x="67269" y="25733"/>
                    <a:pt x="58503" y="256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562349" y="3370101"/>
              <a:ext cx="223313" cy="75081"/>
            </a:xfrm>
            <a:custGeom>
              <a:avLst/>
              <a:gdLst/>
              <a:ahLst/>
              <a:cxnLst/>
              <a:rect l="l" t="t" r="r" b="b"/>
              <a:pathLst>
                <a:path w="223313" h="75081" extrusionOk="0">
                  <a:moveTo>
                    <a:pt x="53212" y="75079"/>
                  </a:moveTo>
                  <a:cubicBezTo>
                    <a:pt x="35193" y="75079"/>
                    <a:pt x="17362" y="74516"/>
                    <a:pt x="0" y="73202"/>
                  </a:cubicBezTo>
                  <a:lnTo>
                    <a:pt x="751" y="63818"/>
                  </a:lnTo>
                  <a:cubicBezTo>
                    <a:pt x="70687" y="68585"/>
                    <a:pt x="140952" y="63940"/>
                    <a:pt x="209659" y="50022"/>
                  </a:cubicBezTo>
                  <a:cubicBezTo>
                    <a:pt x="212662" y="49365"/>
                    <a:pt x="213225" y="48802"/>
                    <a:pt x="213413" y="48614"/>
                  </a:cubicBezTo>
                  <a:cubicBezTo>
                    <a:pt x="213544" y="47554"/>
                    <a:pt x="213544" y="46483"/>
                    <a:pt x="213413" y="45423"/>
                  </a:cubicBezTo>
                  <a:lnTo>
                    <a:pt x="204028" y="1877"/>
                  </a:lnTo>
                  <a:lnTo>
                    <a:pt x="213413" y="0"/>
                  </a:lnTo>
                  <a:lnTo>
                    <a:pt x="222798" y="43546"/>
                  </a:lnTo>
                  <a:cubicBezTo>
                    <a:pt x="223642" y="46652"/>
                    <a:pt x="223445" y="49947"/>
                    <a:pt x="222235" y="52931"/>
                  </a:cubicBezTo>
                  <a:cubicBezTo>
                    <a:pt x="219973" y="56441"/>
                    <a:pt x="216247" y="58750"/>
                    <a:pt x="212099" y="59219"/>
                  </a:cubicBezTo>
                  <a:cubicBezTo>
                    <a:pt x="159816" y="69899"/>
                    <a:pt x="106575" y="75211"/>
                    <a:pt x="53212" y="750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031825" y="3276164"/>
              <a:ext cx="254081" cy="271066"/>
            </a:xfrm>
            <a:custGeom>
              <a:avLst/>
              <a:gdLst/>
              <a:ahLst/>
              <a:cxnLst/>
              <a:rect l="l" t="t" r="r" b="b"/>
              <a:pathLst>
                <a:path w="254081" h="271066" extrusionOk="0">
                  <a:moveTo>
                    <a:pt x="179491" y="254324"/>
                  </a:moveTo>
                  <a:cubicBezTo>
                    <a:pt x="163349" y="258454"/>
                    <a:pt x="148614" y="267088"/>
                    <a:pt x="132566" y="269997"/>
                  </a:cubicBezTo>
                  <a:cubicBezTo>
                    <a:pt x="101408" y="275534"/>
                    <a:pt x="69594" y="258923"/>
                    <a:pt x="48759" y="235179"/>
                  </a:cubicBezTo>
                  <a:cubicBezTo>
                    <a:pt x="27925" y="211436"/>
                    <a:pt x="16099" y="181216"/>
                    <a:pt x="5119" y="151560"/>
                  </a:cubicBezTo>
                  <a:cubicBezTo>
                    <a:pt x="-230" y="141293"/>
                    <a:pt x="-1441" y="129374"/>
                    <a:pt x="1741" y="118243"/>
                  </a:cubicBezTo>
                  <a:cubicBezTo>
                    <a:pt x="5288" y="111336"/>
                    <a:pt x="10900" y="105696"/>
                    <a:pt x="17789" y="102101"/>
                  </a:cubicBezTo>
                  <a:cubicBezTo>
                    <a:pt x="33462" y="92716"/>
                    <a:pt x="52513" y="85959"/>
                    <a:pt x="62367" y="70380"/>
                  </a:cubicBezTo>
                  <a:cubicBezTo>
                    <a:pt x="75881" y="48983"/>
                    <a:pt x="69781" y="14071"/>
                    <a:pt x="92399" y="2903"/>
                  </a:cubicBezTo>
                  <a:cubicBezTo>
                    <a:pt x="109010" y="-5637"/>
                    <a:pt x="128625" y="6188"/>
                    <a:pt x="142608" y="18669"/>
                  </a:cubicBezTo>
                  <a:cubicBezTo>
                    <a:pt x="185854" y="57504"/>
                    <a:pt x="218213" y="106972"/>
                    <a:pt x="236457" y="162165"/>
                  </a:cubicBezTo>
                  <a:cubicBezTo>
                    <a:pt x="242370" y="179902"/>
                    <a:pt x="261703" y="229924"/>
                    <a:pt x="250816" y="247380"/>
                  </a:cubicBezTo>
                  <a:cubicBezTo>
                    <a:pt x="238804" y="266431"/>
                    <a:pt x="199481" y="249350"/>
                    <a:pt x="179491" y="2543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026446" y="3270961"/>
              <a:ext cx="263809" cy="280925"/>
            </a:xfrm>
            <a:custGeom>
              <a:avLst/>
              <a:gdLst/>
              <a:ahLst/>
              <a:cxnLst/>
              <a:rect l="l" t="t" r="r" b="b"/>
              <a:pathLst>
                <a:path w="263809" h="280925" extrusionOk="0">
                  <a:moveTo>
                    <a:pt x="125087" y="280926"/>
                  </a:moveTo>
                  <a:cubicBezTo>
                    <a:pt x="95853" y="279678"/>
                    <a:pt x="68543" y="266023"/>
                    <a:pt x="50008" y="243386"/>
                  </a:cubicBezTo>
                  <a:cubicBezTo>
                    <a:pt x="29173" y="219549"/>
                    <a:pt x="17536" y="190737"/>
                    <a:pt x="5430" y="158265"/>
                  </a:cubicBezTo>
                  <a:cubicBezTo>
                    <a:pt x="-417" y="146900"/>
                    <a:pt x="-1590" y="133695"/>
                    <a:pt x="2145" y="121476"/>
                  </a:cubicBezTo>
                  <a:cubicBezTo>
                    <a:pt x="6030" y="113508"/>
                    <a:pt x="12290" y="106948"/>
                    <a:pt x="20070" y="102706"/>
                  </a:cubicBezTo>
                  <a:cubicBezTo>
                    <a:pt x="24199" y="100172"/>
                    <a:pt x="28516" y="97826"/>
                    <a:pt x="32927" y="95480"/>
                  </a:cubicBezTo>
                  <a:cubicBezTo>
                    <a:pt x="44827" y="90572"/>
                    <a:pt x="55245" y="82641"/>
                    <a:pt x="63147" y="72487"/>
                  </a:cubicBezTo>
                  <a:cubicBezTo>
                    <a:pt x="67839" y="63693"/>
                    <a:pt x="71011" y="54177"/>
                    <a:pt x="72532" y="44332"/>
                  </a:cubicBezTo>
                  <a:cubicBezTo>
                    <a:pt x="75910" y="28096"/>
                    <a:pt x="79477" y="11297"/>
                    <a:pt x="95055" y="3414"/>
                  </a:cubicBezTo>
                  <a:cubicBezTo>
                    <a:pt x="114482" y="-6440"/>
                    <a:pt x="135974" y="6886"/>
                    <a:pt x="150614" y="19931"/>
                  </a:cubicBezTo>
                  <a:cubicBezTo>
                    <a:pt x="194582" y="59273"/>
                    <a:pt x="227467" y="109463"/>
                    <a:pt x="245965" y="165491"/>
                  </a:cubicBezTo>
                  <a:lnTo>
                    <a:pt x="248217" y="171967"/>
                  </a:lnTo>
                  <a:cubicBezTo>
                    <a:pt x="259104" y="203500"/>
                    <a:pt x="269896" y="238506"/>
                    <a:pt x="259761" y="254648"/>
                  </a:cubicBezTo>
                  <a:cubicBezTo>
                    <a:pt x="250376" y="269007"/>
                    <a:pt x="230292" y="266567"/>
                    <a:pt x="212273" y="264033"/>
                  </a:cubicBezTo>
                  <a:cubicBezTo>
                    <a:pt x="203517" y="262362"/>
                    <a:pt x="194554" y="262109"/>
                    <a:pt x="185714" y="263282"/>
                  </a:cubicBezTo>
                  <a:lnTo>
                    <a:pt x="185714" y="263282"/>
                  </a:lnTo>
                  <a:cubicBezTo>
                    <a:pt x="178750" y="265197"/>
                    <a:pt x="171918" y="267543"/>
                    <a:pt x="165255" y="270321"/>
                  </a:cubicBezTo>
                  <a:cubicBezTo>
                    <a:pt x="156527" y="274094"/>
                    <a:pt x="147442" y="276984"/>
                    <a:pt x="138132" y="278955"/>
                  </a:cubicBezTo>
                  <a:cubicBezTo>
                    <a:pt x="133853" y="279997"/>
                    <a:pt x="129489" y="280663"/>
                    <a:pt x="125087" y="280926"/>
                  </a:cubicBezTo>
                  <a:close/>
                  <a:moveTo>
                    <a:pt x="109227" y="9890"/>
                  </a:moveTo>
                  <a:cubicBezTo>
                    <a:pt x="105745" y="9871"/>
                    <a:pt x="102301" y="10678"/>
                    <a:pt x="99185" y="12236"/>
                  </a:cubicBezTo>
                  <a:cubicBezTo>
                    <a:pt x="87642" y="18148"/>
                    <a:pt x="84826" y="31006"/>
                    <a:pt x="81635" y="46772"/>
                  </a:cubicBezTo>
                  <a:cubicBezTo>
                    <a:pt x="79955" y="57762"/>
                    <a:pt x="76370" y="68367"/>
                    <a:pt x="71030" y="78118"/>
                  </a:cubicBezTo>
                  <a:cubicBezTo>
                    <a:pt x="62293" y="89671"/>
                    <a:pt x="50674" y="98736"/>
                    <a:pt x="37338" y="104396"/>
                  </a:cubicBezTo>
                  <a:cubicBezTo>
                    <a:pt x="33115" y="106554"/>
                    <a:pt x="28892" y="108806"/>
                    <a:pt x="24950" y="111247"/>
                  </a:cubicBezTo>
                  <a:cubicBezTo>
                    <a:pt x="18953" y="114409"/>
                    <a:pt x="14017" y="119271"/>
                    <a:pt x="10779" y="125230"/>
                  </a:cubicBezTo>
                  <a:cubicBezTo>
                    <a:pt x="8170" y="135291"/>
                    <a:pt x="9409" y="145971"/>
                    <a:pt x="14251" y="155168"/>
                  </a:cubicBezTo>
                  <a:cubicBezTo>
                    <a:pt x="25983" y="186701"/>
                    <a:pt x="37338" y="214668"/>
                    <a:pt x="57047" y="237286"/>
                  </a:cubicBezTo>
                  <a:cubicBezTo>
                    <a:pt x="74409" y="257088"/>
                    <a:pt x="103971" y="276234"/>
                    <a:pt x="136443" y="270603"/>
                  </a:cubicBezTo>
                  <a:cubicBezTo>
                    <a:pt x="145124" y="268678"/>
                    <a:pt x="153608" y="265948"/>
                    <a:pt x="161782" y="262438"/>
                  </a:cubicBezTo>
                  <a:cubicBezTo>
                    <a:pt x="168811" y="259500"/>
                    <a:pt x="176019" y="257032"/>
                    <a:pt x="183367" y="255024"/>
                  </a:cubicBezTo>
                  <a:lnTo>
                    <a:pt x="183367" y="255024"/>
                  </a:lnTo>
                  <a:cubicBezTo>
                    <a:pt x="193297" y="253456"/>
                    <a:pt x="203423" y="253616"/>
                    <a:pt x="213305" y="255493"/>
                  </a:cubicBezTo>
                  <a:cubicBezTo>
                    <a:pt x="229353" y="257464"/>
                    <a:pt x="245871" y="259434"/>
                    <a:pt x="251690" y="250143"/>
                  </a:cubicBezTo>
                  <a:cubicBezTo>
                    <a:pt x="260324" y="236441"/>
                    <a:pt x="245589" y="193834"/>
                    <a:pt x="239208" y="175533"/>
                  </a:cubicBezTo>
                  <a:lnTo>
                    <a:pt x="236955" y="168870"/>
                  </a:lnTo>
                  <a:cubicBezTo>
                    <a:pt x="218936" y="114409"/>
                    <a:pt x="186971" y="65617"/>
                    <a:pt x="144233" y="27345"/>
                  </a:cubicBezTo>
                  <a:cubicBezTo>
                    <a:pt x="134913" y="17895"/>
                    <a:pt x="122741" y="11757"/>
                    <a:pt x="109602" y="98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055150" y="3084123"/>
              <a:ext cx="436700" cy="493182"/>
            </a:xfrm>
            <a:custGeom>
              <a:avLst/>
              <a:gdLst/>
              <a:ahLst/>
              <a:cxnLst/>
              <a:rect l="l" t="t" r="r" b="b"/>
              <a:pathLst>
                <a:path w="436700" h="493182" extrusionOk="0">
                  <a:moveTo>
                    <a:pt x="1" y="130282"/>
                  </a:moveTo>
                  <a:cubicBezTo>
                    <a:pt x="1" y="167822"/>
                    <a:pt x="36227" y="207896"/>
                    <a:pt x="54996" y="236895"/>
                  </a:cubicBezTo>
                  <a:lnTo>
                    <a:pt x="131953" y="355708"/>
                  </a:lnTo>
                  <a:lnTo>
                    <a:pt x="195019" y="453030"/>
                  </a:lnTo>
                  <a:cubicBezTo>
                    <a:pt x="219420" y="490569"/>
                    <a:pt x="231339" y="506993"/>
                    <a:pt x="275073" y="479401"/>
                  </a:cubicBezTo>
                  <a:lnTo>
                    <a:pt x="416410" y="390057"/>
                  </a:lnTo>
                  <a:cubicBezTo>
                    <a:pt x="453105" y="366782"/>
                    <a:pt x="432270" y="347543"/>
                    <a:pt x="414345" y="316573"/>
                  </a:cubicBezTo>
                  <a:cubicBezTo>
                    <a:pt x="394383" y="281971"/>
                    <a:pt x="374177" y="247566"/>
                    <a:pt x="353718" y="213339"/>
                  </a:cubicBezTo>
                  <a:cubicBezTo>
                    <a:pt x="324691" y="164350"/>
                    <a:pt x="295222" y="115764"/>
                    <a:pt x="265312" y="67591"/>
                  </a:cubicBezTo>
                  <a:cubicBezTo>
                    <a:pt x="244665" y="34368"/>
                    <a:pt x="223174" y="-15935"/>
                    <a:pt x="176437" y="4900"/>
                  </a:cubicBezTo>
                  <a:cubicBezTo>
                    <a:pt x="120128" y="29864"/>
                    <a:pt x="63068" y="55391"/>
                    <a:pt x="17551" y="96684"/>
                  </a:cubicBezTo>
                  <a:cubicBezTo>
                    <a:pt x="9433" y="102841"/>
                    <a:pt x="3530" y="111465"/>
                    <a:pt x="752" y="121273"/>
                  </a:cubicBezTo>
                  <a:cubicBezTo>
                    <a:pt x="226" y="124248"/>
                    <a:pt x="-18" y="127260"/>
                    <a:pt x="1" y="130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050456" y="3079492"/>
              <a:ext cx="446279" cy="502613"/>
            </a:xfrm>
            <a:custGeom>
              <a:avLst/>
              <a:gdLst/>
              <a:ahLst/>
              <a:cxnLst/>
              <a:rect l="l" t="t" r="r" b="b"/>
              <a:pathLst>
                <a:path w="446279" h="502613" extrusionOk="0">
                  <a:moveTo>
                    <a:pt x="243916" y="502614"/>
                  </a:moveTo>
                  <a:cubicBezTo>
                    <a:pt x="224489" y="502614"/>
                    <a:pt x="212571" y="486096"/>
                    <a:pt x="195772" y="460194"/>
                  </a:cubicBezTo>
                  <a:lnTo>
                    <a:pt x="55749" y="244341"/>
                  </a:lnTo>
                  <a:cubicBezTo>
                    <a:pt x="51713" y="238053"/>
                    <a:pt x="46364" y="231296"/>
                    <a:pt x="41578" y="224069"/>
                  </a:cubicBezTo>
                  <a:cubicBezTo>
                    <a:pt x="22808" y="198261"/>
                    <a:pt x="-279" y="166165"/>
                    <a:pt x="3" y="135101"/>
                  </a:cubicBezTo>
                  <a:lnTo>
                    <a:pt x="3" y="135101"/>
                  </a:lnTo>
                  <a:cubicBezTo>
                    <a:pt x="31" y="131759"/>
                    <a:pt x="340" y="128437"/>
                    <a:pt x="941" y="125153"/>
                  </a:cubicBezTo>
                  <a:cubicBezTo>
                    <a:pt x="3831" y="114294"/>
                    <a:pt x="10279" y="104712"/>
                    <a:pt x="19242" y="97936"/>
                  </a:cubicBezTo>
                  <a:cubicBezTo>
                    <a:pt x="66166" y="55704"/>
                    <a:pt x="123508" y="30083"/>
                    <a:pt x="179348" y="5401"/>
                  </a:cubicBezTo>
                  <a:cubicBezTo>
                    <a:pt x="224302" y="-14683"/>
                    <a:pt x="247858" y="25391"/>
                    <a:pt x="266722" y="57581"/>
                  </a:cubicBezTo>
                  <a:cubicBezTo>
                    <a:pt x="269162" y="61804"/>
                    <a:pt x="271602" y="65934"/>
                    <a:pt x="274042" y="69875"/>
                  </a:cubicBezTo>
                  <a:cubicBezTo>
                    <a:pt x="303698" y="117645"/>
                    <a:pt x="333448" y="166728"/>
                    <a:pt x="362448" y="215529"/>
                  </a:cubicBezTo>
                  <a:cubicBezTo>
                    <a:pt x="382813" y="249784"/>
                    <a:pt x="403178" y="284602"/>
                    <a:pt x="423168" y="318763"/>
                  </a:cubicBezTo>
                  <a:cubicBezTo>
                    <a:pt x="425702" y="323268"/>
                    <a:pt x="428424" y="327491"/>
                    <a:pt x="430958" y="331527"/>
                  </a:cubicBezTo>
                  <a:cubicBezTo>
                    <a:pt x="445973" y="355552"/>
                    <a:pt x="459112" y="376199"/>
                    <a:pt x="423543" y="398535"/>
                  </a:cubicBezTo>
                  <a:lnTo>
                    <a:pt x="282301" y="487879"/>
                  </a:lnTo>
                  <a:cubicBezTo>
                    <a:pt x="271114" y="496232"/>
                    <a:pt x="257825" y="501337"/>
                    <a:pt x="243916" y="502614"/>
                  </a:cubicBezTo>
                  <a:close/>
                  <a:moveTo>
                    <a:pt x="202153" y="9155"/>
                  </a:moveTo>
                  <a:cubicBezTo>
                    <a:pt x="195650" y="9343"/>
                    <a:pt x="189259" y="10873"/>
                    <a:pt x="183384" y="13660"/>
                  </a:cubicBezTo>
                  <a:cubicBezTo>
                    <a:pt x="128200" y="38154"/>
                    <a:pt x="70765" y="63400"/>
                    <a:pt x="25811" y="104600"/>
                  </a:cubicBezTo>
                  <a:cubicBezTo>
                    <a:pt x="18472" y="110071"/>
                    <a:pt x="13104" y="117776"/>
                    <a:pt x="10514" y="126560"/>
                  </a:cubicBezTo>
                  <a:cubicBezTo>
                    <a:pt x="9951" y="129310"/>
                    <a:pt x="9669" y="132107"/>
                    <a:pt x="9669" y="134913"/>
                  </a:cubicBezTo>
                  <a:lnTo>
                    <a:pt x="9669" y="134913"/>
                  </a:lnTo>
                  <a:cubicBezTo>
                    <a:pt x="9669" y="163067"/>
                    <a:pt x="31630" y="193568"/>
                    <a:pt x="49461" y="218251"/>
                  </a:cubicBezTo>
                  <a:cubicBezTo>
                    <a:pt x="54716" y="225571"/>
                    <a:pt x="59690" y="232516"/>
                    <a:pt x="63914" y="238898"/>
                  </a:cubicBezTo>
                  <a:lnTo>
                    <a:pt x="203937" y="454751"/>
                  </a:lnTo>
                  <a:cubicBezTo>
                    <a:pt x="227774" y="491727"/>
                    <a:pt x="236784" y="505523"/>
                    <a:pt x="277514" y="479715"/>
                  </a:cubicBezTo>
                  <a:lnTo>
                    <a:pt x="418851" y="390370"/>
                  </a:lnTo>
                  <a:cubicBezTo>
                    <a:pt x="446255" y="373102"/>
                    <a:pt x="438090" y="360057"/>
                    <a:pt x="423262" y="336313"/>
                  </a:cubicBezTo>
                  <a:cubicBezTo>
                    <a:pt x="420634" y="332184"/>
                    <a:pt x="417913" y="327866"/>
                    <a:pt x="415285" y="323268"/>
                  </a:cubicBezTo>
                  <a:cubicBezTo>
                    <a:pt x="395389" y="288825"/>
                    <a:pt x="375024" y="254007"/>
                    <a:pt x="354658" y="220034"/>
                  </a:cubicBezTo>
                  <a:cubicBezTo>
                    <a:pt x="325659" y="171232"/>
                    <a:pt x="296002" y="122337"/>
                    <a:pt x="266346" y="74568"/>
                  </a:cubicBezTo>
                  <a:cubicBezTo>
                    <a:pt x="263906" y="70532"/>
                    <a:pt x="261466" y="66309"/>
                    <a:pt x="258932" y="61992"/>
                  </a:cubicBezTo>
                  <a:cubicBezTo>
                    <a:pt x="243353" y="35996"/>
                    <a:pt x="227587" y="9155"/>
                    <a:pt x="202153" y="9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230038" y="2703934"/>
              <a:ext cx="685792" cy="744882"/>
            </a:xfrm>
            <a:custGeom>
              <a:avLst/>
              <a:gdLst/>
              <a:ahLst/>
              <a:cxnLst/>
              <a:rect l="l" t="t" r="r" b="b"/>
              <a:pathLst>
                <a:path w="685792" h="744882" extrusionOk="0">
                  <a:moveTo>
                    <a:pt x="17691" y="659879"/>
                  </a:moveTo>
                  <a:cubicBezTo>
                    <a:pt x="-14508" y="602950"/>
                    <a:pt x="-1792" y="531184"/>
                    <a:pt x="48005" y="488792"/>
                  </a:cubicBezTo>
                  <a:cubicBezTo>
                    <a:pt x="184274" y="375704"/>
                    <a:pt x="275026" y="105606"/>
                    <a:pt x="278123" y="26960"/>
                  </a:cubicBezTo>
                  <a:cubicBezTo>
                    <a:pt x="278780" y="11428"/>
                    <a:pt x="291909" y="-631"/>
                    <a:pt x="307441" y="26"/>
                  </a:cubicBezTo>
                  <a:cubicBezTo>
                    <a:pt x="312584" y="242"/>
                    <a:pt x="317568" y="1865"/>
                    <a:pt x="321856" y="4718"/>
                  </a:cubicBezTo>
                  <a:cubicBezTo>
                    <a:pt x="437103" y="81393"/>
                    <a:pt x="528794" y="195044"/>
                    <a:pt x="588012" y="321271"/>
                  </a:cubicBezTo>
                  <a:cubicBezTo>
                    <a:pt x="645730" y="444401"/>
                    <a:pt x="675011" y="578606"/>
                    <a:pt x="685709" y="714593"/>
                  </a:cubicBezTo>
                  <a:cubicBezTo>
                    <a:pt x="686892" y="730097"/>
                    <a:pt x="675273" y="743621"/>
                    <a:pt x="659769" y="744803"/>
                  </a:cubicBezTo>
                  <a:cubicBezTo>
                    <a:pt x="656006" y="745084"/>
                    <a:pt x="652215" y="744615"/>
                    <a:pt x="648639" y="743405"/>
                  </a:cubicBezTo>
                  <a:cubicBezTo>
                    <a:pt x="509742" y="696480"/>
                    <a:pt x="323546" y="690286"/>
                    <a:pt x="170572" y="727075"/>
                  </a:cubicBezTo>
                  <a:cubicBezTo>
                    <a:pt x="110386" y="741490"/>
                    <a:pt x="47976" y="714011"/>
                    <a:pt x="17973" y="6598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225348" y="2699449"/>
              <a:ext cx="694823" cy="754271"/>
            </a:xfrm>
            <a:custGeom>
              <a:avLst/>
              <a:gdLst/>
              <a:ahLst/>
              <a:cxnLst/>
              <a:rect l="l" t="t" r="r" b="b"/>
              <a:pathLst>
                <a:path w="694823" h="754271" extrusionOk="0">
                  <a:moveTo>
                    <a:pt x="662057" y="754084"/>
                  </a:moveTo>
                  <a:cubicBezTo>
                    <a:pt x="658490" y="754075"/>
                    <a:pt x="654943" y="753502"/>
                    <a:pt x="651546" y="752395"/>
                  </a:cubicBezTo>
                  <a:cubicBezTo>
                    <a:pt x="514526" y="706033"/>
                    <a:pt x="327860" y="699651"/>
                    <a:pt x="176106" y="736065"/>
                  </a:cubicBezTo>
                  <a:cubicBezTo>
                    <a:pt x="113903" y="750865"/>
                    <a:pt x="49447" y="722485"/>
                    <a:pt x="18345" y="666617"/>
                  </a:cubicBezTo>
                  <a:cubicBezTo>
                    <a:pt x="-15027" y="607801"/>
                    <a:pt x="-1870" y="533567"/>
                    <a:pt x="49691" y="489805"/>
                  </a:cubicBezTo>
                  <a:cubicBezTo>
                    <a:pt x="183238" y="379157"/>
                    <a:pt x="274929" y="113845"/>
                    <a:pt x="277838" y="31446"/>
                  </a:cubicBezTo>
                  <a:cubicBezTo>
                    <a:pt x="278664" y="13267"/>
                    <a:pt x="294065" y="-791"/>
                    <a:pt x="312243" y="35"/>
                  </a:cubicBezTo>
                  <a:cubicBezTo>
                    <a:pt x="318175" y="307"/>
                    <a:pt x="323928" y="2174"/>
                    <a:pt x="328892" y="5450"/>
                  </a:cubicBezTo>
                  <a:cubicBezTo>
                    <a:pt x="439916" y="79309"/>
                    <a:pt x="535360" y="192397"/>
                    <a:pt x="596644" y="323880"/>
                  </a:cubicBezTo>
                  <a:cubicBezTo>
                    <a:pt x="650138" y="438000"/>
                    <a:pt x="683173" y="570891"/>
                    <a:pt x="694716" y="718891"/>
                  </a:cubicBezTo>
                  <a:cubicBezTo>
                    <a:pt x="696171" y="736919"/>
                    <a:pt x="682732" y="752714"/>
                    <a:pt x="664694" y="754169"/>
                  </a:cubicBezTo>
                  <a:cubicBezTo>
                    <a:pt x="663821" y="754234"/>
                    <a:pt x="662939" y="754272"/>
                    <a:pt x="662057" y="754272"/>
                  </a:cubicBezTo>
                  <a:close/>
                  <a:moveTo>
                    <a:pt x="385389" y="703218"/>
                  </a:moveTo>
                  <a:cubicBezTo>
                    <a:pt x="476658" y="702186"/>
                    <a:pt x="567513" y="715681"/>
                    <a:pt x="654548" y="743198"/>
                  </a:cubicBezTo>
                  <a:cubicBezTo>
                    <a:pt x="662000" y="745778"/>
                    <a:pt x="670249" y="744361"/>
                    <a:pt x="676415" y="739444"/>
                  </a:cubicBezTo>
                  <a:cubicBezTo>
                    <a:pt x="682807" y="734742"/>
                    <a:pt x="686345" y="727093"/>
                    <a:pt x="685800" y="719172"/>
                  </a:cubicBezTo>
                  <a:cubicBezTo>
                    <a:pt x="674257" y="572298"/>
                    <a:pt x="641504" y="440440"/>
                    <a:pt x="588479" y="327446"/>
                  </a:cubicBezTo>
                  <a:cubicBezTo>
                    <a:pt x="526820" y="197747"/>
                    <a:pt x="432971" y="86254"/>
                    <a:pt x="323637" y="13051"/>
                  </a:cubicBezTo>
                  <a:cubicBezTo>
                    <a:pt x="316532" y="8350"/>
                    <a:pt x="307438" y="7880"/>
                    <a:pt x="299893" y="11831"/>
                  </a:cubicBezTo>
                  <a:cubicBezTo>
                    <a:pt x="292385" y="15595"/>
                    <a:pt x="287533" y="23150"/>
                    <a:pt x="287223" y="31540"/>
                  </a:cubicBezTo>
                  <a:cubicBezTo>
                    <a:pt x="284314" y="115253"/>
                    <a:pt x="191215" y="384506"/>
                    <a:pt x="55697" y="496844"/>
                  </a:cubicBezTo>
                  <a:cubicBezTo>
                    <a:pt x="7468" y="537734"/>
                    <a:pt x="-4798" y="607173"/>
                    <a:pt x="26510" y="662112"/>
                  </a:cubicBezTo>
                  <a:cubicBezTo>
                    <a:pt x="55566" y="714273"/>
                    <a:pt x="115761" y="740767"/>
                    <a:pt x="173854" y="726962"/>
                  </a:cubicBezTo>
                  <a:cubicBezTo>
                    <a:pt x="243208" y="710895"/>
                    <a:pt x="314195" y="702927"/>
                    <a:pt x="385389" y="703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516137" y="2725407"/>
              <a:ext cx="398344" cy="696530"/>
            </a:xfrm>
            <a:custGeom>
              <a:avLst/>
              <a:gdLst/>
              <a:ahLst/>
              <a:cxnLst/>
              <a:rect l="l" t="t" r="r" b="b"/>
              <a:pathLst>
                <a:path w="398344" h="696530" extrusionOk="0">
                  <a:moveTo>
                    <a:pt x="389850" y="685612"/>
                  </a:moveTo>
                  <a:cubicBezTo>
                    <a:pt x="387673" y="688512"/>
                    <a:pt x="384838" y="690858"/>
                    <a:pt x="381591" y="692463"/>
                  </a:cubicBezTo>
                  <a:cubicBezTo>
                    <a:pt x="369616" y="697146"/>
                    <a:pt x="356440" y="697803"/>
                    <a:pt x="344052" y="694340"/>
                  </a:cubicBezTo>
                  <a:cubicBezTo>
                    <a:pt x="281830" y="681483"/>
                    <a:pt x="219326" y="623109"/>
                    <a:pt x="176625" y="578343"/>
                  </a:cubicBezTo>
                  <a:cubicBezTo>
                    <a:pt x="119630" y="517791"/>
                    <a:pt x="75287" y="446484"/>
                    <a:pt x="46175" y="368590"/>
                  </a:cubicBezTo>
                  <a:cubicBezTo>
                    <a:pt x="25593" y="314035"/>
                    <a:pt x="12061" y="257078"/>
                    <a:pt x="5913" y="199098"/>
                  </a:cubicBezTo>
                  <a:cubicBezTo>
                    <a:pt x="2704" y="170052"/>
                    <a:pt x="1146" y="140856"/>
                    <a:pt x="1221" y="111631"/>
                  </a:cubicBezTo>
                  <a:cubicBezTo>
                    <a:pt x="1221" y="86479"/>
                    <a:pt x="-3096" y="52130"/>
                    <a:pt x="4505" y="28293"/>
                  </a:cubicBezTo>
                  <a:cubicBezTo>
                    <a:pt x="9573" y="12526"/>
                    <a:pt x="24214" y="-1551"/>
                    <a:pt x="40825" y="138"/>
                  </a:cubicBezTo>
                  <a:cubicBezTo>
                    <a:pt x="50229" y="1818"/>
                    <a:pt x="59032" y="5919"/>
                    <a:pt x="66352" y="12057"/>
                  </a:cubicBezTo>
                  <a:cubicBezTo>
                    <a:pt x="170337" y="85635"/>
                    <a:pt x="247481" y="184458"/>
                    <a:pt x="301726" y="299986"/>
                  </a:cubicBezTo>
                  <a:cubicBezTo>
                    <a:pt x="332490" y="366328"/>
                    <a:pt x="355999" y="435804"/>
                    <a:pt x="371831" y="507205"/>
                  </a:cubicBezTo>
                  <a:cubicBezTo>
                    <a:pt x="378776" y="538175"/>
                    <a:pt x="414345" y="652202"/>
                    <a:pt x="389850" y="6856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511319" y="2720559"/>
              <a:ext cx="408510" cy="706061"/>
            </a:xfrm>
            <a:custGeom>
              <a:avLst/>
              <a:gdLst/>
              <a:ahLst/>
              <a:cxnLst/>
              <a:rect l="l" t="t" r="r" b="b"/>
              <a:pathLst>
                <a:path w="408510" h="706061" extrusionOk="0">
                  <a:moveTo>
                    <a:pt x="366888" y="706040"/>
                  </a:moveTo>
                  <a:cubicBezTo>
                    <a:pt x="360572" y="705927"/>
                    <a:pt x="354284" y="705176"/>
                    <a:pt x="348118" y="703787"/>
                  </a:cubicBezTo>
                  <a:cubicBezTo>
                    <a:pt x="283644" y="690461"/>
                    <a:pt x="220296" y="630491"/>
                    <a:pt x="178251" y="586476"/>
                  </a:cubicBezTo>
                  <a:cubicBezTo>
                    <a:pt x="120778" y="525511"/>
                    <a:pt x="76097" y="453651"/>
                    <a:pt x="46862" y="375127"/>
                  </a:cubicBezTo>
                  <a:cubicBezTo>
                    <a:pt x="26103" y="320188"/>
                    <a:pt x="12448" y="262818"/>
                    <a:pt x="6226" y="204416"/>
                  </a:cubicBezTo>
                  <a:cubicBezTo>
                    <a:pt x="2988" y="175220"/>
                    <a:pt x="1421" y="145854"/>
                    <a:pt x="1533" y="116479"/>
                  </a:cubicBezTo>
                  <a:cubicBezTo>
                    <a:pt x="1533" y="110097"/>
                    <a:pt x="1533" y="103153"/>
                    <a:pt x="970" y="95833"/>
                  </a:cubicBezTo>
                  <a:cubicBezTo>
                    <a:pt x="-1151" y="74388"/>
                    <a:pt x="210" y="52746"/>
                    <a:pt x="5006" y="31734"/>
                  </a:cubicBezTo>
                  <a:cubicBezTo>
                    <a:pt x="10355" y="15122"/>
                    <a:pt x="26873" y="-1489"/>
                    <a:pt x="46206" y="106"/>
                  </a:cubicBezTo>
                  <a:cubicBezTo>
                    <a:pt x="56557" y="1852"/>
                    <a:pt x="66261" y="6291"/>
                    <a:pt x="74360" y="12964"/>
                  </a:cubicBezTo>
                  <a:cubicBezTo>
                    <a:pt x="174591" y="83820"/>
                    <a:pt x="254269" y="181329"/>
                    <a:pt x="311236" y="302582"/>
                  </a:cubicBezTo>
                  <a:cubicBezTo>
                    <a:pt x="342140" y="369262"/>
                    <a:pt x="365734" y="439086"/>
                    <a:pt x="381622" y="510833"/>
                  </a:cubicBezTo>
                  <a:cubicBezTo>
                    <a:pt x="382749" y="515620"/>
                    <a:pt x="384532" y="522283"/>
                    <a:pt x="386596" y="530354"/>
                  </a:cubicBezTo>
                  <a:cubicBezTo>
                    <a:pt x="398797" y="576809"/>
                    <a:pt x="421414" y="663244"/>
                    <a:pt x="398985" y="693276"/>
                  </a:cubicBezTo>
                  <a:lnTo>
                    <a:pt x="398985" y="693276"/>
                  </a:lnTo>
                  <a:cubicBezTo>
                    <a:pt x="396385" y="696795"/>
                    <a:pt x="392969" y="699630"/>
                    <a:pt x="389037" y="701535"/>
                  </a:cubicBezTo>
                  <a:cubicBezTo>
                    <a:pt x="382101" y="704726"/>
                    <a:pt x="374518" y="706265"/>
                    <a:pt x="366888" y="706040"/>
                  </a:cubicBezTo>
                  <a:close/>
                  <a:moveTo>
                    <a:pt x="43109" y="9397"/>
                  </a:moveTo>
                  <a:cubicBezTo>
                    <a:pt x="29041" y="10937"/>
                    <a:pt x="17375" y="20969"/>
                    <a:pt x="13734" y="34643"/>
                  </a:cubicBezTo>
                  <a:cubicBezTo>
                    <a:pt x="9267" y="54623"/>
                    <a:pt x="8037" y="75186"/>
                    <a:pt x="10074" y="95551"/>
                  </a:cubicBezTo>
                  <a:cubicBezTo>
                    <a:pt x="10074" y="102871"/>
                    <a:pt x="10637" y="110004"/>
                    <a:pt x="10637" y="116479"/>
                  </a:cubicBezTo>
                  <a:cubicBezTo>
                    <a:pt x="10543" y="145507"/>
                    <a:pt x="12082" y="174525"/>
                    <a:pt x="15235" y="203384"/>
                  </a:cubicBezTo>
                  <a:cubicBezTo>
                    <a:pt x="21373" y="260969"/>
                    <a:pt x="34812" y="317551"/>
                    <a:pt x="55215" y="371749"/>
                  </a:cubicBezTo>
                  <a:cubicBezTo>
                    <a:pt x="84017" y="449090"/>
                    <a:pt x="127986" y="519890"/>
                    <a:pt x="184539" y="580000"/>
                  </a:cubicBezTo>
                  <a:cubicBezTo>
                    <a:pt x="225739" y="623077"/>
                    <a:pt x="287773" y="681826"/>
                    <a:pt x="349620" y="694590"/>
                  </a:cubicBezTo>
                  <a:cubicBezTo>
                    <a:pt x="361013" y="697903"/>
                    <a:pt x="373185" y="697377"/>
                    <a:pt x="384250" y="693088"/>
                  </a:cubicBezTo>
                  <a:cubicBezTo>
                    <a:pt x="386793" y="691793"/>
                    <a:pt x="389008" y="689926"/>
                    <a:pt x="390726" y="687645"/>
                  </a:cubicBezTo>
                  <a:cubicBezTo>
                    <a:pt x="410434" y="661180"/>
                    <a:pt x="387723" y="574463"/>
                    <a:pt x="376742" y="532794"/>
                  </a:cubicBezTo>
                  <a:cubicBezTo>
                    <a:pt x="374678" y="524629"/>
                    <a:pt x="372895" y="517778"/>
                    <a:pt x="371768" y="512898"/>
                  </a:cubicBezTo>
                  <a:cubicBezTo>
                    <a:pt x="356001" y="441760"/>
                    <a:pt x="332586" y="372537"/>
                    <a:pt x="301945" y="306430"/>
                  </a:cubicBezTo>
                  <a:cubicBezTo>
                    <a:pt x="245635" y="186585"/>
                    <a:pt x="167083" y="90577"/>
                    <a:pt x="68260" y="20378"/>
                  </a:cubicBezTo>
                  <a:cubicBezTo>
                    <a:pt x="61569" y="14709"/>
                    <a:pt x="53517" y="10890"/>
                    <a:pt x="44892" y="9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603867" y="2921360"/>
              <a:ext cx="376631" cy="337609"/>
            </a:xfrm>
            <a:custGeom>
              <a:avLst/>
              <a:gdLst/>
              <a:ahLst/>
              <a:cxnLst/>
              <a:rect l="l" t="t" r="r" b="b"/>
              <a:pathLst>
                <a:path w="376631" h="337609" extrusionOk="0">
                  <a:moveTo>
                    <a:pt x="360212" y="127120"/>
                  </a:moveTo>
                  <a:cubicBezTo>
                    <a:pt x="377246" y="113127"/>
                    <a:pt x="381619" y="88839"/>
                    <a:pt x="370535" y="69779"/>
                  </a:cubicBezTo>
                  <a:lnTo>
                    <a:pt x="342381" y="22009"/>
                  </a:lnTo>
                  <a:cubicBezTo>
                    <a:pt x="330424" y="1822"/>
                    <a:pt x="304944" y="-5742"/>
                    <a:pt x="283913" y="4647"/>
                  </a:cubicBezTo>
                  <a:cubicBezTo>
                    <a:pt x="229124" y="31282"/>
                    <a:pt x="171979" y="52736"/>
                    <a:pt x="113201" y="68746"/>
                  </a:cubicBezTo>
                  <a:cubicBezTo>
                    <a:pt x="86267" y="76066"/>
                    <a:pt x="40750" y="76254"/>
                    <a:pt x="17381" y="90238"/>
                  </a:cubicBezTo>
                  <a:cubicBezTo>
                    <a:pt x="-5987" y="104221"/>
                    <a:pt x="-1389" y="135379"/>
                    <a:pt x="5932" y="158747"/>
                  </a:cubicBezTo>
                  <a:cubicBezTo>
                    <a:pt x="19821" y="204358"/>
                    <a:pt x="48445" y="243775"/>
                    <a:pt x="76506" y="282347"/>
                  </a:cubicBezTo>
                  <a:cubicBezTo>
                    <a:pt x="88265" y="300244"/>
                    <a:pt x="102878" y="316095"/>
                    <a:pt x="119771" y="329271"/>
                  </a:cubicBezTo>
                  <a:cubicBezTo>
                    <a:pt x="168197" y="363057"/>
                    <a:pt x="204892" y="285350"/>
                    <a:pt x="233140" y="253347"/>
                  </a:cubicBezTo>
                  <a:cubicBezTo>
                    <a:pt x="272191" y="208065"/>
                    <a:pt x="314676" y="165871"/>
                    <a:pt x="360212" y="127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599882" y="2916223"/>
              <a:ext cx="385838" cy="347452"/>
            </a:xfrm>
            <a:custGeom>
              <a:avLst/>
              <a:gdLst/>
              <a:ahLst/>
              <a:cxnLst/>
              <a:rect l="l" t="t" r="r" b="b"/>
              <a:pathLst>
                <a:path w="385838" h="347452" extrusionOk="0">
                  <a:moveTo>
                    <a:pt x="147687" y="347453"/>
                  </a:moveTo>
                  <a:cubicBezTo>
                    <a:pt x="138068" y="347200"/>
                    <a:pt x="128777" y="343915"/>
                    <a:pt x="121128" y="338068"/>
                  </a:cubicBezTo>
                  <a:cubicBezTo>
                    <a:pt x="103897" y="324591"/>
                    <a:pt x="89050" y="308318"/>
                    <a:pt x="77206" y="289923"/>
                  </a:cubicBezTo>
                  <a:cubicBezTo>
                    <a:pt x="49052" y="251539"/>
                    <a:pt x="20146" y="211841"/>
                    <a:pt x="5881" y="165010"/>
                  </a:cubicBezTo>
                  <a:cubicBezTo>
                    <a:pt x="-5193" y="128503"/>
                    <a:pt x="-595" y="102976"/>
                    <a:pt x="19395" y="91057"/>
                  </a:cubicBezTo>
                  <a:cubicBezTo>
                    <a:pt x="35068" y="81672"/>
                    <a:pt x="59000" y="78388"/>
                    <a:pt x="82087" y="75103"/>
                  </a:cubicBezTo>
                  <a:cubicBezTo>
                    <a:pt x="93649" y="73761"/>
                    <a:pt x="105117" y="71724"/>
                    <a:pt x="116435" y="69003"/>
                  </a:cubicBezTo>
                  <a:cubicBezTo>
                    <a:pt x="174913" y="53076"/>
                    <a:pt x="231776" y="31745"/>
                    <a:pt x="286302" y="5279"/>
                  </a:cubicBezTo>
                  <a:cubicBezTo>
                    <a:pt x="309417" y="-6358"/>
                    <a:pt x="337591" y="1835"/>
                    <a:pt x="350871" y="24049"/>
                  </a:cubicBezTo>
                  <a:lnTo>
                    <a:pt x="379025" y="71912"/>
                  </a:lnTo>
                  <a:cubicBezTo>
                    <a:pt x="391376" y="92944"/>
                    <a:pt x="386552" y="119831"/>
                    <a:pt x="367670" y="135260"/>
                  </a:cubicBezTo>
                  <a:lnTo>
                    <a:pt x="367670" y="135260"/>
                  </a:lnTo>
                  <a:cubicBezTo>
                    <a:pt x="322246" y="173870"/>
                    <a:pt x="279911" y="215980"/>
                    <a:pt x="241067" y="261205"/>
                  </a:cubicBezTo>
                  <a:cubicBezTo>
                    <a:pt x="235342" y="267775"/>
                    <a:pt x="229054" y="276409"/>
                    <a:pt x="222297" y="285606"/>
                  </a:cubicBezTo>
                  <a:cubicBezTo>
                    <a:pt x="202589" y="312823"/>
                    <a:pt x="177625" y="347453"/>
                    <a:pt x="147687" y="347453"/>
                  </a:cubicBezTo>
                  <a:close/>
                  <a:moveTo>
                    <a:pt x="307981" y="9596"/>
                  </a:moveTo>
                  <a:cubicBezTo>
                    <a:pt x="301731" y="9615"/>
                    <a:pt x="295575" y="11060"/>
                    <a:pt x="289963" y="13819"/>
                  </a:cubicBezTo>
                  <a:cubicBezTo>
                    <a:pt x="234920" y="40529"/>
                    <a:pt x="177522" y="62077"/>
                    <a:pt x="118500" y="78200"/>
                  </a:cubicBezTo>
                  <a:cubicBezTo>
                    <a:pt x="106778" y="80996"/>
                    <a:pt x="94897" y="83089"/>
                    <a:pt x="82931" y="84488"/>
                  </a:cubicBezTo>
                  <a:cubicBezTo>
                    <a:pt x="60689" y="87585"/>
                    <a:pt x="37790" y="90869"/>
                    <a:pt x="23712" y="99222"/>
                  </a:cubicBezTo>
                  <a:cubicBezTo>
                    <a:pt x="3723" y="111141"/>
                    <a:pt x="7664" y="140140"/>
                    <a:pt x="14327" y="162382"/>
                  </a:cubicBezTo>
                  <a:cubicBezTo>
                    <a:pt x="28123" y="207712"/>
                    <a:pt x="56654" y="246847"/>
                    <a:pt x="84245" y="284386"/>
                  </a:cubicBezTo>
                  <a:cubicBezTo>
                    <a:pt x="95648" y="301992"/>
                    <a:pt x="109885" y="317599"/>
                    <a:pt x="126383" y="330560"/>
                  </a:cubicBezTo>
                  <a:cubicBezTo>
                    <a:pt x="158292" y="352802"/>
                    <a:pt x="184007" y="322489"/>
                    <a:pt x="214320" y="280445"/>
                  </a:cubicBezTo>
                  <a:cubicBezTo>
                    <a:pt x="221077" y="271060"/>
                    <a:pt x="227365" y="262238"/>
                    <a:pt x="233090" y="255387"/>
                  </a:cubicBezTo>
                  <a:cubicBezTo>
                    <a:pt x="272281" y="209814"/>
                    <a:pt x="314955" y="167366"/>
                    <a:pt x="360725" y="128409"/>
                  </a:cubicBezTo>
                  <a:lnTo>
                    <a:pt x="360725" y="128409"/>
                  </a:lnTo>
                  <a:cubicBezTo>
                    <a:pt x="376069" y="115908"/>
                    <a:pt x="380048" y="94098"/>
                    <a:pt x="370110" y="76980"/>
                  </a:cubicBezTo>
                  <a:lnTo>
                    <a:pt x="341955" y="29210"/>
                  </a:lnTo>
                  <a:cubicBezTo>
                    <a:pt x="334869" y="17132"/>
                    <a:pt x="321984" y="9652"/>
                    <a:pt x="307981" y="9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273717" y="3415992"/>
              <a:ext cx="279107" cy="372648"/>
            </a:xfrm>
            <a:custGeom>
              <a:avLst/>
              <a:gdLst/>
              <a:ahLst/>
              <a:cxnLst/>
              <a:rect l="l" t="t" r="r" b="b"/>
              <a:pathLst>
                <a:path w="279107" h="372648" extrusionOk="0">
                  <a:moveTo>
                    <a:pt x="97517" y="280797"/>
                  </a:moveTo>
                  <a:cubicBezTo>
                    <a:pt x="116287" y="312237"/>
                    <a:pt x="136840" y="344709"/>
                    <a:pt x="168937" y="362071"/>
                  </a:cubicBezTo>
                  <a:cubicBezTo>
                    <a:pt x="220741" y="390226"/>
                    <a:pt x="274986" y="359349"/>
                    <a:pt x="278552" y="302852"/>
                  </a:cubicBezTo>
                  <a:cubicBezTo>
                    <a:pt x="283339" y="228242"/>
                    <a:pt x="256404" y="142370"/>
                    <a:pt x="227405" y="74611"/>
                  </a:cubicBezTo>
                  <a:cubicBezTo>
                    <a:pt x="220328" y="55616"/>
                    <a:pt x="209620" y="38179"/>
                    <a:pt x="195871" y="23276"/>
                  </a:cubicBezTo>
                  <a:cubicBezTo>
                    <a:pt x="161710" y="-10041"/>
                    <a:pt x="121355" y="-3565"/>
                    <a:pt x="85317" y="17551"/>
                  </a:cubicBezTo>
                  <a:cubicBezTo>
                    <a:pt x="55191" y="35100"/>
                    <a:pt x="-8063" y="58187"/>
                    <a:pt x="853" y="103423"/>
                  </a:cubicBezTo>
                  <a:cubicBezTo>
                    <a:pt x="6484" y="131577"/>
                    <a:pt x="32480" y="165269"/>
                    <a:pt x="46182" y="190515"/>
                  </a:cubicBezTo>
                  <a:cubicBezTo>
                    <a:pt x="62765" y="220922"/>
                    <a:pt x="79874" y="251019"/>
                    <a:pt x="97517" y="2807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269073" y="3410943"/>
              <a:ext cx="288396" cy="382417"/>
            </a:xfrm>
            <a:custGeom>
              <a:avLst/>
              <a:gdLst/>
              <a:ahLst/>
              <a:cxnLst/>
              <a:rect l="l" t="t" r="r" b="b"/>
              <a:pathLst>
                <a:path w="288396" h="382417" extrusionOk="0">
                  <a:moveTo>
                    <a:pt x="213185" y="382418"/>
                  </a:moveTo>
                  <a:cubicBezTo>
                    <a:pt x="198517" y="382239"/>
                    <a:pt x="184130" y="378401"/>
                    <a:pt x="171329" y="371250"/>
                  </a:cubicBezTo>
                  <a:cubicBezTo>
                    <a:pt x="138669" y="353606"/>
                    <a:pt x="118116" y="321885"/>
                    <a:pt x="98126" y="288287"/>
                  </a:cubicBezTo>
                  <a:cubicBezTo>
                    <a:pt x="80670" y="258818"/>
                    <a:pt x="63402" y="228318"/>
                    <a:pt x="46791" y="197817"/>
                  </a:cubicBezTo>
                  <a:cubicBezTo>
                    <a:pt x="42849" y="190496"/>
                    <a:pt x="37875" y="182519"/>
                    <a:pt x="32526" y="173979"/>
                  </a:cubicBezTo>
                  <a:cubicBezTo>
                    <a:pt x="19668" y="153426"/>
                    <a:pt x="5122" y="130245"/>
                    <a:pt x="992" y="109411"/>
                  </a:cubicBezTo>
                  <a:cubicBezTo>
                    <a:pt x="-7266" y="68117"/>
                    <a:pt x="37781" y="44655"/>
                    <a:pt x="70722" y="27574"/>
                  </a:cubicBezTo>
                  <a:cubicBezTo>
                    <a:pt x="76916" y="24383"/>
                    <a:pt x="82735" y="21380"/>
                    <a:pt x="87521" y="18189"/>
                  </a:cubicBezTo>
                  <a:cubicBezTo>
                    <a:pt x="132381" y="-8088"/>
                    <a:pt x="172643" y="-5836"/>
                    <a:pt x="203800" y="24571"/>
                  </a:cubicBezTo>
                  <a:cubicBezTo>
                    <a:pt x="218009" y="39925"/>
                    <a:pt x="229065" y="57906"/>
                    <a:pt x="236366" y="77502"/>
                  </a:cubicBezTo>
                  <a:cubicBezTo>
                    <a:pt x="262644" y="138879"/>
                    <a:pt x="292675" y="228693"/>
                    <a:pt x="287889" y="307808"/>
                  </a:cubicBezTo>
                  <a:cubicBezTo>
                    <a:pt x="287120" y="334789"/>
                    <a:pt x="272366" y="359425"/>
                    <a:pt x="248942" y="372845"/>
                  </a:cubicBezTo>
                  <a:cubicBezTo>
                    <a:pt x="238037" y="379048"/>
                    <a:pt x="225723" y="382343"/>
                    <a:pt x="213185" y="382418"/>
                  </a:cubicBezTo>
                  <a:close/>
                  <a:moveTo>
                    <a:pt x="146271" y="9649"/>
                  </a:moveTo>
                  <a:cubicBezTo>
                    <a:pt x="127088" y="10400"/>
                    <a:pt x="108459" y="16265"/>
                    <a:pt x="92307" y="26636"/>
                  </a:cubicBezTo>
                  <a:cubicBezTo>
                    <a:pt x="87333" y="29545"/>
                    <a:pt x="81421" y="32642"/>
                    <a:pt x="75039" y="36020"/>
                  </a:cubicBezTo>
                  <a:cubicBezTo>
                    <a:pt x="44820" y="51693"/>
                    <a:pt x="3339" y="73560"/>
                    <a:pt x="10189" y="107627"/>
                  </a:cubicBezTo>
                  <a:cubicBezTo>
                    <a:pt x="14037" y="126397"/>
                    <a:pt x="28115" y="149296"/>
                    <a:pt x="40503" y="169099"/>
                  </a:cubicBezTo>
                  <a:cubicBezTo>
                    <a:pt x="45852" y="177733"/>
                    <a:pt x="51014" y="185898"/>
                    <a:pt x="55050" y="193406"/>
                  </a:cubicBezTo>
                  <a:cubicBezTo>
                    <a:pt x="71567" y="223813"/>
                    <a:pt x="88835" y="254220"/>
                    <a:pt x="106197" y="283594"/>
                  </a:cubicBezTo>
                  <a:lnTo>
                    <a:pt x="106197" y="283594"/>
                  </a:lnTo>
                  <a:cubicBezTo>
                    <a:pt x="125436" y="316066"/>
                    <a:pt x="145239" y="346567"/>
                    <a:pt x="175833" y="363085"/>
                  </a:cubicBezTo>
                  <a:cubicBezTo>
                    <a:pt x="196799" y="375642"/>
                    <a:pt x="222786" y="376383"/>
                    <a:pt x="244437" y="365055"/>
                  </a:cubicBezTo>
                  <a:cubicBezTo>
                    <a:pt x="264990" y="353156"/>
                    <a:pt x="277922" y="331458"/>
                    <a:pt x="278598" y="307714"/>
                  </a:cubicBezTo>
                  <a:cubicBezTo>
                    <a:pt x="283384" y="230382"/>
                    <a:pt x="253634" y="142070"/>
                    <a:pt x="227732" y="81631"/>
                  </a:cubicBezTo>
                  <a:cubicBezTo>
                    <a:pt x="220909" y="63190"/>
                    <a:pt x="210548" y="46259"/>
                    <a:pt x="197231" y="31797"/>
                  </a:cubicBezTo>
                  <a:cubicBezTo>
                    <a:pt x="183951" y="17805"/>
                    <a:pt x="165557" y="9808"/>
                    <a:pt x="146271" y="96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216759" y="3417028"/>
              <a:ext cx="206399" cy="510348"/>
            </a:xfrm>
            <a:custGeom>
              <a:avLst/>
              <a:gdLst/>
              <a:ahLst/>
              <a:cxnLst/>
              <a:rect l="l" t="t" r="r" b="b"/>
              <a:pathLst>
                <a:path w="206399" h="510348" extrusionOk="0">
                  <a:moveTo>
                    <a:pt x="154288" y="510348"/>
                  </a:moveTo>
                  <a:cubicBezTo>
                    <a:pt x="138239" y="440994"/>
                    <a:pt x="73296" y="400827"/>
                    <a:pt x="43264" y="342828"/>
                  </a:cubicBezTo>
                  <a:cubicBezTo>
                    <a:pt x="8221" y="277312"/>
                    <a:pt x="-6054" y="202674"/>
                    <a:pt x="2346" y="128852"/>
                  </a:cubicBezTo>
                  <a:cubicBezTo>
                    <a:pt x="13232" y="43919"/>
                    <a:pt x="77425" y="-32944"/>
                    <a:pt x="166957" y="14544"/>
                  </a:cubicBezTo>
                  <a:cubicBezTo>
                    <a:pt x="186853" y="25149"/>
                    <a:pt x="207219" y="42698"/>
                    <a:pt x="206374" y="65035"/>
                  </a:cubicBezTo>
                  <a:cubicBezTo>
                    <a:pt x="206402" y="68957"/>
                    <a:pt x="205079" y="72767"/>
                    <a:pt x="202620" y="75827"/>
                  </a:cubicBezTo>
                  <a:cubicBezTo>
                    <a:pt x="199992" y="78220"/>
                    <a:pt x="196736" y="79816"/>
                    <a:pt x="193235" y="80426"/>
                  </a:cubicBezTo>
                  <a:cubicBezTo>
                    <a:pt x="180575" y="83673"/>
                    <a:pt x="167239" y="83185"/>
                    <a:pt x="154851" y="79018"/>
                  </a:cubicBezTo>
                  <a:cubicBezTo>
                    <a:pt x="122004" y="67756"/>
                    <a:pt x="112243" y="92251"/>
                    <a:pt x="116185" y="120499"/>
                  </a:cubicBezTo>
                  <a:cubicBezTo>
                    <a:pt x="122097" y="163576"/>
                    <a:pt x="150064" y="181877"/>
                    <a:pt x="172494" y="216788"/>
                  </a:cubicBezTo>
                  <a:cubicBezTo>
                    <a:pt x="196482" y="259208"/>
                    <a:pt x="199767" y="310262"/>
                    <a:pt x="181410" y="355404"/>
                  </a:cubicBezTo>
                </a:path>
              </a:pathLst>
            </a:custGeom>
            <a:solidFill>
              <a:srgbClr val="8F95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12130" y="3412915"/>
              <a:ext cx="215724" cy="515494"/>
            </a:xfrm>
            <a:custGeom>
              <a:avLst/>
              <a:gdLst/>
              <a:ahLst/>
              <a:cxnLst/>
              <a:rect l="l" t="t" r="r" b="b"/>
              <a:pathLst>
                <a:path w="215724" h="515494" extrusionOk="0">
                  <a:moveTo>
                    <a:pt x="154318" y="515494"/>
                  </a:moveTo>
                  <a:cubicBezTo>
                    <a:pt x="144933" y="475327"/>
                    <a:pt x="118280" y="444450"/>
                    <a:pt x="92378" y="414700"/>
                  </a:cubicBezTo>
                  <a:cubicBezTo>
                    <a:pt x="73636" y="394795"/>
                    <a:pt x="57316" y="372750"/>
                    <a:pt x="43764" y="349006"/>
                  </a:cubicBezTo>
                  <a:cubicBezTo>
                    <a:pt x="8308" y="282880"/>
                    <a:pt x="-6126" y="207509"/>
                    <a:pt x="2376" y="132965"/>
                  </a:cubicBezTo>
                  <a:cubicBezTo>
                    <a:pt x="9415" y="77125"/>
                    <a:pt x="37664" y="30200"/>
                    <a:pt x="75954" y="10398"/>
                  </a:cubicBezTo>
                  <a:cubicBezTo>
                    <a:pt x="105423" y="-4899"/>
                    <a:pt x="139302" y="-3304"/>
                    <a:pt x="173745" y="15091"/>
                  </a:cubicBezTo>
                  <a:cubicBezTo>
                    <a:pt x="189887" y="23631"/>
                    <a:pt x="216728" y="42213"/>
                    <a:pt x="215695" y="69899"/>
                  </a:cubicBezTo>
                  <a:cubicBezTo>
                    <a:pt x="215714" y="74985"/>
                    <a:pt x="213922" y="79912"/>
                    <a:pt x="210628" y="83788"/>
                  </a:cubicBezTo>
                  <a:cubicBezTo>
                    <a:pt x="207512" y="86763"/>
                    <a:pt x="203598" y="88781"/>
                    <a:pt x="199366" y="89607"/>
                  </a:cubicBezTo>
                  <a:cubicBezTo>
                    <a:pt x="185814" y="93154"/>
                    <a:pt x="171521" y="92629"/>
                    <a:pt x="158260" y="88105"/>
                  </a:cubicBezTo>
                  <a:cubicBezTo>
                    <a:pt x="150301" y="84098"/>
                    <a:pt x="140823" y="84558"/>
                    <a:pt x="133296" y="89325"/>
                  </a:cubicBezTo>
                  <a:cubicBezTo>
                    <a:pt x="126163" y="95238"/>
                    <a:pt x="123442" y="108095"/>
                    <a:pt x="125694" y="124519"/>
                  </a:cubicBezTo>
                  <a:cubicBezTo>
                    <a:pt x="129636" y="152674"/>
                    <a:pt x="143338" y="169848"/>
                    <a:pt x="159292" y="189462"/>
                  </a:cubicBezTo>
                  <a:cubicBezTo>
                    <a:pt x="167166" y="198866"/>
                    <a:pt x="174496" y="208701"/>
                    <a:pt x="181253" y="218931"/>
                  </a:cubicBezTo>
                  <a:cubicBezTo>
                    <a:pt x="205963" y="262665"/>
                    <a:pt x="209417" y="315276"/>
                    <a:pt x="190638" y="361863"/>
                  </a:cubicBezTo>
                  <a:lnTo>
                    <a:pt x="181910" y="358297"/>
                  </a:lnTo>
                  <a:cubicBezTo>
                    <a:pt x="199647" y="314563"/>
                    <a:pt x="196513" y="265133"/>
                    <a:pt x="173369" y="223999"/>
                  </a:cubicBezTo>
                  <a:cubicBezTo>
                    <a:pt x="166744" y="214239"/>
                    <a:pt x="159602" y="204835"/>
                    <a:pt x="151972" y="195844"/>
                  </a:cubicBezTo>
                  <a:cubicBezTo>
                    <a:pt x="135924" y="176042"/>
                    <a:pt x="120720" y="157272"/>
                    <a:pt x="116403" y="126302"/>
                  </a:cubicBezTo>
                  <a:cubicBezTo>
                    <a:pt x="113682" y="106500"/>
                    <a:pt x="117623" y="90545"/>
                    <a:pt x="127289" y="82568"/>
                  </a:cubicBezTo>
                  <a:cubicBezTo>
                    <a:pt x="132920" y="77876"/>
                    <a:pt x="143525" y="73652"/>
                    <a:pt x="161263" y="79659"/>
                  </a:cubicBezTo>
                  <a:cubicBezTo>
                    <a:pt x="172759" y="83610"/>
                    <a:pt x="185166" y="84070"/>
                    <a:pt x="196926" y="80973"/>
                  </a:cubicBezTo>
                  <a:cubicBezTo>
                    <a:pt x="199459" y="80569"/>
                    <a:pt x="201834" y="79471"/>
                    <a:pt x="203777" y="77782"/>
                  </a:cubicBezTo>
                  <a:cubicBezTo>
                    <a:pt x="205475" y="75548"/>
                    <a:pt x="206367" y="72798"/>
                    <a:pt x="206311" y="69992"/>
                  </a:cubicBezTo>
                  <a:cubicBezTo>
                    <a:pt x="207155" y="47375"/>
                    <a:pt x="183505" y="31420"/>
                    <a:pt x="169334" y="23819"/>
                  </a:cubicBezTo>
                  <a:cubicBezTo>
                    <a:pt x="137707" y="7019"/>
                    <a:pt x="106924" y="5049"/>
                    <a:pt x="80177" y="19220"/>
                  </a:cubicBezTo>
                  <a:cubicBezTo>
                    <a:pt x="44608" y="37990"/>
                    <a:pt x="18425" y="81817"/>
                    <a:pt x="11668" y="134561"/>
                  </a:cubicBezTo>
                  <a:cubicBezTo>
                    <a:pt x="3296" y="207425"/>
                    <a:pt x="17411" y="281106"/>
                    <a:pt x="52117" y="345721"/>
                  </a:cubicBezTo>
                  <a:cubicBezTo>
                    <a:pt x="65180" y="368742"/>
                    <a:pt x="80928" y="390140"/>
                    <a:pt x="99041" y="409445"/>
                  </a:cubicBezTo>
                  <a:cubicBezTo>
                    <a:pt x="125694" y="440133"/>
                    <a:pt x="153286" y="471854"/>
                    <a:pt x="163140" y="514274"/>
                  </a:cubicBezTo>
                  <a:close/>
                </a:path>
              </a:pathLst>
            </a:custGeom>
            <a:solidFill>
              <a:srgbClr val="8F95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416865" y="3400464"/>
              <a:ext cx="215046" cy="398808"/>
            </a:xfrm>
            <a:custGeom>
              <a:avLst/>
              <a:gdLst/>
              <a:ahLst/>
              <a:cxnLst/>
              <a:rect l="l" t="t" r="r" b="b"/>
              <a:pathLst>
                <a:path w="215046" h="398808" extrusionOk="0">
                  <a:moveTo>
                    <a:pt x="128835" y="376848"/>
                  </a:moveTo>
                  <a:cubicBezTo>
                    <a:pt x="135405" y="349726"/>
                    <a:pt x="114664" y="322603"/>
                    <a:pt x="90170" y="309183"/>
                  </a:cubicBezTo>
                  <a:cubicBezTo>
                    <a:pt x="36957" y="280183"/>
                    <a:pt x="24475" y="205386"/>
                    <a:pt x="60982" y="157710"/>
                  </a:cubicBezTo>
                  <a:lnTo>
                    <a:pt x="80409" y="132277"/>
                  </a:lnTo>
                  <a:cubicBezTo>
                    <a:pt x="83534" y="128842"/>
                    <a:pt x="85759" y="124676"/>
                    <a:pt x="86885" y="120171"/>
                  </a:cubicBezTo>
                  <a:cubicBezTo>
                    <a:pt x="87898" y="115506"/>
                    <a:pt x="85458" y="110786"/>
                    <a:pt x="81066" y="108909"/>
                  </a:cubicBezTo>
                  <a:cubicBezTo>
                    <a:pt x="77734" y="108365"/>
                    <a:pt x="74328" y="109256"/>
                    <a:pt x="71681" y="111349"/>
                  </a:cubicBezTo>
                  <a:cubicBezTo>
                    <a:pt x="59481" y="119232"/>
                    <a:pt x="52911" y="133497"/>
                    <a:pt x="43527" y="144102"/>
                  </a:cubicBezTo>
                  <a:cubicBezTo>
                    <a:pt x="34142" y="154707"/>
                    <a:pt x="15372" y="160995"/>
                    <a:pt x="5424" y="150296"/>
                  </a:cubicBezTo>
                  <a:cubicBezTo>
                    <a:pt x="196" y="142488"/>
                    <a:pt x="-1343" y="132784"/>
                    <a:pt x="1201" y="123737"/>
                  </a:cubicBezTo>
                  <a:cubicBezTo>
                    <a:pt x="9178" y="71369"/>
                    <a:pt x="29355" y="18720"/>
                    <a:pt x="84633" y="1733"/>
                  </a:cubicBezTo>
                  <a:cubicBezTo>
                    <a:pt x="113256" y="-7183"/>
                    <a:pt x="199128" y="19095"/>
                    <a:pt x="181297" y="62266"/>
                  </a:cubicBezTo>
                  <a:cubicBezTo>
                    <a:pt x="176135" y="74748"/>
                    <a:pt x="160275" y="80285"/>
                    <a:pt x="154925" y="92767"/>
                  </a:cubicBezTo>
                  <a:cubicBezTo>
                    <a:pt x="151800" y="101814"/>
                    <a:pt x="153048" y="111799"/>
                    <a:pt x="158304" y="119795"/>
                  </a:cubicBezTo>
                  <a:cubicBezTo>
                    <a:pt x="163466" y="127632"/>
                    <a:pt x="169378" y="134952"/>
                    <a:pt x="175948" y="141662"/>
                  </a:cubicBezTo>
                  <a:cubicBezTo>
                    <a:pt x="195872" y="165068"/>
                    <a:pt x="208870" y="193579"/>
                    <a:pt x="213487" y="223968"/>
                  </a:cubicBezTo>
                  <a:cubicBezTo>
                    <a:pt x="219400" y="259724"/>
                    <a:pt x="207293" y="285064"/>
                    <a:pt x="197345" y="318943"/>
                  </a:cubicBezTo>
                  <a:cubicBezTo>
                    <a:pt x="191020" y="340247"/>
                    <a:pt x="188073" y="362414"/>
                    <a:pt x="188617" y="384637"/>
                  </a:cubicBezTo>
                  <a:cubicBezTo>
                    <a:pt x="189087" y="389621"/>
                    <a:pt x="187867" y="394614"/>
                    <a:pt x="185145" y="398809"/>
                  </a:cubicBezTo>
                </a:path>
              </a:pathLst>
            </a:custGeom>
            <a:solidFill>
              <a:srgbClr val="8F95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34471" y="3131443"/>
              <a:ext cx="92279" cy="261369"/>
            </a:xfrm>
            <a:custGeom>
              <a:avLst/>
              <a:gdLst/>
              <a:ahLst/>
              <a:cxnLst/>
              <a:rect l="l" t="t" r="r" b="b"/>
              <a:pathLst>
                <a:path w="92279" h="261369" extrusionOk="0">
                  <a:moveTo>
                    <a:pt x="40756" y="261370"/>
                  </a:moveTo>
                  <a:cubicBezTo>
                    <a:pt x="-20706" y="188712"/>
                    <a:pt x="-11621" y="79997"/>
                    <a:pt x="61037" y="18535"/>
                  </a:cubicBezTo>
                  <a:cubicBezTo>
                    <a:pt x="69314" y="11534"/>
                    <a:pt x="78230" y="5331"/>
                    <a:pt x="87681" y="0"/>
                  </a:cubicBezTo>
                  <a:lnTo>
                    <a:pt x="92279" y="8165"/>
                  </a:lnTo>
                  <a:cubicBezTo>
                    <a:pt x="13971" y="52481"/>
                    <a:pt x="-13592" y="151885"/>
                    <a:pt x="30724" y="230193"/>
                  </a:cubicBezTo>
                  <a:cubicBezTo>
                    <a:pt x="35669" y="238940"/>
                    <a:pt x="41413" y="247208"/>
                    <a:pt x="47889" y="254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49614" y="3243311"/>
              <a:ext cx="159355" cy="216979"/>
            </a:xfrm>
            <a:custGeom>
              <a:avLst/>
              <a:gdLst/>
              <a:ahLst/>
              <a:cxnLst/>
              <a:rect l="l" t="t" r="r" b="b"/>
              <a:pathLst>
                <a:path w="159355" h="216979" extrusionOk="0">
                  <a:moveTo>
                    <a:pt x="152035" y="216979"/>
                  </a:moveTo>
                  <a:cubicBezTo>
                    <a:pt x="98072" y="149220"/>
                    <a:pt x="46925" y="77895"/>
                    <a:pt x="0" y="5068"/>
                  </a:cubicBezTo>
                  <a:lnTo>
                    <a:pt x="7883" y="0"/>
                  </a:lnTo>
                  <a:cubicBezTo>
                    <a:pt x="54798" y="72855"/>
                    <a:pt x="105355" y="143298"/>
                    <a:pt x="159356" y="2110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480475" y="3516693"/>
              <a:ext cx="104548" cy="176060"/>
            </a:xfrm>
            <a:custGeom>
              <a:avLst/>
              <a:gdLst/>
              <a:ahLst/>
              <a:cxnLst/>
              <a:rect l="l" t="t" r="r" b="b"/>
              <a:pathLst>
                <a:path w="104548" h="176060" extrusionOk="0">
                  <a:moveTo>
                    <a:pt x="8916" y="176061"/>
                  </a:moveTo>
                  <a:lnTo>
                    <a:pt x="0" y="173245"/>
                  </a:lnTo>
                  <a:cubicBezTo>
                    <a:pt x="23744" y="96946"/>
                    <a:pt x="53025" y="45141"/>
                    <a:pt x="97885" y="0"/>
                  </a:cubicBezTo>
                  <a:lnTo>
                    <a:pt x="104548" y="6663"/>
                  </a:lnTo>
                  <a:cubicBezTo>
                    <a:pt x="60345" y="50678"/>
                    <a:pt x="31721" y="101357"/>
                    <a:pt x="8916" y="1760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514823" y="3586986"/>
              <a:ext cx="101732" cy="141993"/>
            </a:xfrm>
            <a:custGeom>
              <a:avLst/>
              <a:gdLst/>
              <a:ahLst/>
              <a:cxnLst/>
              <a:rect l="l" t="t" r="r" b="b"/>
              <a:pathLst>
                <a:path w="101732" h="141993" extrusionOk="0">
                  <a:moveTo>
                    <a:pt x="6663" y="141994"/>
                  </a:moveTo>
                  <a:lnTo>
                    <a:pt x="0" y="135424"/>
                  </a:lnTo>
                  <a:cubicBezTo>
                    <a:pt x="43265" y="91972"/>
                    <a:pt x="77895" y="41575"/>
                    <a:pt x="92911" y="0"/>
                  </a:cubicBezTo>
                  <a:lnTo>
                    <a:pt x="101732" y="3191"/>
                  </a:lnTo>
                  <a:cubicBezTo>
                    <a:pt x="86341" y="45798"/>
                    <a:pt x="50772" y="97697"/>
                    <a:pt x="6663" y="141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449035" y="3644234"/>
              <a:ext cx="153724" cy="98741"/>
            </a:xfrm>
            <a:custGeom>
              <a:avLst/>
              <a:gdLst/>
              <a:ahLst/>
              <a:cxnLst/>
              <a:rect l="l" t="t" r="r" b="b"/>
              <a:pathLst>
                <a:path w="153724" h="98741" extrusionOk="0">
                  <a:moveTo>
                    <a:pt x="125476" y="98729"/>
                  </a:moveTo>
                  <a:cubicBezTo>
                    <a:pt x="102314" y="98316"/>
                    <a:pt x="79809" y="90921"/>
                    <a:pt x="60908" y="77519"/>
                  </a:cubicBezTo>
                  <a:cubicBezTo>
                    <a:pt x="35156" y="58299"/>
                    <a:pt x="14293" y="33288"/>
                    <a:pt x="0" y="4505"/>
                  </a:cubicBezTo>
                  <a:lnTo>
                    <a:pt x="8258" y="0"/>
                  </a:lnTo>
                  <a:cubicBezTo>
                    <a:pt x="21876" y="27488"/>
                    <a:pt x="41735" y="51401"/>
                    <a:pt x="66257" y="69824"/>
                  </a:cubicBezTo>
                  <a:cubicBezTo>
                    <a:pt x="90470" y="87852"/>
                    <a:pt x="121703" y="93539"/>
                    <a:pt x="150722" y="85215"/>
                  </a:cubicBezTo>
                  <a:lnTo>
                    <a:pt x="153725" y="94600"/>
                  </a:lnTo>
                  <a:cubicBezTo>
                    <a:pt x="144593" y="97490"/>
                    <a:pt x="135049" y="98889"/>
                    <a:pt x="125476" y="98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C9A5ED4-D365-6CE6-92B8-760AE59A2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5" y="1017430"/>
            <a:ext cx="8164064" cy="374384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0C71DD1-6EBE-DA79-EEFE-FD8DA7B14EDF}"/>
              </a:ext>
            </a:extLst>
          </p:cNvPr>
          <p:cNvSpPr txBox="1"/>
          <p:nvPr/>
        </p:nvSpPr>
        <p:spPr>
          <a:xfrm>
            <a:off x="863668" y="169070"/>
            <a:ext cx="848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Adicionando o Live Server</a:t>
            </a:r>
          </a:p>
        </p:txBody>
      </p:sp>
    </p:spTree>
    <p:extLst>
      <p:ext uri="{BB962C8B-B14F-4D97-AF65-F5344CB8AC3E}">
        <p14:creationId xmlns:p14="http://schemas.microsoft.com/office/powerpoint/2010/main" val="139496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C71DD1-6EBE-DA79-EEFE-FD8DA7B14EDF}"/>
              </a:ext>
            </a:extLst>
          </p:cNvPr>
          <p:cNvSpPr txBox="1"/>
          <p:nvPr/>
        </p:nvSpPr>
        <p:spPr>
          <a:xfrm>
            <a:off x="863668" y="169070"/>
            <a:ext cx="848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Primeiro 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75D607-B420-B318-8B27-81483127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0" y="4302112"/>
            <a:ext cx="5049037" cy="23868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D35A4CF-6B20-11B9-D7BD-50F4A3D61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07" y="1125424"/>
            <a:ext cx="10031225" cy="28769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AC7A7D-0BBB-9AEF-B469-3FB53DBE2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017" y="4858231"/>
            <a:ext cx="317226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0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C71DD1-6EBE-DA79-EEFE-FD8DA7B14EDF}"/>
              </a:ext>
            </a:extLst>
          </p:cNvPr>
          <p:cNvSpPr txBox="1"/>
          <p:nvPr/>
        </p:nvSpPr>
        <p:spPr>
          <a:xfrm>
            <a:off x="863668" y="169070"/>
            <a:ext cx="848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 err="1">
                <a:solidFill>
                  <a:schemeClr val="bg1"/>
                </a:solidFill>
              </a:rPr>
              <a:t>Tags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html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BDF4AA-9790-C995-425C-C3181D09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122"/>
            <a:ext cx="5619208" cy="22963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21FA86-AF82-6698-F497-65DFC3A3F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3396"/>
            <a:ext cx="5619208" cy="276384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9A515E-8D7E-1E66-2D95-2C3AFC1F12AC}"/>
              </a:ext>
            </a:extLst>
          </p:cNvPr>
          <p:cNvSpPr txBox="1"/>
          <p:nvPr/>
        </p:nvSpPr>
        <p:spPr>
          <a:xfrm>
            <a:off x="181130" y="4757441"/>
            <a:ext cx="120071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https://www.alura.com.br/artigos/o-que-e-html-suas-tags-parte-5-atributos-elementos?utm_term=&amp;utm_campaign=%5BSearch%5D+%5BPerformance%5D+-+Dynamic+Search+Ads+-+Artigos+e+Conte%C3%BAdos&amp;utm_source=adwords&amp;utm_medium=ppc&amp;hsa_acc=7964138385&amp;hsa_cam=11384329873&amp;hsa_grp=111087461203&amp;hsa_ad=687448474447&amp;hsa_src=g&amp;hsa_tgt=aud-527303763294:dsa-2273097816642&amp;hsa_kw=&amp;hsa_mt=&amp;hsa_net=adwords&amp;hsa_ver=3&amp;gad_source=1&amp;gclid=Cj0KCQiAzoeuBhDqARIsAMdH14FIJtAIifv0SPc5whgEcLLHE4V71Q58Bi0goKvZ_EevPA3LfyNeEqcaAorHEALw_wcB</a:t>
            </a:r>
          </a:p>
        </p:txBody>
      </p:sp>
    </p:spTree>
    <p:extLst>
      <p:ext uri="{BB962C8B-B14F-4D97-AF65-F5344CB8AC3E}">
        <p14:creationId xmlns:p14="http://schemas.microsoft.com/office/powerpoint/2010/main" val="366056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73A744-8F0D-A51B-F862-337A9D14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0" y="233313"/>
            <a:ext cx="3733604" cy="33343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337752-6568-9B3B-8DBF-A2F06701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024" y="3855179"/>
            <a:ext cx="7487257" cy="17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5B2815-90C8-0799-2C8C-DD97CE720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52" y="408565"/>
            <a:ext cx="3958775" cy="26044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C31183-A225-9172-4C66-3BF678A8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96" y="4054841"/>
            <a:ext cx="8159656" cy="15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C4223A-ADE2-E94B-824B-64B4BE35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40" y="420053"/>
            <a:ext cx="3959405" cy="2622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F9159B-1F5E-694B-29AA-3DAB0C44A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735" y="3814998"/>
            <a:ext cx="8820303" cy="1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FB26E6-6E6C-83AE-9C0E-BEBF42CE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2" y="544455"/>
            <a:ext cx="4372861" cy="26237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1397ED-5060-B9FD-92B7-A1E1E2AE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50" y="4012922"/>
            <a:ext cx="9546229" cy="14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B37748-0F58-6ADE-A6C5-87719661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8" y="494302"/>
            <a:ext cx="4877460" cy="27585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3C27D30-66F1-B922-0F4A-9AE1C9B64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683" y="4289611"/>
            <a:ext cx="9339317" cy="15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4;p13">
            <a:extLst>
              <a:ext uri="{FF2B5EF4-FFF2-40B4-BE49-F238E27FC236}">
                <a16:creationId xmlns:a16="http://schemas.microsoft.com/office/drawing/2014/main" id="{5A1E61F7-7CA1-E556-631D-D66212845B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615283"/>
            <a:ext cx="1413387" cy="62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3355B7-9A51-9A19-407C-14F69DFD1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76" y="1577111"/>
            <a:ext cx="8496903" cy="37037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4;p13">
            <a:extLst>
              <a:ext uri="{FF2B5EF4-FFF2-40B4-BE49-F238E27FC236}">
                <a16:creationId xmlns:a16="http://schemas.microsoft.com/office/drawing/2014/main" id="{4524A6D1-CAA2-388E-B8B8-80A97ED589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615283"/>
            <a:ext cx="1413387" cy="62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DE3A33-F511-1E82-2CC5-7CADAAB37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42" y="1290474"/>
            <a:ext cx="8145548" cy="42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4;p13">
            <a:extLst>
              <a:ext uri="{FF2B5EF4-FFF2-40B4-BE49-F238E27FC236}">
                <a16:creationId xmlns:a16="http://schemas.microsoft.com/office/drawing/2014/main" id="{02967450-092D-7565-70BF-FB88D1C569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240531"/>
            <a:ext cx="1413387" cy="6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2BB929-2456-3EA0-7BCB-CCE3AF81C81F}"/>
              </a:ext>
            </a:extLst>
          </p:cNvPr>
          <p:cNvSpPr txBox="1"/>
          <p:nvPr/>
        </p:nvSpPr>
        <p:spPr>
          <a:xfrm>
            <a:off x="553125" y="1569104"/>
            <a:ext cx="102832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Os </a:t>
            </a:r>
            <a:r>
              <a:rPr lang="pt-BR" sz="3200" b="0" i="0" dirty="0" err="1">
                <a:solidFill>
                  <a:schemeClr val="bg1"/>
                </a:solidFill>
                <a:effectLst/>
                <a:latin typeface="Work Sans" pitchFamily="2" charset="0"/>
              </a:rPr>
              <a:t>IDEs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para </a:t>
            </a:r>
            <a:r>
              <a:rPr lang="pt-BR" sz="3200" b="0" i="0" dirty="0" err="1">
                <a:solidFill>
                  <a:schemeClr val="bg1"/>
                </a:solidFill>
                <a:effectLst/>
                <a:latin typeface="Work Sans" pitchFamily="2" charset="0"/>
              </a:rPr>
              <a:t>JavaScript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pt-BR" sz="3200" b="0" i="0" dirty="0" err="1">
                <a:solidFill>
                  <a:schemeClr val="bg1"/>
                </a:solidFill>
                <a:effectLst/>
                <a:latin typeface="Work Sans" pitchFamily="2" charset="0"/>
              </a:rPr>
              <a:t>Developers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são aliados dos profissionais do desenvolvimento web, pois reúnem todas as ferramentas que eles necessitam em um único ambiente. Além disso, esses recursos dão mais agilidade e eficiência aos projetos. 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4;p13">
            <a:extLst>
              <a:ext uri="{FF2B5EF4-FFF2-40B4-BE49-F238E27FC236}">
                <a16:creationId xmlns:a16="http://schemas.microsoft.com/office/drawing/2014/main" id="{4524A6D1-CAA2-388E-B8B8-80A97ED589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615283"/>
            <a:ext cx="1413387" cy="6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3BC7107-452C-CD0E-9547-40EA67FFB18C}"/>
              </a:ext>
            </a:extLst>
          </p:cNvPr>
          <p:cNvSpPr txBox="1"/>
          <p:nvPr/>
        </p:nvSpPr>
        <p:spPr>
          <a:xfrm>
            <a:off x="3342808" y="6042662"/>
            <a:ext cx="7716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https://www.devmedia.com.br/javascript-switch/39761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3A5625-E802-0147-93B9-E5BC4C567CA2}"/>
              </a:ext>
            </a:extLst>
          </p:cNvPr>
          <p:cNvSpPr txBox="1"/>
          <p:nvPr/>
        </p:nvSpPr>
        <p:spPr>
          <a:xfrm>
            <a:off x="863668" y="169070"/>
            <a:ext cx="84806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 err="1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JavaScript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 Switch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3A125D-3BF8-C6CA-F531-DB87904C2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6" y="1040873"/>
            <a:ext cx="8657492" cy="46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4;p13">
            <a:extLst>
              <a:ext uri="{FF2B5EF4-FFF2-40B4-BE49-F238E27FC236}">
                <a16:creationId xmlns:a16="http://schemas.microsoft.com/office/drawing/2014/main" id="{4524A6D1-CAA2-388E-B8B8-80A97ED589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615283"/>
            <a:ext cx="1413387" cy="6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3A5625-E802-0147-93B9-E5BC4C567CA2}"/>
              </a:ext>
            </a:extLst>
          </p:cNvPr>
          <p:cNvSpPr txBox="1"/>
          <p:nvPr/>
        </p:nvSpPr>
        <p:spPr>
          <a:xfrm>
            <a:off x="863668" y="169070"/>
            <a:ext cx="84806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Montserrat" panose="020F0502020204030204" pitchFamily="2" charset="0"/>
              </a:rPr>
              <a:t>Testando online</a:t>
            </a:r>
            <a:endParaRPr lang="pt-BR" sz="4400" b="1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B05916-C7E1-DB4F-9540-428C365A6877}"/>
              </a:ext>
            </a:extLst>
          </p:cNvPr>
          <p:cNvSpPr txBox="1"/>
          <p:nvPr/>
        </p:nvSpPr>
        <p:spPr>
          <a:xfrm>
            <a:off x="1813809" y="5100164"/>
            <a:ext cx="8105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https://playcode.io/javascript-compiler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048C38-CCC6-83D5-43DD-BBDF96F9C832}"/>
              </a:ext>
            </a:extLst>
          </p:cNvPr>
          <p:cNvSpPr txBox="1"/>
          <p:nvPr/>
        </p:nvSpPr>
        <p:spPr>
          <a:xfrm>
            <a:off x="3062387" y="2764867"/>
            <a:ext cx="84806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Montserrat" panose="020F0502020204030204" pitchFamily="2" charset="0"/>
                <a:hlinkClick r:id="rId4" action="ppaction://hlinkfile"/>
              </a:rPr>
              <a:t>Link</a:t>
            </a:r>
            <a:endParaRPr lang="pt-BR" sz="4400" b="1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9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4;p13">
            <a:extLst>
              <a:ext uri="{FF2B5EF4-FFF2-40B4-BE49-F238E27FC236}">
                <a16:creationId xmlns:a16="http://schemas.microsoft.com/office/drawing/2014/main" id="{4524A6D1-CAA2-388E-B8B8-80A97ED589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4536" y="1395669"/>
            <a:ext cx="1413387" cy="6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3A5625-E802-0147-93B9-E5BC4C567CA2}"/>
              </a:ext>
            </a:extLst>
          </p:cNvPr>
          <p:cNvSpPr txBox="1"/>
          <p:nvPr/>
        </p:nvSpPr>
        <p:spPr>
          <a:xfrm>
            <a:off x="145222" y="378932"/>
            <a:ext cx="103928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Montserrat" panose="020F0502020204030204" pitchFamily="2" charset="0"/>
              </a:rPr>
              <a:t>Como adicionar .</a:t>
            </a:r>
            <a:r>
              <a:rPr lang="pt-BR" sz="4400" b="1" dirty="0" err="1">
                <a:solidFill>
                  <a:schemeClr val="bg1"/>
                </a:solidFill>
                <a:latin typeface="Montserrat" panose="020F0502020204030204" pitchFamily="2" charset="0"/>
              </a:rPr>
              <a:t>js</a:t>
            </a:r>
            <a:r>
              <a:rPr lang="pt-BR" sz="4400" b="1" dirty="0">
                <a:solidFill>
                  <a:schemeClr val="bg1"/>
                </a:solidFill>
                <a:latin typeface="Montserrat" panose="020F0502020204030204" pitchFamily="2" charset="0"/>
              </a:rPr>
              <a:t> no Visual </a:t>
            </a:r>
            <a:r>
              <a:rPr lang="pt-BR" sz="4400" b="1" dirty="0" err="1">
                <a:solidFill>
                  <a:schemeClr val="bg1"/>
                </a:solidFill>
                <a:latin typeface="Montserrat" panose="020F0502020204030204" pitchFamily="2" charset="0"/>
              </a:rPr>
              <a:t>Code</a:t>
            </a:r>
            <a:endParaRPr lang="pt-BR" sz="4400" b="1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66D8A5-A39E-AE1E-B19F-83E1C75C1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2" y="1395669"/>
            <a:ext cx="6225598" cy="38815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C11963-DBE8-B8F1-E13B-E80504D27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385" y="5654132"/>
            <a:ext cx="6207232" cy="9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9EC49C16-B9F0-95B7-9D51-8B63638E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4;p13">
            <a:extLst>
              <a:ext uri="{FF2B5EF4-FFF2-40B4-BE49-F238E27FC236}">
                <a16:creationId xmlns:a16="http://schemas.microsoft.com/office/drawing/2014/main" id="{D6B78C12-564A-9E30-73E8-8FEF996B62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4536" y="1395669"/>
            <a:ext cx="1413387" cy="6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FAFC76-7FC8-9CF8-16DC-8213CA76FFB2}"/>
              </a:ext>
            </a:extLst>
          </p:cNvPr>
          <p:cNvSpPr txBox="1"/>
          <p:nvPr/>
        </p:nvSpPr>
        <p:spPr>
          <a:xfrm>
            <a:off x="145222" y="378932"/>
            <a:ext cx="103928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Montserrat" panose="020F0502020204030204" pitchFamily="2" charset="0"/>
              </a:rPr>
              <a:t>Documentação </a:t>
            </a:r>
            <a:r>
              <a:rPr lang="pt-BR" sz="4400" b="1" dirty="0" err="1">
                <a:solidFill>
                  <a:schemeClr val="bg1"/>
                </a:solidFill>
                <a:latin typeface="Montserrat" panose="020F0502020204030204" pitchFamily="2" charset="0"/>
              </a:rPr>
              <a:t>JavaScript</a:t>
            </a:r>
            <a:endParaRPr lang="pt-BR" sz="4400" b="1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4EB2E1-8D80-327B-3E55-A3A6B8CA1D9C}"/>
              </a:ext>
            </a:extLst>
          </p:cNvPr>
          <p:cNvSpPr txBox="1"/>
          <p:nvPr/>
        </p:nvSpPr>
        <p:spPr>
          <a:xfrm>
            <a:off x="145222" y="3271364"/>
            <a:ext cx="11037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https://developer.mozilla.org/pt-BR/docs/Web/JavaScript</a:t>
            </a:r>
          </a:p>
        </p:txBody>
      </p:sp>
    </p:spTree>
    <p:extLst>
      <p:ext uri="{BB962C8B-B14F-4D97-AF65-F5344CB8AC3E}">
        <p14:creationId xmlns:p14="http://schemas.microsoft.com/office/powerpoint/2010/main" val="366395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4;p13">
            <a:extLst>
              <a:ext uri="{FF2B5EF4-FFF2-40B4-BE49-F238E27FC236}">
                <a16:creationId xmlns:a16="http://schemas.microsoft.com/office/drawing/2014/main" id="{4524A6D1-CAA2-388E-B8B8-80A97ED589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615283"/>
            <a:ext cx="1413387" cy="6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3A5625-E802-0147-93B9-E5BC4C567CA2}"/>
              </a:ext>
            </a:extLst>
          </p:cNvPr>
          <p:cNvSpPr txBox="1"/>
          <p:nvPr/>
        </p:nvSpPr>
        <p:spPr>
          <a:xfrm>
            <a:off x="368993" y="199050"/>
            <a:ext cx="8480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Node </a:t>
            </a:r>
            <a:r>
              <a:rPr lang="pt-BR" sz="3600" b="1" dirty="0" err="1">
                <a:solidFill>
                  <a:schemeClr val="bg1"/>
                </a:solidFill>
                <a:latin typeface="Montserrat" panose="020F0502020204030204" pitchFamily="2" charset="0"/>
              </a:rPr>
              <a:t>js</a:t>
            </a:r>
            <a:r>
              <a:rPr lang="pt-BR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 / ambiente de programação </a:t>
            </a:r>
            <a:r>
              <a:rPr lang="pt-BR" sz="3600" b="1" dirty="0" err="1">
                <a:solidFill>
                  <a:schemeClr val="bg1"/>
                </a:solidFill>
                <a:latin typeface="Montserrat" panose="020F0502020204030204" pitchFamily="2" charset="0"/>
              </a:rPr>
              <a:t>JavaScript</a:t>
            </a:r>
            <a:endParaRPr lang="pt-BR" sz="3600" b="1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039E03-63C5-A751-9208-506081AF0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93" y="1572442"/>
            <a:ext cx="10955279" cy="45059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D24857-7FD7-E7E3-A1BA-709F29A74EC0}"/>
              </a:ext>
            </a:extLst>
          </p:cNvPr>
          <p:cNvSpPr txBox="1"/>
          <p:nvPr/>
        </p:nvSpPr>
        <p:spPr>
          <a:xfrm>
            <a:off x="7789627" y="6251460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https://nodejs.org/en</a:t>
            </a:r>
          </a:p>
        </p:txBody>
      </p:sp>
    </p:spTree>
    <p:extLst>
      <p:ext uri="{BB962C8B-B14F-4D97-AF65-F5344CB8AC3E}">
        <p14:creationId xmlns:p14="http://schemas.microsoft.com/office/powerpoint/2010/main" val="2958103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3A54B21B-FAFB-7198-9234-4DB28D1408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615283"/>
            <a:ext cx="1413387" cy="6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8897A69-582D-9E42-0570-E84A35CF2656}"/>
              </a:ext>
            </a:extLst>
          </p:cNvPr>
          <p:cNvSpPr txBox="1"/>
          <p:nvPr/>
        </p:nvSpPr>
        <p:spPr>
          <a:xfrm>
            <a:off x="614598" y="1412583"/>
            <a:ext cx="87205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0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NodeJS</a:t>
            </a:r>
            <a:r>
              <a:rPr lang="pt-BR" sz="40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e NPM - Instalando e Configurando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450307-EF07-0510-EDB8-F57790DACB1B}"/>
              </a:ext>
            </a:extLst>
          </p:cNvPr>
          <p:cNvSpPr txBox="1"/>
          <p:nvPr/>
        </p:nvSpPr>
        <p:spPr>
          <a:xfrm>
            <a:off x="1832547" y="4005882"/>
            <a:ext cx="95599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https://www.youtube.com/watch?v=7iSylg2UvU0</a:t>
            </a:r>
          </a:p>
        </p:txBody>
      </p:sp>
    </p:spTree>
    <p:extLst>
      <p:ext uri="{BB962C8B-B14F-4D97-AF65-F5344CB8AC3E}">
        <p14:creationId xmlns:p14="http://schemas.microsoft.com/office/powerpoint/2010/main" val="324432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C6B5936E-7506-FD16-A6CE-1538ED255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65246B91-EBC6-C620-53FC-89E994ED3D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615283"/>
            <a:ext cx="1413387" cy="627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739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8582" y="3003831"/>
            <a:ext cx="1914836" cy="85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4;p13">
            <a:extLst>
              <a:ext uri="{FF2B5EF4-FFF2-40B4-BE49-F238E27FC236}">
                <a16:creationId xmlns:a16="http://schemas.microsoft.com/office/drawing/2014/main" id="{02967450-092D-7565-70BF-FB88D1C569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240531"/>
            <a:ext cx="1413387" cy="6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E944C1B-3D32-27BF-E4F3-FAFA0E1540A6}"/>
              </a:ext>
            </a:extLst>
          </p:cNvPr>
          <p:cNvSpPr txBox="1"/>
          <p:nvPr/>
        </p:nvSpPr>
        <p:spPr>
          <a:xfrm>
            <a:off x="708286" y="1998237"/>
            <a:ext cx="60935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  <a:latin typeface="Google Sans"/>
              </a:rPr>
              <a:t>Brackets</a:t>
            </a:r>
            <a:r>
              <a:rPr lang="pt-BR" sz="2800" dirty="0">
                <a:solidFill>
                  <a:schemeClr val="bg1"/>
                </a:solidFill>
                <a:latin typeface="Google Sans"/>
              </a:rPr>
              <a:t> (gratuito)</a:t>
            </a:r>
          </a:p>
          <a:p>
            <a:pPr algn="l"/>
            <a:r>
              <a:rPr lang="pt-BR" sz="2800" b="0" i="0" dirty="0" err="1">
                <a:solidFill>
                  <a:schemeClr val="bg1"/>
                </a:solidFill>
                <a:effectLst/>
                <a:latin typeface="Google Sans"/>
              </a:rPr>
              <a:t>Komodo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Google Sans"/>
              </a:rPr>
              <a:t> </a:t>
            </a:r>
            <a:r>
              <a:rPr lang="pt-BR" sz="2800" b="1" i="0" dirty="0">
                <a:solidFill>
                  <a:schemeClr val="bg1"/>
                </a:solidFill>
                <a:effectLst/>
                <a:latin typeface="Google Sans"/>
              </a:rPr>
              <a:t>IDE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Google Sans"/>
              </a:rPr>
              <a:t> (pago) ...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Google Sans"/>
              </a:rPr>
              <a:t>Visual Studio </a:t>
            </a:r>
            <a:r>
              <a:rPr lang="pt-BR" sz="2800" b="0" i="0" dirty="0" err="1">
                <a:solidFill>
                  <a:schemeClr val="bg1"/>
                </a:solidFill>
                <a:effectLst/>
                <a:latin typeface="Google Sans"/>
              </a:rPr>
              <a:t>Code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Google Sans"/>
              </a:rPr>
              <a:t> (gratuito) ...</a:t>
            </a:r>
          </a:p>
          <a:p>
            <a:pPr algn="l"/>
            <a:r>
              <a:rPr lang="pt-BR" sz="2800" b="0" i="0" dirty="0" err="1">
                <a:solidFill>
                  <a:schemeClr val="bg1"/>
                </a:solidFill>
                <a:effectLst/>
                <a:latin typeface="Google Sans"/>
              </a:rPr>
              <a:t>WebStorm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Google Sans"/>
              </a:rPr>
              <a:t> (pago) ...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Google Sans"/>
              </a:rPr>
              <a:t>Atom (gratuito) ...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Google Sans"/>
              </a:rPr>
              <a:t>Sublime </a:t>
            </a:r>
            <a:r>
              <a:rPr lang="pt-BR" sz="2800" b="0" i="0" dirty="0" err="1">
                <a:solidFill>
                  <a:schemeClr val="bg1"/>
                </a:solidFill>
                <a:effectLst/>
                <a:latin typeface="Google Sans"/>
              </a:rPr>
              <a:t>Text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Google Sans"/>
              </a:rPr>
              <a:t> (pago) ...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Google Sans"/>
              </a:rPr>
              <a:t>NetBeans (gratuito)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775711-9DCF-6A12-073C-7C2E75B1AC56}"/>
              </a:ext>
            </a:extLst>
          </p:cNvPr>
          <p:cNvSpPr txBox="1"/>
          <p:nvPr/>
        </p:nvSpPr>
        <p:spPr>
          <a:xfrm>
            <a:off x="708286" y="330194"/>
            <a:ext cx="82108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3600" b="1" i="0" dirty="0">
                <a:solidFill>
                  <a:schemeClr val="bg1"/>
                </a:solidFill>
                <a:effectLst/>
                <a:latin typeface="Work Sans" panose="020F0502020204030204" pitchFamily="2" charset="0"/>
              </a:rPr>
              <a:t>Conheça os melhores </a:t>
            </a:r>
            <a:r>
              <a:rPr lang="pt-BR" sz="3600" b="1" i="0" dirty="0" err="1">
                <a:solidFill>
                  <a:schemeClr val="bg1"/>
                </a:solidFill>
                <a:effectLst/>
                <a:latin typeface="Work Sans" panose="020F0502020204030204" pitchFamily="2" charset="0"/>
              </a:rPr>
              <a:t>IDEs</a:t>
            </a:r>
            <a:r>
              <a:rPr lang="pt-BR" sz="3600" b="1" i="0" dirty="0">
                <a:solidFill>
                  <a:schemeClr val="bg1"/>
                </a:solidFill>
                <a:effectLst/>
                <a:latin typeface="Work Sans" panose="020F0502020204030204" pitchFamily="2" charset="0"/>
              </a:rPr>
              <a:t> para </a:t>
            </a:r>
            <a:r>
              <a:rPr lang="pt-BR" sz="3600" b="1" i="0" dirty="0" err="1">
                <a:solidFill>
                  <a:schemeClr val="bg1"/>
                </a:solidFill>
                <a:effectLst/>
                <a:latin typeface="Work Sans" panose="020F0502020204030204" pitchFamily="2" charset="0"/>
              </a:rPr>
              <a:t>JavaScript</a:t>
            </a:r>
            <a:r>
              <a:rPr lang="pt-BR" sz="3600" b="1" i="0" dirty="0">
                <a:solidFill>
                  <a:schemeClr val="bg1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latin typeface="Work Sans" panose="020F0502020204030204" pitchFamily="2" charset="0"/>
              </a:rPr>
              <a:t>Developers</a:t>
            </a:r>
            <a:endParaRPr lang="pt-BR" sz="3600" b="1" i="0" dirty="0">
              <a:solidFill>
                <a:schemeClr val="bg1"/>
              </a:solidFill>
              <a:effectLst/>
              <a:latin typeface="Work Sans" panose="020F0502020204030204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9C51E-3F06-1BE2-D3B5-64B93B90F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786" y="2679648"/>
            <a:ext cx="366763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1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4;p13">
            <a:extLst>
              <a:ext uri="{FF2B5EF4-FFF2-40B4-BE49-F238E27FC236}">
                <a16:creationId xmlns:a16="http://schemas.microsoft.com/office/drawing/2014/main" id="{02967450-092D-7565-70BF-FB88D1C569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684" y="240531"/>
            <a:ext cx="1413387" cy="62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9712BA5-A740-3DF0-E564-25F20B28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44" y="1101218"/>
            <a:ext cx="11545911" cy="57348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B5797E0-059F-71B1-6DBF-7732643E901B}"/>
              </a:ext>
            </a:extLst>
          </p:cNvPr>
          <p:cNvSpPr txBox="1"/>
          <p:nvPr/>
        </p:nvSpPr>
        <p:spPr>
          <a:xfrm>
            <a:off x="843198" y="240531"/>
            <a:ext cx="6861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https://code.visualstudio.com/download</a:t>
            </a:r>
          </a:p>
        </p:txBody>
      </p:sp>
    </p:spTree>
    <p:extLst>
      <p:ext uri="{BB962C8B-B14F-4D97-AF65-F5344CB8AC3E}">
        <p14:creationId xmlns:p14="http://schemas.microsoft.com/office/powerpoint/2010/main" val="289944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07F9FBA-4A8B-7DA6-C992-471CCAA41EAF}"/>
              </a:ext>
            </a:extLst>
          </p:cNvPr>
          <p:cNvSpPr txBox="1"/>
          <p:nvPr/>
        </p:nvSpPr>
        <p:spPr>
          <a:xfrm>
            <a:off x="2152822" y="3761742"/>
            <a:ext cx="8480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https://balta.io/blog/visual-studio-code-instalacao-customizacao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2E139-0DAE-C18C-5417-B00440A5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478896"/>
            <a:ext cx="2476846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144F20-B7F3-9943-B063-17559970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80" y="1293067"/>
            <a:ext cx="10912839" cy="462871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757955-9B86-5F65-E80F-D2EEAC35B452}"/>
              </a:ext>
            </a:extLst>
          </p:cNvPr>
          <p:cNvSpPr txBox="1"/>
          <p:nvPr/>
        </p:nvSpPr>
        <p:spPr>
          <a:xfrm>
            <a:off x="863668" y="169070"/>
            <a:ext cx="848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Tela Visual </a:t>
            </a:r>
            <a:r>
              <a:rPr lang="pt-BR" sz="3600" dirty="0" err="1">
                <a:solidFill>
                  <a:schemeClr val="bg1"/>
                </a:solidFill>
              </a:rPr>
              <a:t>Code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4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217106-1049-8D19-7267-0A497ACB0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5" y="1290624"/>
            <a:ext cx="3995510" cy="28370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D3884A-5A36-CFF9-8714-036C176B1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917" y="1403277"/>
            <a:ext cx="6468378" cy="46393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FAA50C3-BBB7-A3FE-A941-238116E93E6D}"/>
              </a:ext>
            </a:extLst>
          </p:cNvPr>
          <p:cNvSpPr txBox="1"/>
          <p:nvPr/>
        </p:nvSpPr>
        <p:spPr>
          <a:xfrm>
            <a:off x="863668" y="169070"/>
            <a:ext cx="848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Novo projeto</a:t>
            </a:r>
          </a:p>
        </p:txBody>
      </p:sp>
    </p:spTree>
    <p:extLst>
      <p:ext uri="{BB962C8B-B14F-4D97-AF65-F5344CB8AC3E}">
        <p14:creationId xmlns:p14="http://schemas.microsoft.com/office/powerpoint/2010/main" val="12667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4DAE6DF-A263-BFF7-6132-26056646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56" y="1599809"/>
            <a:ext cx="6439799" cy="446784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A920D2-0D01-AD08-5AB4-02FF76AC0230}"/>
              </a:ext>
            </a:extLst>
          </p:cNvPr>
          <p:cNvSpPr txBox="1"/>
          <p:nvPr/>
        </p:nvSpPr>
        <p:spPr>
          <a:xfrm>
            <a:off x="863668" y="169070"/>
            <a:ext cx="848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Novo projeto</a:t>
            </a:r>
          </a:p>
        </p:txBody>
      </p:sp>
    </p:spTree>
    <p:extLst>
      <p:ext uri="{BB962C8B-B14F-4D97-AF65-F5344CB8AC3E}">
        <p14:creationId xmlns:p14="http://schemas.microsoft.com/office/powerpoint/2010/main" val="263176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A920D2-0D01-AD08-5AB4-02FF76AC0230}"/>
              </a:ext>
            </a:extLst>
          </p:cNvPr>
          <p:cNvSpPr txBox="1"/>
          <p:nvPr/>
        </p:nvSpPr>
        <p:spPr>
          <a:xfrm>
            <a:off x="863668" y="169070"/>
            <a:ext cx="848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Permitir acesso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99A251-7383-B2BC-44E9-C4D8928C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866417"/>
            <a:ext cx="729716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48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332</Words>
  <Application>Microsoft Office PowerPoint</Application>
  <PresentationFormat>Widescreen</PresentationFormat>
  <Paragraphs>32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Google Sans</vt:lpstr>
      <vt:lpstr>Work Sans</vt:lpstr>
      <vt:lpstr>Arial</vt:lpstr>
      <vt:lpstr>Roboto</vt:lpstr>
      <vt:lpstr>Roboto Black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Josemar Monteiro Silva</cp:lastModifiedBy>
  <cp:revision>29</cp:revision>
  <dcterms:modified xsi:type="dcterms:W3CDTF">2024-02-06T20:13:12Z</dcterms:modified>
</cp:coreProperties>
</file>