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25 Cities By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Quarter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25 Most Profitable CMs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 by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Shipping Cost by Month and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377eb29-a7f2-45cb-a361-fd49a12d750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46075fdba9c41b5" /><Relationship Type="http://schemas.openxmlformats.org/officeDocument/2006/relationships/slideLayout" Target="/ppt/slideLayouts/slideLayout8.xml" Id="R610b5d8e2f4240d7" /><Relationship Type="http://schemas.openxmlformats.org/officeDocument/2006/relationships/hyperlink" Target="https://app.powerbi.com/groups/me/reports/9377eb29-a7f2-45cb-a361-fd49a12d7506/?pbi_source=PowerPoint" TargetMode="External" Id="RelId0" /><Relationship Type="http://schemas.openxmlformats.org/officeDocument/2006/relationships/image" Target="/ppt/media/image4.png" Id="imgId9727835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Analytics by Year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05/10/2023 14:34:42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05/10/2023 14:23:11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25 Cities By Profit ,shape ,Sales by Quarter ,Top 25 Most Profitable CMs ,Top 5 Products by Profit ,Shipping Cost by Month and Mode ,textbox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2783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