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29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81B07-128A-4D3F-A6FF-4BCE44A5E786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08527-C741-4A0D-99D6-B34767E88F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3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0DF2B-4B58-4F55-9E74-17260B2A6D56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7A09F-50D9-4683-8256-41E365F12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8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7A09F-50D9-4683-8256-41E365F126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794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7A09F-50D9-4683-8256-41E365F126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15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1A61-0701-42C7-AC01-F8F97265402D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FBC4-8C86-458D-9542-0BF703D7AD20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6B4E-B865-4B65-8417-DF00F471F3C5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0C1E-7EC8-4F00-9F74-441397D7B473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6672-DEA1-4737-9A2E-6D7F8D6547B9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98BA-6030-45B0-B527-8C68F205B112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169D-E1E6-40BC-98C8-2E245E0E84D0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8602-9EF7-4EBC-B7A7-8B0446E1F0B1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E818-5E44-4AC4-979F-17802E052BD3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B5080-BBE0-47DF-A443-750E9D1124A3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55F1-AB4D-4718-A6FD-7D8D594F8338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A291-F433-41AF-B807-F5B3A8A761AA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101E-A7E1-4CEB-BE53-C42299136A4A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1D8B-B3A9-4C0B-ADDE-91D334E311CD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0ECF-524F-4B2F-87B9-5E9CBE03837B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32B88-8025-45C2-839D-C332921952E7}" type="datetime1">
              <a:rPr lang="en-US" smtClean="0"/>
              <a:t>10/10/2023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38C6B-221D-4408-B72F-C076E229236C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71727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МИНОБРНАУКИ РОССИИ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БЮДЖЕТНОЕ ОБРАЗОВАТЕЛЬНОЕ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ВОРОНЕЖСКИЙ ГОСУДАРСТВЕННЫЙ УНИВЕРСИТЕТ»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ФГБОУ ВО «ВГУ»)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048000" y="2432067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компьютерных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наук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информационных технологий управления</a:t>
            </a:r>
          </a:p>
          <a:p>
            <a:pPr algn="ctr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227793" y="3257981"/>
            <a:ext cx="77364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игры «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Arkanoid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на языке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780548" y="5780198"/>
            <a:ext cx="83042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Обучающийся: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Меркутова К.Д.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к.н.т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старший преподаватель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Копытина Е.А.</a:t>
            </a:r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181463" y="6305522"/>
            <a:ext cx="683339" cy="365125"/>
          </a:xfrm>
        </p:spPr>
        <p:txBody>
          <a:bodyPr/>
          <a:lstStyle/>
          <a:p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53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687987" y="336884"/>
            <a:ext cx="8596668" cy="78853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интерфейса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0" t="9363" r="20188" b="16806"/>
          <a:stretch/>
        </p:blipFill>
        <p:spPr bwMode="auto">
          <a:xfrm>
            <a:off x="2037520" y="1606777"/>
            <a:ext cx="7897602" cy="49589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804747" y="1167921"/>
            <a:ext cx="2363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игры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 txBox="1">
            <a:spLocks/>
          </p:cNvSpPr>
          <p:nvPr/>
        </p:nvSpPr>
        <p:spPr>
          <a:xfrm>
            <a:off x="11181463" y="630552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11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687987" y="336884"/>
            <a:ext cx="8596668" cy="78853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Итоги работы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76405" y="1297979"/>
            <a:ext cx="10977749" cy="529102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Реализована игра «</a:t>
            </a:r>
            <a:r>
              <a:rPr lang="ru-RU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Арканоид</a:t>
            </a: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на языке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В процессе работы было сделано: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Изучены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принципы работы библиотеки </a:t>
            </a:r>
            <a:r>
              <a:rPr lang="ru-RU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Изучен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игровой процесс игры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Разработаны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игра и её пользовательский интерфейс</a:t>
            </a:r>
          </a:p>
          <a:p>
            <a:pPr>
              <a:buFontTx/>
              <a:buChar char="-"/>
            </a:pP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5"/>
          <p:cNvSpPr txBox="1">
            <a:spLocks/>
          </p:cNvSpPr>
          <p:nvPr/>
        </p:nvSpPr>
        <p:spPr>
          <a:xfrm>
            <a:off x="11181463" y="630552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42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7987" y="336884"/>
            <a:ext cx="8596668" cy="788531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6405" y="1103951"/>
            <a:ext cx="10977749" cy="5566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– создание игры «</a:t>
            </a:r>
            <a:r>
              <a:rPr lang="ru-RU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Арканоид</a:t>
            </a: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на языке программирования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ru-RU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ru-RU" sz="3200" dirty="0" smtClean="0"/>
              <a:t>-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Ознакомиться с теорией</a:t>
            </a:r>
          </a:p>
          <a:p>
            <a:pPr marL="0" lvl="0" indent="0">
              <a:buNone/>
            </a:pP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игровое </a:t>
            </a: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поле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Создание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платформы-ракетки и шарика</a:t>
            </a:r>
          </a:p>
          <a:p>
            <a:pPr marL="0" lvl="0" indent="0">
              <a:buNone/>
            </a:pP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 движения платформы и шарика</a:t>
            </a:r>
          </a:p>
          <a:p>
            <a:pPr marL="0" lvl="0" indent="0">
              <a:buNone/>
            </a:pP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 окончания игры (выигрыш, проигрыш)</a:t>
            </a:r>
          </a:p>
          <a:p>
            <a:pPr marL="0" lvl="0" indent="0">
              <a:buNone/>
            </a:pP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Подведение итогов курсовой работы </a:t>
            </a:r>
          </a:p>
          <a:p>
            <a:pPr marL="0" indent="0">
              <a:buNone/>
            </a:pP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181463" y="6305522"/>
            <a:ext cx="683339" cy="365125"/>
          </a:xfrm>
        </p:spPr>
        <p:txBody>
          <a:bodyPr/>
          <a:lstStyle/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24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687987" y="336884"/>
            <a:ext cx="8596668" cy="78853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76405" y="1103951"/>
            <a:ext cx="10977749" cy="556669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Актуальностью создания игры </a:t>
            </a:r>
            <a:r>
              <a:rPr lang="ru-RU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арканоид</a:t>
            </a: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является:</a:t>
            </a:r>
          </a:p>
          <a:p>
            <a:pPr marL="0" indent="0">
              <a:buFont typeface="Wingdings 3" charset="2"/>
              <a:buNone/>
            </a:pPr>
            <a:endParaRPr lang="ru-RU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r>
              <a:rPr lang="ru-RU" sz="3200" dirty="0" smtClean="0"/>
              <a:t>- </a:t>
            </a:r>
            <a:r>
              <a:rPr lang="ru-RU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Класическая</a:t>
            </a: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игра с простым и увлекательным интерфейсом</a:t>
            </a:r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Возможности современных технологий</a:t>
            </a:r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Возможности мобильных платформ</a:t>
            </a:r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«</a:t>
            </a:r>
            <a:r>
              <a:rPr lang="ru-RU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Арканоид</a:t>
            </a: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ретро-игра</a:t>
            </a:r>
          </a:p>
        </p:txBody>
      </p:sp>
      <p:sp>
        <p:nvSpPr>
          <p:cNvPr id="5" name="Номер слайда 5"/>
          <p:cNvSpPr txBox="1">
            <a:spLocks/>
          </p:cNvSpPr>
          <p:nvPr/>
        </p:nvSpPr>
        <p:spPr>
          <a:xfrm>
            <a:off x="11181463" y="630552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42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687987" y="336884"/>
            <a:ext cx="8596668" cy="78853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image.winudf.com/v2/image1/Y29tLmFieXhlbnRlcnRhaW5tZW50LkJyaWNrc0JyZWFrZXJQcm9fc2NyZWVuXzRfMTU1NDEzNzY1NV8wNzI/screen-4.jpg?fakeurl=1&amp;type=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16" y="1989222"/>
            <a:ext cx="5823258" cy="391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pinimg.com/originals/86/e7/85/86e785372ec6aea0827e90110ce765f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550" y="1989222"/>
            <a:ext cx="5220334" cy="391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157992" y="1206988"/>
            <a:ext cx="1917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Brick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Breaker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976739" y="1319280"/>
            <a:ext cx="1021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Paddle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181463" y="6305522"/>
            <a:ext cx="683339" cy="365125"/>
          </a:xfrm>
        </p:spPr>
        <p:txBody>
          <a:bodyPr/>
          <a:lstStyle/>
          <a:p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9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687987" y="336884"/>
            <a:ext cx="8596668" cy="78853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 аналогов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81264" y="2061201"/>
            <a:ext cx="111332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Ограниченное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уровней или повторяющиеся уровни.</a:t>
            </a:r>
          </a:p>
          <a:p>
            <a:pPr>
              <a:lnSpc>
                <a:spcPct val="200000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У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правление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быть несколько неудобным </a:t>
            </a:r>
          </a:p>
          <a:p>
            <a:pPr>
              <a:lnSpc>
                <a:spcPct val="200000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Слишком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сложно, особенно на более высоких уровнях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5"/>
          <p:cNvSpPr txBox="1">
            <a:spLocks/>
          </p:cNvSpPr>
          <p:nvPr/>
        </p:nvSpPr>
        <p:spPr>
          <a:xfrm>
            <a:off x="11181463" y="630552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13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687987" y="336884"/>
            <a:ext cx="8596668" cy="78853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76405" y="1379621"/>
            <a:ext cx="10977749" cy="529102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создании игры используются такие библиотеки как</a:t>
            </a: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Font typeface="Wingdings 3" charset="2"/>
              <a:buNone/>
            </a:pPr>
            <a:r>
              <a:rPr lang="ru-RU" sz="3200" dirty="0" smtClean="0"/>
              <a:t>-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Tinker</a:t>
            </a: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Font typeface="Wingdings 3" charset="2"/>
              <a:buNone/>
            </a:pP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Time</a:t>
            </a:r>
            <a:endParaRPr lang="ru-RU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Random</a:t>
            </a:r>
            <a:endParaRPr lang="ru-RU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endParaRPr lang="ru-RU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разработки: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endParaRPr lang="ru-RU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5"/>
          <p:cNvSpPr txBox="1">
            <a:spLocks/>
          </p:cNvSpPr>
          <p:nvPr/>
        </p:nvSpPr>
        <p:spPr>
          <a:xfrm>
            <a:off x="11181463" y="630552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78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687987" y="336884"/>
            <a:ext cx="8596668" cy="78853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Логика приложения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76405" y="1379621"/>
            <a:ext cx="10977749" cy="529102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этапы создания игры:</a:t>
            </a:r>
          </a:p>
          <a:p>
            <a:pPr marL="0" indent="0">
              <a:buNone/>
            </a:pPr>
            <a:endParaRPr lang="ru-RU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Создать игровое</a:t>
            </a:r>
          </a:p>
          <a:p>
            <a:pPr marL="0" indent="0">
              <a:buNone/>
            </a:pP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Создать шарик и платформу-ракетку</a:t>
            </a:r>
          </a:p>
          <a:p>
            <a:pPr marL="0" indent="0">
              <a:buNone/>
            </a:pP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Программирование генерации блоков</a:t>
            </a:r>
          </a:p>
          <a:p>
            <a:pPr marL="0" indent="0">
              <a:buNone/>
            </a:pP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Движение платформы-ракетки</a:t>
            </a:r>
          </a:p>
          <a:p>
            <a:pPr marL="0" indent="0">
              <a:buNone/>
            </a:pP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Программирование окончания игры</a:t>
            </a:r>
          </a:p>
          <a:p>
            <a:pPr marL="0" indent="0">
              <a:buFont typeface="Wingdings 3" charset="2"/>
              <a:buNone/>
            </a:pP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5"/>
          <p:cNvSpPr txBox="1">
            <a:spLocks/>
          </p:cNvSpPr>
          <p:nvPr/>
        </p:nvSpPr>
        <p:spPr>
          <a:xfrm>
            <a:off x="11181463" y="630552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64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687987" y="336884"/>
            <a:ext cx="8596668" cy="78853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Логика приложения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163060" y="1125415"/>
            <a:ext cx="5769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 элементов интерфейса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5"/>
          <p:cNvSpPr txBox="1">
            <a:spLocks/>
          </p:cNvSpPr>
          <p:nvPr/>
        </p:nvSpPr>
        <p:spPr>
          <a:xfrm>
            <a:off x="11181463" y="630552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324531" y="1793762"/>
            <a:ext cx="10977749" cy="556669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Первым делом нужно создать основное поле игры.</a:t>
            </a:r>
          </a:p>
          <a:p>
            <a:pPr>
              <a:buFontTx/>
              <a:buChar char="-"/>
            </a:pPr>
            <a:endParaRPr lang="ru-RU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WIDTH, HEIGHT = 1200, 800</a:t>
            </a:r>
          </a:p>
          <a:p>
            <a:pPr marL="0" indent="0">
              <a:buNone/>
            </a:pPr>
            <a:r>
              <a:rPr lang="ru-RU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fps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60</a:t>
            </a:r>
          </a:p>
          <a:p>
            <a:pPr marL="0" indent="0">
              <a:buFont typeface="Wingdings 3" charset="2"/>
              <a:buNone/>
            </a:pPr>
            <a:endParaRPr lang="ru-RU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Далее с помощью библиотеки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создаем элементы интерфейса такие как: шарик, блоки, платформа ракетка.</a:t>
            </a:r>
          </a:p>
          <a:p>
            <a:pPr>
              <a:buFontTx/>
              <a:buChar char="-"/>
            </a:pPr>
            <a:endParaRPr lang="ru-RU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11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687987" y="336884"/>
            <a:ext cx="8596668" cy="78853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Логика приложения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29795" y="1130605"/>
            <a:ext cx="4945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 окончания игры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5"/>
          <p:cNvSpPr txBox="1">
            <a:spLocks/>
          </p:cNvSpPr>
          <p:nvPr/>
        </p:nvSpPr>
        <p:spPr>
          <a:xfrm>
            <a:off x="11181463" y="630552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03714" y="1777719"/>
            <a:ext cx="10977749" cy="556669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того, чтобы игра закончилась следует написать код для завершения игры - выигрыш или </a:t>
            </a: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проигрыш.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ru-RU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ball.bottom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HEIGHT: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print('GAME OVER!')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exit()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block_list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('WIN!!!')</a:t>
            </a:r>
          </a:p>
          <a:p>
            <a:pPr marL="0" indent="0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buFontTx/>
              <a:buChar char="-"/>
            </a:pPr>
            <a:endParaRPr lang="ru-RU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71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638</TotalTime>
  <Words>347</Words>
  <Application>Microsoft Office PowerPoint</Application>
  <PresentationFormat>Широкоэкранный</PresentationFormat>
  <Paragraphs>87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Wingdings 3</vt:lpstr>
      <vt:lpstr>Грань</vt:lpstr>
      <vt:lpstr>Презентация PowerPoint</vt:lpstr>
      <vt:lpstr>Постановка задачи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12</cp:revision>
  <dcterms:created xsi:type="dcterms:W3CDTF">2023-10-07T10:20:10Z</dcterms:created>
  <dcterms:modified xsi:type="dcterms:W3CDTF">2023-10-10T16:05:54Z</dcterms:modified>
</cp:coreProperties>
</file>