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5" r:id="rId2"/>
    <p:sldId id="332" r:id="rId3"/>
    <p:sldId id="419" r:id="rId4"/>
    <p:sldId id="420" r:id="rId5"/>
    <p:sldId id="421" r:id="rId6"/>
    <p:sldId id="466" r:id="rId7"/>
    <p:sldId id="422" r:id="rId8"/>
    <p:sldId id="423" r:id="rId9"/>
    <p:sldId id="424" r:id="rId10"/>
    <p:sldId id="425" r:id="rId11"/>
    <p:sldId id="426" r:id="rId12"/>
    <p:sldId id="452" r:id="rId13"/>
    <p:sldId id="453" r:id="rId14"/>
    <p:sldId id="427" r:id="rId15"/>
    <p:sldId id="455" r:id="rId16"/>
    <p:sldId id="456" r:id="rId17"/>
    <p:sldId id="429" r:id="rId18"/>
    <p:sldId id="430" r:id="rId19"/>
    <p:sldId id="457" r:id="rId20"/>
    <p:sldId id="462" r:id="rId21"/>
    <p:sldId id="461" r:id="rId22"/>
    <p:sldId id="460" r:id="rId23"/>
    <p:sldId id="458" r:id="rId24"/>
    <p:sldId id="445" r:id="rId25"/>
    <p:sldId id="470" r:id="rId26"/>
    <p:sldId id="472" r:id="rId27"/>
    <p:sldId id="463" r:id="rId28"/>
    <p:sldId id="444" r:id="rId29"/>
    <p:sldId id="471" r:id="rId30"/>
    <p:sldId id="446" r:id="rId31"/>
    <p:sldId id="459" r:id="rId32"/>
    <p:sldId id="447" r:id="rId33"/>
    <p:sldId id="448" r:id="rId34"/>
    <p:sldId id="449" r:id="rId35"/>
    <p:sldId id="450" r:id="rId36"/>
    <p:sldId id="451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os.org/wiki/joint_state_publish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orocos_kdl" TargetMode="External"/><Relationship Id="rId2" Type="http://schemas.openxmlformats.org/officeDocument/2006/relationships/hyperlink" Target="http://www.ros.org/wiki/arm_kinema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rave.org/docs/latest_stable/openravepy/ikfas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oveit.ros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oveit.ros.org/documentation/concepts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Industrial" TargetMode="External"/><Relationship Id="rId2" Type="http://schemas.openxmlformats.org/officeDocument/2006/relationships/hyperlink" Target="http://rosindustri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Industrial/Industrial_Robot_Driver_Spe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Zdkwym42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ur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part </a:t>
            </a:r>
            <a:r>
              <a:rPr lang="nl-NL" dirty="0" smtClean="0"/>
              <a:t>3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/>
              <a:t> </a:t>
            </a:r>
            <a:r>
              <a:rPr lang="nl-NL" dirty="0" smtClean="0"/>
              <a:t>Link </a:t>
            </a:r>
            <a:r>
              <a:rPr lang="nl-NL" dirty="0" err="1" smtClean="0"/>
              <a:t>and</a:t>
            </a:r>
            <a:r>
              <a:rPr lang="nl-NL" dirty="0" smtClean="0"/>
              <a:t> Joint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67544" y="1340768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&lt;</a:t>
            </a:r>
            <a:r>
              <a:rPr lang="nl-NL" sz="2000" b="1" dirty="0">
                <a:solidFill>
                  <a:srgbClr val="0070C0"/>
                </a:solidFill>
              </a:rPr>
              <a:t>joint</a:t>
            </a:r>
            <a:r>
              <a:rPr lang="nl-NL" sz="2000" b="1" dirty="0"/>
              <a:t> name="</a:t>
            </a:r>
            <a:r>
              <a:rPr lang="nl-NL" sz="2000" b="1" dirty="0" err="1"/>
              <a:t>base_to_right_leg</a:t>
            </a:r>
            <a:r>
              <a:rPr lang="nl-NL" sz="2000" b="1" dirty="0"/>
              <a:t>" type="</a:t>
            </a:r>
            <a:r>
              <a:rPr lang="nl-NL" sz="2000" b="1" dirty="0" err="1"/>
              <a:t>fixed</a:t>
            </a:r>
            <a:r>
              <a:rPr lang="nl-NL" sz="2000" b="1" dirty="0"/>
              <a:t>"&gt;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parent</a:t>
            </a:r>
            <a:r>
              <a:rPr lang="nl-NL" sz="2000" b="1" dirty="0"/>
              <a:t> link="</a:t>
            </a:r>
            <a:r>
              <a:rPr lang="nl-NL" sz="2000" b="1" dirty="0" err="1"/>
              <a:t>base_link</a:t>
            </a:r>
            <a:r>
              <a:rPr lang="nl-NL" sz="2000" b="1" dirty="0"/>
              <a:t>"/&gt;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child</a:t>
            </a:r>
            <a:r>
              <a:rPr lang="nl-NL" sz="2000" b="1" dirty="0"/>
              <a:t> link="</a:t>
            </a:r>
            <a:r>
              <a:rPr lang="nl-NL" sz="2000" b="1" dirty="0" err="1"/>
              <a:t>right_leg</a:t>
            </a:r>
            <a:r>
              <a:rPr lang="nl-NL" sz="2000" b="1" dirty="0"/>
              <a:t>"/&gt;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origin</a:t>
            </a:r>
            <a:r>
              <a:rPr lang="nl-NL" sz="2000" b="1" dirty="0"/>
              <a:t> </a:t>
            </a:r>
            <a:r>
              <a:rPr lang="nl-NL" sz="2000" b="1" dirty="0" err="1"/>
              <a:t>xyz</a:t>
            </a:r>
            <a:r>
              <a:rPr lang="nl-NL" sz="2000" b="1" dirty="0"/>
              <a:t>="0.22 0 .25"/&gt;</a:t>
            </a:r>
          </a:p>
          <a:p>
            <a:r>
              <a:rPr lang="nl-NL" sz="2000" b="1" dirty="0"/>
              <a:t>  &lt;/joint&gt;</a:t>
            </a:r>
          </a:p>
          <a:p>
            <a:endParaRPr lang="nl-NL" sz="2000" b="1" dirty="0" smtClean="0"/>
          </a:p>
          <a:p>
            <a:r>
              <a:rPr lang="nl-NL" sz="2000" b="1" dirty="0" smtClean="0"/>
              <a:t>&lt;</a:t>
            </a:r>
            <a:r>
              <a:rPr lang="nl-NL" sz="2000" b="1" dirty="0">
                <a:solidFill>
                  <a:srgbClr val="00B050"/>
                </a:solidFill>
              </a:rPr>
              <a:t>link</a:t>
            </a:r>
            <a:r>
              <a:rPr lang="nl-NL" sz="2000" b="1" dirty="0"/>
              <a:t> name="</a:t>
            </a:r>
            <a:r>
              <a:rPr lang="nl-NL" sz="2000" b="1" dirty="0" err="1"/>
              <a:t>right_leg</a:t>
            </a:r>
            <a:r>
              <a:rPr lang="nl-NL" sz="2000" b="1" dirty="0"/>
              <a:t>"&gt;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visual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  &lt;</a:t>
            </a:r>
            <a:r>
              <a:rPr lang="nl-NL" sz="2000" b="1" dirty="0" err="1"/>
              <a:t>geometry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    </a:t>
            </a:r>
            <a:r>
              <a:rPr lang="nl-NL" sz="2000" b="1" dirty="0" smtClean="0"/>
              <a:t>   &lt;</a:t>
            </a:r>
            <a:r>
              <a:rPr lang="nl-NL" sz="2000" b="1" dirty="0"/>
              <a:t>box </a:t>
            </a:r>
            <a:r>
              <a:rPr lang="nl-NL" sz="2000" b="1" dirty="0" err="1"/>
              <a:t>size</a:t>
            </a:r>
            <a:r>
              <a:rPr lang="nl-NL" sz="2000" b="1" dirty="0"/>
              <a:t>="0.6 .2 .1"/&gt;</a:t>
            </a:r>
          </a:p>
          <a:p>
            <a:r>
              <a:rPr lang="nl-NL" sz="2000" b="1" dirty="0"/>
              <a:t>      &lt;/</a:t>
            </a:r>
            <a:r>
              <a:rPr lang="nl-NL" sz="2000" b="1" dirty="0" err="1"/>
              <a:t>geometry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  &lt;</a:t>
            </a:r>
            <a:r>
              <a:rPr lang="nl-NL" sz="2000" b="1" dirty="0" err="1"/>
              <a:t>origin</a:t>
            </a:r>
            <a:r>
              <a:rPr lang="nl-NL" sz="2000" b="1" dirty="0"/>
              <a:t> </a:t>
            </a:r>
            <a:r>
              <a:rPr lang="nl-NL" sz="2000" b="1" dirty="0" err="1" smtClean="0"/>
              <a:t>xyz</a:t>
            </a:r>
            <a:r>
              <a:rPr lang="nl-NL" sz="2000" b="1" dirty="0"/>
              <a:t>="0 0 -0.3</a:t>
            </a:r>
            <a:r>
              <a:rPr lang="nl-NL" sz="2000" b="1" dirty="0" smtClean="0"/>
              <a:t>“ </a:t>
            </a:r>
            <a:r>
              <a:rPr lang="nl-NL" sz="2000" b="1" dirty="0" err="1" smtClean="0"/>
              <a:t>rpy</a:t>
            </a:r>
            <a:r>
              <a:rPr lang="nl-NL" sz="2000" b="1" dirty="0"/>
              <a:t>="0 1.57075 0" /&gt;</a:t>
            </a:r>
          </a:p>
          <a:p>
            <a:r>
              <a:rPr lang="nl-NL" sz="2000" b="1" dirty="0"/>
              <a:t>      &lt;</a:t>
            </a:r>
            <a:r>
              <a:rPr lang="nl-NL" sz="2000" b="1" dirty="0" err="1"/>
              <a:t>material</a:t>
            </a:r>
            <a:r>
              <a:rPr lang="nl-NL" sz="2000" b="1" dirty="0"/>
              <a:t> name="</a:t>
            </a:r>
            <a:r>
              <a:rPr lang="nl-NL" sz="2000" b="1" dirty="0" err="1"/>
              <a:t>white</a:t>
            </a:r>
            <a:r>
              <a:rPr lang="nl-NL" sz="2000" b="1" dirty="0"/>
              <a:t>"&gt;</a:t>
            </a:r>
          </a:p>
          <a:p>
            <a:r>
              <a:rPr lang="nl-NL" sz="2000" b="1" dirty="0"/>
              <a:t>        </a:t>
            </a:r>
            <a:r>
              <a:rPr lang="nl-NL" sz="2000" b="1" dirty="0" smtClean="0"/>
              <a:t>  &lt;</a:t>
            </a:r>
            <a:r>
              <a:rPr lang="nl-NL" sz="2000" b="1" dirty="0" err="1"/>
              <a:t>color</a:t>
            </a:r>
            <a:r>
              <a:rPr lang="nl-NL" sz="2000" b="1" dirty="0"/>
              <a:t> </a:t>
            </a:r>
            <a:r>
              <a:rPr lang="nl-NL" sz="2000" b="1" dirty="0" err="1"/>
              <a:t>rgba</a:t>
            </a:r>
            <a:r>
              <a:rPr lang="nl-NL" sz="2000" b="1" dirty="0"/>
              <a:t>="1 1 1 1"/&gt;</a:t>
            </a:r>
          </a:p>
          <a:p>
            <a:r>
              <a:rPr lang="nl-NL" sz="2000" b="1" dirty="0"/>
              <a:t>      &lt;/</a:t>
            </a:r>
            <a:r>
              <a:rPr lang="nl-NL" sz="2000" b="1" dirty="0" err="1"/>
              <a:t>material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&lt;/</a:t>
            </a:r>
            <a:r>
              <a:rPr lang="nl-NL" sz="2000" b="1" dirty="0" err="1"/>
              <a:t>visual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&lt;/link</a:t>
            </a:r>
            <a:r>
              <a:rPr lang="nl-NL" sz="2000" b="1" dirty="0" smtClean="0"/>
              <a:t>&gt; </a:t>
            </a:r>
            <a:endParaRPr lang="nl-NL" sz="2000" b="1" dirty="0"/>
          </a:p>
        </p:txBody>
      </p:sp>
      <p:pic>
        <p:nvPicPr>
          <p:cNvPr id="2051" name="Picture 3" descr="Materials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3697097" cy="27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XACRO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: Complex URDF files</a:t>
            </a:r>
          </a:p>
          <a:p>
            <a:r>
              <a:rPr lang="nl-NL" dirty="0" smtClean="0"/>
              <a:t>Solution: Macro’s </a:t>
            </a:r>
            <a:r>
              <a:rPr lang="nl-NL" dirty="0" smtClean="0">
                <a:sym typeface="Wingdings" pitchFamily="2" charset="2"/>
              </a:rPr>
              <a:t> XACRO</a:t>
            </a:r>
            <a:endParaRPr lang="nl-NL" dirty="0" smtClean="0"/>
          </a:p>
        </p:txBody>
      </p:sp>
      <p:sp>
        <p:nvSpPr>
          <p:cNvPr id="4" name="Rechthoek 3"/>
          <p:cNvSpPr/>
          <p:nvPr/>
        </p:nvSpPr>
        <p:spPr>
          <a:xfrm>
            <a:off x="517746" y="2924944"/>
            <a:ext cx="813690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&lt;</a:t>
            </a:r>
            <a:r>
              <a:rPr lang="en-GB" b="1" dirty="0" err="1">
                <a:solidFill>
                  <a:srgbClr val="0070C0"/>
                </a:solidFill>
              </a:rPr>
              <a:t>xacro:property</a:t>
            </a:r>
            <a:r>
              <a:rPr lang="en-GB" b="1" dirty="0">
                <a:solidFill>
                  <a:srgbClr val="0070C0"/>
                </a:solidFill>
              </a:rPr>
              <a:t> name="M_PI" value="3.1415926535897931" /&gt;</a:t>
            </a:r>
            <a:endParaRPr lang="nl-NL" b="1" dirty="0" smtClean="0">
              <a:solidFill>
                <a:srgbClr val="0070C0"/>
              </a:solidFill>
            </a:endParaRPr>
          </a:p>
          <a:p>
            <a:r>
              <a:rPr lang="nl-NL" b="1" dirty="0" smtClean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xacro:property</a:t>
            </a:r>
            <a:r>
              <a:rPr lang="nl-NL" b="1" dirty="0">
                <a:solidFill>
                  <a:srgbClr val="0070C0"/>
                </a:solidFill>
              </a:rPr>
              <a:t> name="</a:t>
            </a:r>
            <a:r>
              <a:rPr lang="nl-NL" b="1" dirty="0" err="1">
                <a:solidFill>
                  <a:srgbClr val="0070C0"/>
                </a:solidFill>
              </a:rPr>
              <a:t>width</a:t>
            </a:r>
            <a:r>
              <a:rPr lang="nl-NL" b="1" dirty="0">
                <a:solidFill>
                  <a:srgbClr val="0070C0"/>
                </a:solidFill>
              </a:rPr>
              <a:t>" </a:t>
            </a:r>
            <a:r>
              <a:rPr lang="nl-NL" b="1" dirty="0" err="1">
                <a:solidFill>
                  <a:srgbClr val="0070C0"/>
                </a:solidFill>
              </a:rPr>
              <a:t>value</a:t>
            </a:r>
            <a:r>
              <a:rPr lang="nl-NL" b="1" dirty="0">
                <a:solidFill>
                  <a:srgbClr val="0070C0"/>
                </a:solidFill>
              </a:rPr>
              <a:t>=".2" </a:t>
            </a:r>
            <a:r>
              <a:rPr lang="nl-NL" b="1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xacro:property</a:t>
            </a:r>
            <a:r>
              <a:rPr lang="nl-NL" b="1" dirty="0">
                <a:solidFill>
                  <a:srgbClr val="0070C0"/>
                </a:solidFill>
              </a:rPr>
              <a:t> name="</a:t>
            </a:r>
            <a:r>
              <a:rPr lang="nl-NL" b="1" dirty="0" err="1">
                <a:solidFill>
                  <a:srgbClr val="0070C0"/>
                </a:solidFill>
              </a:rPr>
              <a:t>bodylen</a:t>
            </a:r>
            <a:r>
              <a:rPr lang="nl-NL" b="1" dirty="0">
                <a:solidFill>
                  <a:srgbClr val="0070C0"/>
                </a:solidFill>
              </a:rPr>
              <a:t>" </a:t>
            </a:r>
            <a:r>
              <a:rPr lang="nl-NL" b="1" dirty="0" err="1">
                <a:solidFill>
                  <a:srgbClr val="0070C0"/>
                </a:solidFill>
              </a:rPr>
              <a:t>value</a:t>
            </a:r>
            <a:r>
              <a:rPr lang="nl-NL" b="1" dirty="0">
                <a:solidFill>
                  <a:srgbClr val="0070C0"/>
                </a:solidFill>
              </a:rPr>
              <a:t>=".6" </a:t>
            </a:r>
            <a:r>
              <a:rPr lang="nl-NL" b="1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nl-NL" dirty="0"/>
              <a:t>			</a:t>
            </a:r>
            <a:endParaRPr lang="nl-NL" dirty="0" smtClean="0"/>
          </a:p>
          <a:p>
            <a:r>
              <a:rPr lang="nl-NL" dirty="0" smtClean="0"/>
              <a:t>&lt;</a:t>
            </a:r>
            <a:r>
              <a:rPr lang="nl-NL" dirty="0" err="1"/>
              <a:t>cylinder</a:t>
            </a:r>
            <a:r>
              <a:rPr lang="nl-NL" dirty="0"/>
              <a:t> radius="</a:t>
            </a:r>
            <a:r>
              <a:rPr lang="nl-NL" b="1" dirty="0">
                <a:solidFill>
                  <a:srgbClr val="0070C0"/>
                </a:solidFill>
              </a:rPr>
              <a:t>${</a:t>
            </a:r>
            <a:r>
              <a:rPr lang="nl-NL" b="1" dirty="0" err="1">
                <a:solidFill>
                  <a:srgbClr val="0070C0"/>
                </a:solidFill>
              </a:rPr>
              <a:t>width</a:t>
            </a:r>
            <a:r>
              <a:rPr lang="nl-NL" b="1" dirty="0">
                <a:solidFill>
                  <a:srgbClr val="0070C0"/>
                </a:solidFill>
              </a:rPr>
              <a:t>/2}</a:t>
            </a:r>
            <a:r>
              <a:rPr lang="nl-NL" dirty="0"/>
              <a:t>" </a:t>
            </a:r>
            <a:r>
              <a:rPr lang="nl-NL" dirty="0" err="1"/>
              <a:t>length</a:t>
            </a:r>
            <a:r>
              <a:rPr lang="nl-NL" dirty="0"/>
              <a:t>="</a:t>
            </a:r>
            <a:r>
              <a:rPr lang="nl-NL" b="1" dirty="0">
                <a:solidFill>
                  <a:srgbClr val="0070C0"/>
                </a:solidFill>
              </a:rPr>
              <a:t>${</a:t>
            </a:r>
            <a:r>
              <a:rPr lang="nl-NL" b="1" dirty="0" err="1">
                <a:solidFill>
                  <a:srgbClr val="0070C0"/>
                </a:solidFill>
              </a:rPr>
              <a:t>bodylen</a:t>
            </a:r>
            <a:r>
              <a:rPr lang="nl-NL" b="1" dirty="0" smtClean="0">
                <a:solidFill>
                  <a:srgbClr val="0070C0"/>
                </a:solidFill>
              </a:rPr>
              <a:t>}</a:t>
            </a:r>
            <a:r>
              <a:rPr lang="nl-NL" dirty="0" smtClean="0"/>
              <a:t>"/&gt;</a:t>
            </a:r>
          </a:p>
        </p:txBody>
      </p:sp>
      <p:sp>
        <p:nvSpPr>
          <p:cNvPr id="5" name="Rechthoek 4"/>
          <p:cNvSpPr/>
          <p:nvPr/>
        </p:nvSpPr>
        <p:spPr>
          <a:xfrm>
            <a:off x="517746" y="4771018"/>
            <a:ext cx="813690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b="1" dirty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xacro:macro</a:t>
            </a:r>
            <a:r>
              <a:rPr lang="nl-NL" b="1" dirty="0">
                <a:solidFill>
                  <a:srgbClr val="0070C0"/>
                </a:solidFill>
              </a:rPr>
              <a:t> name="block" </a:t>
            </a:r>
            <a:r>
              <a:rPr lang="nl-NL" b="1" dirty="0" err="1">
                <a:solidFill>
                  <a:srgbClr val="0070C0"/>
                </a:solidFill>
              </a:rPr>
              <a:t>params</a:t>
            </a:r>
            <a:r>
              <a:rPr lang="nl-NL" b="1" dirty="0">
                <a:solidFill>
                  <a:srgbClr val="0070C0"/>
                </a:solidFill>
              </a:rPr>
              <a:t>="</a:t>
            </a:r>
            <a:r>
              <a:rPr lang="nl-NL" b="1" dirty="0" smtClean="0">
                <a:solidFill>
                  <a:srgbClr val="0070C0"/>
                </a:solidFill>
              </a:rPr>
              <a:t>name"&gt;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   </a:t>
            </a:r>
            <a:r>
              <a:rPr lang="nl-NL" dirty="0" smtClean="0">
                <a:solidFill>
                  <a:schemeClr val="tx1"/>
                </a:solidFill>
              </a:rPr>
              <a:t>&lt;</a:t>
            </a:r>
            <a:r>
              <a:rPr lang="nl-NL" dirty="0">
                <a:solidFill>
                  <a:schemeClr val="tx1"/>
                </a:solidFill>
              </a:rPr>
              <a:t>link name="${name</a:t>
            </a:r>
            <a:r>
              <a:rPr lang="nl-NL" dirty="0" smtClean="0">
                <a:solidFill>
                  <a:schemeClr val="tx1"/>
                </a:solidFill>
              </a:rPr>
              <a:t>}“&gt; …. &lt;/link&gt;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&lt;/</a:t>
            </a:r>
            <a:r>
              <a:rPr lang="nl-NL" b="1" dirty="0" err="1">
                <a:solidFill>
                  <a:srgbClr val="0070C0"/>
                </a:solidFill>
              </a:rPr>
              <a:t>xacro:macro</a:t>
            </a:r>
            <a:r>
              <a:rPr lang="nl-NL" b="1" dirty="0" smtClean="0">
                <a:solidFill>
                  <a:srgbClr val="0070C0"/>
                </a:solidFill>
              </a:rPr>
              <a:t>&gt;</a:t>
            </a:r>
          </a:p>
          <a:p>
            <a:endParaRPr lang="nl-NL" b="1" dirty="0" smtClean="0">
              <a:solidFill>
                <a:srgbClr val="0070C0"/>
              </a:solidFill>
            </a:endParaRPr>
          </a:p>
          <a:p>
            <a:r>
              <a:rPr lang="nl-NL" b="1" dirty="0" smtClean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xacro:block</a:t>
            </a:r>
            <a:r>
              <a:rPr lang="nl-NL" b="1" dirty="0">
                <a:solidFill>
                  <a:srgbClr val="0070C0"/>
                </a:solidFill>
              </a:rPr>
              <a:t> name</a:t>
            </a:r>
            <a:r>
              <a:rPr lang="nl-NL" b="1" dirty="0" smtClean="0">
                <a:solidFill>
                  <a:srgbClr val="0070C0"/>
                </a:solidFill>
              </a:rPr>
              <a:t>=“link1“</a:t>
            </a:r>
          </a:p>
          <a:p>
            <a:r>
              <a:rPr lang="nl-NL" b="1" dirty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xacro:block</a:t>
            </a:r>
            <a:r>
              <a:rPr lang="nl-NL" b="1" dirty="0">
                <a:solidFill>
                  <a:srgbClr val="0070C0"/>
                </a:solidFill>
              </a:rPr>
              <a:t> name=“</a:t>
            </a:r>
            <a:r>
              <a:rPr lang="nl-NL" b="1" dirty="0" smtClean="0">
                <a:solidFill>
                  <a:srgbClr val="0070C0"/>
                </a:solidFill>
              </a:rPr>
              <a:t>link2"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2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Publish</a:t>
            </a:r>
            <a:r>
              <a:rPr lang="nl-NL" dirty="0" smtClean="0"/>
              <a:t> the robot 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7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obot_description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491880" y="1877188"/>
            <a:ext cx="2376264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 err="1" smtClean="0">
                <a:solidFill>
                  <a:srgbClr val="002060"/>
                </a:solidFill>
              </a:rPr>
              <a:t>Launch</a:t>
            </a:r>
            <a:r>
              <a:rPr lang="nl-NL" sz="2800" dirty="0" smtClean="0">
                <a:solidFill>
                  <a:srgbClr val="002060"/>
                </a:solidFill>
              </a:rPr>
              <a:t> file</a:t>
            </a:r>
            <a:endParaRPr lang="nl-NL" sz="2800" dirty="0">
              <a:solidFill>
                <a:srgbClr val="002060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2771800" y="382140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Parameter_Server</a:t>
            </a:r>
            <a:endParaRPr lang="nl-NL" sz="2000" b="1" dirty="0" smtClean="0"/>
          </a:p>
          <a:p>
            <a:pPr algn="ctr"/>
            <a:r>
              <a:rPr lang="nl-NL" sz="2000" b="1" dirty="0" smtClean="0"/>
              <a:t>(ROS Master)</a:t>
            </a:r>
            <a:endParaRPr lang="nl-NL" sz="2000" b="1" dirty="0"/>
          </a:p>
        </p:txBody>
      </p:sp>
      <p:cxnSp>
        <p:nvCxnSpPr>
          <p:cNvPr id="10" name="Rechte verbindingslijn met pijl 9"/>
          <p:cNvCxnSpPr>
            <a:stCxn id="7" idx="2"/>
            <a:endCxn id="8" idx="0"/>
          </p:cNvCxnSpPr>
          <p:nvPr/>
        </p:nvCxnSpPr>
        <p:spPr>
          <a:xfrm>
            <a:off x="4680012" y="288530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131840" y="482951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err="1">
                <a:solidFill>
                  <a:srgbClr val="00B050"/>
                </a:solidFill>
              </a:rPr>
              <a:t>robot_description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564925" y="3060964"/>
            <a:ext cx="151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accent1"/>
                </a:solidFill>
              </a:rPr>
              <a:t>URDF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3707904" y="5405580"/>
            <a:ext cx="720080" cy="1030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4932040" y="5422581"/>
            <a:ext cx="720080" cy="1030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obot_description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r>
              <a:rPr lang="nl-NL" dirty="0" smtClean="0"/>
              <a:t> URDF file without </a:t>
            </a:r>
            <a:r>
              <a:rPr lang="nl-NL" dirty="0"/>
              <a:t>XACRO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Launching</a:t>
            </a:r>
            <a:r>
              <a:rPr lang="nl-NL" dirty="0" smtClean="0"/>
              <a:t> </a:t>
            </a:r>
            <a:r>
              <a:rPr lang="nl-NL" dirty="0" err="1"/>
              <a:t>w</a:t>
            </a:r>
            <a:r>
              <a:rPr lang="nl-NL" dirty="0" err="1" smtClean="0"/>
              <a:t>ith</a:t>
            </a:r>
            <a:r>
              <a:rPr lang="nl-NL" dirty="0" smtClean="0"/>
              <a:t> XACRO </a:t>
            </a:r>
            <a:r>
              <a:rPr lang="nl-NL" dirty="0" err="1" smtClean="0"/>
              <a:t>preprocessing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37577" y="2492896"/>
            <a:ext cx="527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rgbClr val="002060"/>
                </a:solidFill>
              </a:rPr>
              <a:t>&lt;</a:t>
            </a:r>
            <a:r>
              <a:rPr lang="nl-NL" sz="2000" dirty="0" err="1">
                <a:solidFill>
                  <a:srgbClr val="002060"/>
                </a:solidFill>
              </a:rPr>
              <a:t>param</a:t>
            </a:r>
            <a:r>
              <a:rPr lang="nl-NL" sz="2000" dirty="0">
                <a:solidFill>
                  <a:srgbClr val="002060"/>
                </a:solidFill>
              </a:rPr>
              <a:t> name="</a:t>
            </a:r>
            <a:r>
              <a:rPr lang="nl-NL" sz="2000" dirty="0" err="1" smtClean="0">
                <a:solidFill>
                  <a:srgbClr val="002060"/>
                </a:solidFill>
              </a:rPr>
              <a:t>robot_description</a:t>
            </a:r>
            <a:r>
              <a:rPr lang="nl-NL" sz="2000" dirty="0" smtClean="0">
                <a:solidFill>
                  <a:srgbClr val="002060"/>
                </a:solidFill>
              </a:rPr>
              <a:t>“ </a:t>
            </a:r>
          </a:p>
          <a:p>
            <a:r>
              <a:rPr lang="nl-NL" sz="2000" dirty="0">
                <a:solidFill>
                  <a:srgbClr val="002060"/>
                </a:solidFill>
              </a:rPr>
              <a:t>	</a:t>
            </a:r>
            <a:r>
              <a:rPr lang="nl-NL" sz="2000" dirty="0" err="1" smtClean="0">
                <a:solidFill>
                  <a:srgbClr val="002060"/>
                </a:solidFill>
              </a:rPr>
              <a:t>textfile</a:t>
            </a:r>
            <a:r>
              <a:rPr lang="nl-NL" sz="2000" dirty="0">
                <a:solidFill>
                  <a:srgbClr val="002060"/>
                </a:solidFill>
              </a:rPr>
              <a:t>="$(</a:t>
            </a:r>
            <a:r>
              <a:rPr lang="nl-NL" sz="2000" dirty="0" err="1">
                <a:solidFill>
                  <a:srgbClr val="002060"/>
                </a:solidFill>
              </a:rPr>
              <a:t>find</a:t>
            </a:r>
            <a:r>
              <a:rPr lang="nl-NL" sz="2000" dirty="0">
                <a:solidFill>
                  <a:srgbClr val="002060"/>
                </a:solidFill>
              </a:rPr>
              <a:t> </a:t>
            </a:r>
            <a:r>
              <a:rPr lang="nl-NL" sz="2000" dirty="0" smtClean="0">
                <a:solidFill>
                  <a:srgbClr val="002060"/>
                </a:solidFill>
              </a:rPr>
              <a:t>…/</a:t>
            </a:r>
            <a:r>
              <a:rPr lang="nl-NL" sz="2000" dirty="0" err="1" smtClean="0">
                <a:solidFill>
                  <a:srgbClr val="002060"/>
                </a:solidFill>
              </a:rPr>
              <a:t>urdf</a:t>
            </a:r>
            <a:r>
              <a:rPr lang="nl-NL" sz="2000" dirty="0" smtClean="0">
                <a:solidFill>
                  <a:srgbClr val="002060"/>
                </a:solidFill>
              </a:rPr>
              <a:t>/</a:t>
            </a:r>
            <a:r>
              <a:rPr lang="nl-NL" sz="2000" dirty="0" err="1" smtClean="0">
                <a:solidFill>
                  <a:srgbClr val="002060"/>
                </a:solidFill>
              </a:rPr>
              <a:t>myrobot.urdf</a:t>
            </a:r>
            <a:r>
              <a:rPr lang="nl-NL" sz="2000" dirty="0" smtClean="0">
                <a:solidFill>
                  <a:srgbClr val="002060"/>
                </a:solidFill>
              </a:rPr>
              <a:t>"/&gt;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835596" y="4739975"/>
            <a:ext cx="8128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rgbClr val="002060"/>
                </a:solidFill>
              </a:rPr>
              <a:t>&lt;</a:t>
            </a:r>
            <a:r>
              <a:rPr lang="nl-NL" sz="2000" dirty="0" err="1" smtClean="0">
                <a:solidFill>
                  <a:srgbClr val="002060"/>
                </a:solidFill>
              </a:rPr>
              <a:t>param</a:t>
            </a:r>
            <a:r>
              <a:rPr lang="nl-NL" sz="2000" dirty="0" smtClean="0">
                <a:solidFill>
                  <a:srgbClr val="002060"/>
                </a:solidFill>
              </a:rPr>
              <a:t> </a:t>
            </a:r>
            <a:r>
              <a:rPr lang="nl-NL" sz="2000" dirty="0">
                <a:solidFill>
                  <a:srgbClr val="002060"/>
                </a:solidFill>
              </a:rPr>
              <a:t>name="</a:t>
            </a:r>
            <a:r>
              <a:rPr lang="nl-NL" sz="2000" dirty="0" err="1" smtClean="0">
                <a:solidFill>
                  <a:srgbClr val="002060"/>
                </a:solidFill>
              </a:rPr>
              <a:t>robot_description</a:t>
            </a:r>
            <a:r>
              <a:rPr lang="nl-NL" sz="2000" dirty="0" smtClean="0">
                <a:solidFill>
                  <a:srgbClr val="002060"/>
                </a:solidFill>
              </a:rPr>
              <a:t>“ </a:t>
            </a:r>
          </a:p>
          <a:p>
            <a:r>
              <a:rPr lang="nl-NL" sz="2000" dirty="0">
                <a:solidFill>
                  <a:srgbClr val="002060"/>
                </a:solidFill>
              </a:rPr>
              <a:t>	</a:t>
            </a:r>
            <a:r>
              <a:rPr lang="nl-NL" sz="2000" dirty="0" err="1" smtClean="0">
                <a:solidFill>
                  <a:srgbClr val="002060"/>
                </a:solidFill>
              </a:rPr>
              <a:t>command</a:t>
            </a:r>
            <a:r>
              <a:rPr lang="nl-NL" sz="2000" dirty="0">
                <a:solidFill>
                  <a:srgbClr val="002060"/>
                </a:solidFill>
              </a:rPr>
              <a:t>="$(</a:t>
            </a:r>
            <a:r>
              <a:rPr lang="nl-NL" sz="2000" dirty="0" err="1">
                <a:solidFill>
                  <a:srgbClr val="002060"/>
                </a:solidFill>
              </a:rPr>
              <a:t>find</a:t>
            </a:r>
            <a:r>
              <a:rPr lang="nl-NL" sz="2000" dirty="0">
                <a:solidFill>
                  <a:srgbClr val="002060"/>
                </a:solidFill>
              </a:rPr>
              <a:t> </a:t>
            </a:r>
            <a:r>
              <a:rPr lang="nl-NL" sz="2000" dirty="0" err="1">
                <a:solidFill>
                  <a:srgbClr val="002060"/>
                </a:solidFill>
              </a:rPr>
              <a:t>xacro</a:t>
            </a:r>
            <a:r>
              <a:rPr lang="nl-NL" sz="2000" dirty="0">
                <a:solidFill>
                  <a:srgbClr val="002060"/>
                </a:solidFill>
              </a:rPr>
              <a:t>)/</a:t>
            </a:r>
            <a:r>
              <a:rPr lang="nl-NL" sz="2000" b="1" dirty="0">
                <a:solidFill>
                  <a:srgbClr val="002060"/>
                </a:solidFill>
              </a:rPr>
              <a:t>xacro.py</a:t>
            </a:r>
            <a:r>
              <a:rPr lang="nl-NL" sz="2000" dirty="0">
                <a:solidFill>
                  <a:srgbClr val="002060"/>
                </a:solidFill>
              </a:rPr>
              <a:t> $(</a:t>
            </a:r>
            <a:r>
              <a:rPr lang="nl-NL" sz="2000" dirty="0" err="1">
                <a:solidFill>
                  <a:srgbClr val="002060"/>
                </a:solidFill>
              </a:rPr>
              <a:t>find</a:t>
            </a:r>
            <a:r>
              <a:rPr lang="nl-NL" sz="2000" dirty="0">
                <a:solidFill>
                  <a:srgbClr val="002060"/>
                </a:solidFill>
              </a:rPr>
              <a:t> </a:t>
            </a:r>
            <a:r>
              <a:rPr lang="nl-NL" sz="2000" dirty="0" smtClean="0">
                <a:solidFill>
                  <a:srgbClr val="002060"/>
                </a:solidFill>
              </a:rPr>
              <a:t>…)/</a:t>
            </a:r>
            <a:r>
              <a:rPr lang="nl-NL" sz="2000" dirty="0" err="1" smtClean="0">
                <a:solidFill>
                  <a:srgbClr val="002060"/>
                </a:solidFill>
              </a:rPr>
              <a:t>urdf</a:t>
            </a:r>
            <a:r>
              <a:rPr lang="nl-NL" sz="2000" dirty="0" smtClean="0">
                <a:solidFill>
                  <a:srgbClr val="002060"/>
                </a:solidFill>
              </a:rPr>
              <a:t>/</a:t>
            </a:r>
            <a:r>
              <a:rPr lang="nl-NL" sz="2000" dirty="0" err="1" smtClean="0">
                <a:solidFill>
                  <a:srgbClr val="002060"/>
                </a:solidFill>
              </a:rPr>
              <a:t>myrobot.xacro</a:t>
            </a:r>
            <a:r>
              <a:rPr lang="nl-NL" sz="2000" dirty="0">
                <a:solidFill>
                  <a:srgbClr val="002060"/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936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Visualization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3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</a:t>
            </a:r>
            <a:r>
              <a:rPr lang="nl-NL" dirty="0" err="1" smtClean="0"/>
              <a:t>Visualization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197521" y="3401872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robot_state_publisher</a:t>
            </a:r>
            <a:endParaRPr lang="nl-NL" sz="2000" b="1" dirty="0"/>
          </a:p>
        </p:txBody>
      </p:sp>
      <p:sp>
        <p:nvSpPr>
          <p:cNvPr id="17" name="Ovaal 16"/>
          <p:cNvSpPr/>
          <p:nvPr/>
        </p:nvSpPr>
        <p:spPr>
          <a:xfrm>
            <a:off x="2197521" y="51709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c</a:t>
            </a:r>
            <a:r>
              <a:rPr lang="nl-NL" sz="2000" b="1" dirty="0" err="1" smtClean="0"/>
              <a:t>ontrol_node</a:t>
            </a:r>
            <a:endParaRPr lang="nl-NL" sz="2000" b="1" dirty="0"/>
          </a:p>
        </p:txBody>
      </p:sp>
      <p:sp>
        <p:nvSpPr>
          <p:cNvPr id="25" name="Tekstvak 24"/>
          <p:cNvSpPr txBox="1"/>
          <p:nvPr/>
        </p:nvSpPr>
        <p:spPr>
          <a:xfrm>
            <a:off x="3635896" y="270223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met pijl 28"/>
          <p:cNvCxnSpPr>
            <a:stCxn id="4" idx="0"/>
            <a:endCxn id="13" idx="4"/>
          </p:cNvCxnSpPr>
          <p:nvPr/>
        </p:nvCxnSpPr>
        <p:spPr>
          <a:xfrm flipV="1">
            <a:off x="4105733" y="2492896"/>
            <a:ext cx="0" cy="908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7" idx="0"/>
            <a:endCxn id="4" idx="4"/>
          </p:cNvCxnSpPr>
          <p:nvPr/>
        </p:nvCxnSpPr>
        <p:spPr>
          <a:xfrm flipV="1">
            <a:off x="4105733" y="4409984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bogen verbindingslijn 45"/>
          <p:cNvCxnSpPr>
            <a:endCxn id="13" idx="6"/>
          </p:cNvCxnSpPr>
          <p:nvPr/>
        </p:nvCxnSpPr>
        <p:spPr>
          <a:xfrm rot="16200000" flipV="1">
            <a:off x="6159791" y="1842995"/>
            <a:ext cx="1398713" cy="16904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3995936" y="456275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Ovaal 12"/>
          <p:cNvSpPr/>
          <p:nvPr/>
        </p:nvSpPr>
        <p:spPr>
          <a:xfrm>
            <a:off x="2197521" y="14847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rviz</a:t>
            </a:r>
            <a:endParaRPr lang="nl-NL" sz="2000" b="1" dirty="0"/>
          </a:p>
        </p:txBody>
      </p:sp>
      <p:cxnSp>
        <p:nvCxnSpPr>
          <p:cNvPr id="9" name="Rechte verbindingslijn met pijl 8"/>
          <p:cNvCxnSpPr>
            <a:endCxn id="4" idx="6"/>
          </p:cNvCxnSpPr>
          <p:nvPr/>
        </p:nvCxnSpPr>
        <p:spPr>
          <a:xfrm flipH="1">
            <a:off x="6013945" y="3905928"/>
            <a:ext cx="5281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6462855" y="2924944"/>
            <a:ext cx="250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Parameter 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s://chrisjpaxton.files.wordpress.com/2014/03/moveit-ur5-rvi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0984"/>
            <a:ext cx="2283338" cy="181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2448272" cy="23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6516216" y="3387553"/>
            <a:ext cx="237626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6444208" y="3645024"/>
            <a:ext cx="249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rgbClr val="00B050"/>
                </a:solidFill>
              </a:rPr>
              <a:t>robot_description</a:t>
            </a:r>
            <a:endParaRPr lang="nl-N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NL" dirty="0" smtClean="0"/>
              <a:t>est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 smtClean="0"/>
              <a:t>joint_state_publisher</a:t>
            </a:r>
            <a:endParaRPr lang="nl-NL" b="1" dirty="0" smtClean="0"/>
          </a:p>
          <a:p>
            <a:pPr lvl="1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www.ros.org/wiki/joint_state_publisher</a:t>
            </a:r>
            <a:r>
              <a:rPr lang="nl-NL" dirty="0" smtClean="0"/>
              <a:t> </a:t>
            </a:r>
          </a:p>
          <a:p>
            <a:pPr lvl="1"/>
            <a:r>
              <a:rPr lang="nl-NL" dirty="0"/>
              <a:t>parameter: </a:t>
            </a:r>
            <a:r>
              <a:rPr lang="nl-NL" dirty="0" err="1"/>
              <a:t>robot_description</a:t>
            </a:r>
            <a:r>
              <a:rPr lang="nl-NL" dirty="0"/>
              <a:t> (URDF </a:t>
            </a:r>
            <a:r>
              <a:rPr lang="nl-NL" i="1" dirty="0"/>
              <a:t>robot model</a:t>
            </a:r>
            <a:r>
              <a:rPr lang="nl-NL" dirty="0"/>
              <a:t>)</a:t>
            </a:r>
          </a:p>
          <a:p>
            <a:pPr lvl="1"/>
            <a:r>
              <a:rPr lang="nl-NL" dirty="0" err="1" smtClean="0"/>
              <a:t>publishes</a:t>
            </a:r>
            <a:r>
              <a:rPr lang="nl-NL" dirty="0" smtClean="0"/>
              <a:t> </a:t>
            </a:r>
            <a:r>
              <a:rPr lang="nl-NL" dirty="0"/>
              <a:t>the state of non-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smtClean="0"/>
              <a:t>joints of a robot</a:t>
            </a:r>
          </a:p>
          <a:p>
            <a:pPr lvl="2"/>
            <a:r>
              <a:rPr lang="nl-NL" dirty="0" smtClean="0"/>
              <a:t>topic: /</a:t>
            </a:r>
            <a:r>
              <a:rPr lang="nl-NL" dirty="0" err="1" smtClean="0"/>
              <a:t>joint_states</a:t>
            </a:r>
            <a:r>
              <a:rPr lang="nl-NL" dirty="0" smtClean="0"/>
              <a:t>  </a:t>
            </a:r>
            <a:r>
              <a:rPr lang="nl-NL" dirty="0"/>
              <a:t>(</a:t>
            </a:r>
            <a:r>
              <a:rPr lang="nl-NL" dirty="0" err="1"/>
              <a:t>sensor_msgs</a:t>
            </a:r>
            <a:r>
              <a:rPr lang="nl-NL" dirty="0"/>
              <a:t>/</a:t>
            </a:r>
            <a:r>
              <a:rPr lang="nl-NL" dirty="0" err="1"/>
              <a:t>JointState</a:t>
            </a:r>
            <a:r>
              <a:rPr lang="nl-NL" dirty="0"/>
              <a:t>)</a:t>
            </a:r>
          </a:p>
          <a:p>
            <a:pPr lvl="1"/>
            <a:r>
              <a:rPr lang="nl-NL" dirty="0" smtClean="0"/>
              <a:t>GUI </a:t>
            </a:r>
            <a:r>
              <a:rPr lang="nl-NL" dirty="0"/>
              <a:t>(</a:t>
            </a:r>
            <a:r>
              <a:rPr lang="nl-NL" dirty="0" err="1"/>
              <a:t>optional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AutoShape 2" descr="https://wu-ros-pkg.svn.sourceforge.net/svnroot/wu-ros-pkg/stacks/urdf_tools/trunk/joint_state_publisher/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100" name="Picture 4" descr="https://wu-ros-pkg.svn.sourceforge.net/svnroot/wu-ros-pkg/stacks/urdf_tools/trunk/joint_state_publisher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480359" cy="24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6516216" y="3387553"/>
            <a:ext cx="237626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URDF </a:t>
            </a:r>
            <a:r>
              <a:rPr lang="nl-NL" dirty="0" err="1" smtClean="0"/>
              <a:t>Visualization</a:t>
            </a:r>
            <a:r>
              <a:rPr lang="nl-NL" dirty="0" smtClean="0"/>
              <a:t> &amp;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197521" y="3401872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robot_state_publisher</a:t>
            </a:r>
            <a:endParaRPr lang="nl-NL" sz="2000" b="1" dirty="0"/>
          </a:p>
        </p:txBody>
      </p:sp>
      <p:sp>
        <p:nvSpPr>
          <p:cNvPr id="17" name="Ovaal 16"/>
          <p:cNvSpPr/>
          <p:nvPr/>
        </p:nvSpPr>
        <p:spPr>
          <a:xfrm>
            <a:off x="2197521" y="51709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joint_state_publisher</a:t>
            </a:r>
            <a:endParaRPr lang="nl-NL" sz="2000" b="1" dirty="0"/>
          </a:p>
        </p:txBody>
      </p:sp>
      <p:sp>
        <p:nvSpPr>
          <p:cNvPr id="25" name="Tekstvak 24"/>
          <p:cNvSpPr txBox="1"/>
          <p:nvPr/>
        </p:nvSpPr>
        <p:spPr>
          <a:xfrm>
            <a:off x="3635896" y="270223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met pijl 28"/>
          <p:cNvCxnSpPr>
            <a:stCxn id="4" idx="0"/>
            <a:endCxn id="13" idx="4"/>
          </p:cNvCxnSpPr>
          <p:nvPr/>
        </p:nvCxnSpPr>
        <p:spPr>
          <a:xfrm flipV="1">
            <a:off x="4105733" y="2492896"/>
            <a:ext cx="0" cy="90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7" idx="0"/>
            <a:endCxn id="4" idx="4"/>
          </p:cNvCxnSpPr>
          <p:nvPr/>
        </p:nvCxnSpPr>
        <p:spPr>
          <a:xfrm flipV="1">
            <a:off x="4105733" y="4409984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6444208" y="3645024"/>
            <a:ext cx="249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robot_description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46" name="Gebogen verbindingslijn 45"/>
          <p:cNvCxnSpPr>
            <a:stCxn id="15" idx="0"/>
            <a:endCxn id="13" idx="6"/>
          </p:cNvCxnSpPr>
          <p:nvPr/>
        </p:nvCxnSpPr>
        <p:spPr>
          <a:xfrm rot="16200000" flipV="1">
            <a:off x="6159791" y="1842995"/>
            <a:ext cx="1398713" cy="16904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bogen verbindingslijn 46"/>
          <p:cNvCxnSpPr>
            <a:stCxn id="15" idx="2"/>
            <a:endCxn id="17" idx="6"/>
          </p:cNvCxnSpPr>
          <p:nvPr/>
        </p:nvCxnSpPr>
        <p:spPr>
          <a:xfrm rot="5400000">
            <a:off x="6219460" y="4190151"/>
            <a:ext cx="1279375" cy="16904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" name="Picture 4" descr="https://wu-ros-pkg.svn.sourceforge.net/svnroot/wu-ros-pkg/stacks/urdf_tools/trunk/joint_state_publisher/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" y="4996942"/>
            <a:ext cx="2142913" cy="15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kstvak 71"/>
          <p:cNvSpPr txBox="1"/>
          <p:nvPr/>
        </p:nvSpPr>
        <p:spPr>
          <a:xfrm>
            <a:off x="3995936" y="456275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Ovaal 12"/>
          <p:cNvSpPr/>
          <p:nvPr/>
        </p:nvSpPr>
        <p:spPr>
          <a:xfrm>
            <a:off x="2197521" y="14847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rviz</a:t>
            </a:r>
            <a:endParaRPr lang="nl-NL" sz="2000" b="1" dirty="0"/>
          </a:p>
        </p:txBody>
      </p:sp>
      <p:cxnSp>
        <p:nvCxnSpPr>
          <p:cNvPr id="9" name="Rechte verbindingslijn met pijl 8"/>
          <p:cNvCxnSpPr>
            <a:stCxn id="15" idx="1"/>
            <a:endCxn id="4" idx="6"/>
          </p:cNvCxnSpPr>
          <p:nvPr/>
        </p:nvCxnSpPr>
        <p:spPr>
          <a:xfrm flipH="1">
            <a:off x="6013945" y="3891609"/>
            <a:ext cx="502271" cy="143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6462855" y="2924944"/>
            <a:ext cx="250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Parameter 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s://chrisjpaxton.files.wordpress.com/2014/03/moveit-ur5-rvi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0984"/>
            <a:ext cx="2283338" cy="181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simulation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2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</a:t>
            </a:r>
            <a:r>
              <a:rPr lang="nl-NL" dirty="0" smtClean="0"/>
              <a:t>odel a robot or </a:t>
            </a:r>
            <a:r>
              <a:rPr lang="nl-NL" dirty="0" err="1" smtClean="0"/>
              <a:t>robotic</a:t>
            </a:r>
            <a:r>
              <a:rPr lang="nl-NL" dirty="0" smtClean="0"/>
              <a:t> manipulator</a:t>
            </a:r>
          </a:p>
          <a:p>
            <a:r>
              <a:rPr lang="nl-NL" dirty="0" err="1" smtClean="0"/>
              <a:t>Publish</a:t>
            </a:r>
            <a:r>
              <a:rPr lang="nl-NL" dirty="0" smtClean="0"/>
              <a:t> the model</a:t>
            </a:r>
          </a:p>
          <a:p>
            <a:r>
              <a:rPr lang="nl-NL" dirty="0" err="1" smtClean="0"/>
              <a:t>Visualization</a:t>
            </a:r>
            <a:endParaRPr lang="nl-NL" dirty="0" smtClean="0"/>
          </a:p>
          <a:p>
            <a:r>
              <a:rPr lang="nl-NL" dirty="0" err="1" smtClean="0"/>
              <a:t>Simulation</a:t>
            </a:r>
            <a:endParaRPr lang="nl-NL" dirty="0"/>
          </a:p>
          <a:p>
            <a:r>
              <a:rPr lang="nl-NL" dirty="0" smtClean="0"/>
              <a:t>Arm </a:t>
            </a:r>
            <a:r>
              <a:rPr lang="nl-NL" dirty="0" err="1" smtClean="0"/>
              <a:t>Navigation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Stage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2D / mobile robots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20</a:t>
            </a:fld>
            <a:endParaRPr lang="nl-NL"/>
          </a:p>
        </p:txBody>
      </p:sp>
      <p:pic>
        <p:nvPicPr>
          <p:cNvPr id="20484" name="Picture 4" descr="http://3.bp.blogspot.com/-nGoVz5pbs-0/Tn9QiJ2Z8SI/AAAAAAAABpw/sTWJFRLsLSI/s1600/Screensh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5278538" cy="41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Gazebo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21</a:t>
            </a:fld>
            <a:endParaRPr lang="nl-NL"/>
          </a:p>
        </p:txBody>
      </p:sp>
      <p:pic>
        <p:nvPicPr>
          <p:cNvPr id="15362" name="Picture 2" descr="Baxter gazebo g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1243"/>
            <a:ext cx="8712968" cy="42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Gazebo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3D / </a:t>
            </a:r>
            <a:r>
              <a:rPr lang="nl-NL" dirty="0" err="1" smtClean="0"/>
              <a:t>all</a:t>
            </a:r>
            <a:r>
              <a:rPr lang="nl-NL" dirty="0" smtClean="0"/>
              <a:t> type of robots</a:t>
            </a:r>
          </a:p>
          <a:p>
            <a:endParaRPr lang="nl-NL" dirty="0" smtClean="0"/>
          </a:p>
          <a:p>
            <a:r>
              <a:rPr lang="nl-NL" dirty="0" smtClean="0"/>
              <a:t>Simulator </a:t>
            </a:r>
            <a:r>
              <a:rPr lang="nl-NL" dirty="0" err="1"/>
              <a:t>Description</a:t>
            </a:r>
            <a:r>
              <a:rPr lang="nl-NL" dirty="0"/>
              <a:t> Format (SDF</a:t>
            </a:r>
            <a:r>
              <a:rPr lang="nl-NL" dirty="0" smtClean="0"/>
              <a:t>)</a:t>
            </a:r>
          </a:p>
          <a:p>
            <a:pPr lvl="1"/>
            <a:r>
              <a:rPr lang="en-GB" dirty="0" smtClean="0"/>
              <a:t>solves </a:t>
            </a:r>
            <a:r>
              <a:rPr lang="en-GB" dirty="0"/>
              <a:t>the shortcomings of </a:t>
            </a:r>
            <a:r>
              <a:rPr lang="en-GB" dirty="0" smtClean="0"/>
              <a:t>URDF</a:t>
            </a:r>
          </a:p>
          <a:p>
            <a:pPr lvl="1"/>
            <a:endParaRPr lang="nl-NL" dirty="0"/>
          </a:p>
          <a:p>
            <a:r>
              <a:rPr lang="nl-NL" dirty="0" smtClean="0"/>
              <a:t>URDF: </a:t>
            </a:r>
            <a:r>
              <a:rPr lang="nl-NL" dirty="0" err="1" smtClean="0"/>
              <a:t>add</a:t>
            </a:r>
            <a:r>
              <a:rPr lang="nl-NL" dirty="0" smtClean="0"/>
              <a:t> &lt;</a:t>
            </a:r>
            <a:r>
              <a:rPr lang="nl-NL" dirty="0" err="1" smtClean="0"/>
              <a:t>gazebo</a:t>
            </a:r>
            <a:r>
              <a:rPr lang="nl-NL" dirty="0" smtClean="0"/>
              <a:t>&gt; </a:t>
            </a:r>
            <a:r>
              <a:rPr lang="nl-NL" dirty="0" err="1" smtClean="0"/>
              <a:t>elements</a:t>
            </a:r>
            <a:endParaRPr lang="nl-NL" dirty="0" smtClean="0"/>
          </a:p>
          <a:p>
            <a:pPr lvl="1"/>
            <a:r>
              <a:rPr lang="nl-NL" dirty="0" smtClean="0"/>
              <a:t>Transmission</a:t>
            </a:r>
          </a:p>
          <a:p>
            <a:pPr lvl="1"/>
            <a:r>
              <a:rPr lang="nl-NL" dirty="0" smtClean="0"/>
              <a:t>Friction, </a:t>
            </a:r>
            <a:r>
              <a:rPr lang="nl-NL" dirty="0" err="1" smtClean="0"/>
              <a:t>stiffness</a:t>
            </a:r>
            <a:r>
              <a:rPr lang="nl-NL" dirty="0" smtClean="0"/>
              <a:t>, </a:t>
            </a:r>
            <a:r>
              <a:rPr lang="nl-NL" dirty="0" err="1" smtClean="0"/>
              <a:t>damping</a:t>
            </a:r>
            <a:r>
              <a:rPr lang="nl-NL" dirty="0" smtClean="0"/>
              <a:t> </a:t>
            </a:r>
            <a:r>
              <a:rPr lang="nl-NL" dirty="0" err="1" smtClean="0"/>
              <a:t>params</a:t>
            </a:r>
            <a:endParaRPr lang="nl-NL" dirty="0" smtClean="0"/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lugins</a:t>
            </a:r>
            <a:endParaRPr lang="nl-NL" dirty="0" smtClean="0"/>
          </a:p>
          <a:p>
            <a:pPr lvl="2"/>
            <a:r>
              <a:rPr lang="en-GB" dirty="0" err="1"/>
              <a:t>ros_control</a:t>
            </a:r>
            <a:endParaRPr lang="en-GB" dirty="0"/>
          </a:p>
          <a:p>
            <a:pPr lvl="2"/>
            <a:r>
              <a:rPr lang="nl-NL" dirty="0"/>
              <a:t>c</a:t>
            </a:r>
            <a:r>
              <a:rPr lang="nl-NL" dirty="0" smtClean="0"/>
              <a:t>amera, </a:t>
            </a:r>
            <a:r>
              <a:rPr lang="nl-NL" dirty="0" err="1"/>
              <a:t>k</a:t>
            </a:r>
            <a:r>
              <a:rPr lang="nl-NL" dirty="0" err="1" smtClean="0"/>
              <a:t>inect</a:t>
            </a:r>
            <a:r>
              <a:rPr lang="nl-NL" dirty="0" smtClean="0"/>
              <a:t>, laser</a:t>
            </a:r>
          </a:p>
          <a:p>
            <a:pPr lvl="2"/>
            <a:r>
              <a:rPr lang="en-GB" dirty="0"/>
              <a:t>d</a:t>
            </a:r>
            <a:r>
              <a:rPr lang="en-GB" dirty="0" smtClean="0"/>
              <a:t>ifferential Drive, skid Steering drive, planar Move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5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 </a:t>
            </a:r>
            <a:r>
              <a:rPr lang="nl-NL" dirty="0" err="1" smtClean="0"/>
              <a:t>navigation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5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Motion Planning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55776" y="2060848"/>
            <a:ext cx="3816424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Motion Planning</a:t>
            </a:r>
          </a:p>
        </p:txBody>
      </p:sp>
      <p:sp>
        <p:nvSpPr>
          <p:cNvPr id="17" name="Ovaal 16"/>
          <p:cNvSpPr/>
          <p:nvPr/>
        </p:nvSpPr>
        <p:spPr>
          <a:xfrm>
            <a:off x="2555776" y="3829960"/>
            <a:ext cx="3816424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Control</a:t>
            </a:r>
            <a:endParaRPr lang="nl-NL" sz="2000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5004048" y="3057397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995936" y="3068960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4508026" y="1299848"/>
            <a:ext cx="0" cy="76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38676"/>
            <a:ext cx="2006599" cy="19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4619505" y="13407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goal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 rot="4752323">
            <a:off x="5201306" y="5077005"/>
            <a:ext cx="366512" cy="463122"/>
            <a:chOff x="2928" y="2950"/>
            <a:chExt cx="240" cy="282"/>
          </a:xfrm>
        </p:grpSpPr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5" name="Rechthoek 4"/>
          <p:cNvSpPr/>
          <p:nvPr/>
        </p:nvSpPr>
        <p:spPr>
          <a:xfrm>
            <a:off x="5269064" y="1340768"/>
            <a:ext cx="3717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= tool </a:t>
            </a:r>
            <a:r>
              <a:rPr lang="en-GB" sz="2400" dirty="0">
                <a:solidFill>
                  <a:srgbClr val="00B050"/>
                </a:solidFill>
              </a:rPr>
              <a:t>p</a:t>
            </a:r>
            <a:r>
              <a:rPr lang="en-GB" sz="2400" dirty="0" smtClean="0">
                <a:solidFill>
                  <a:srgbClr val="00B050"/>
                </a:solidFill>
              </a:rPr>
              <a:t>ose: (</a:t>
            </a:r>
            <a:r>
              <a:rPr lang="en-GB" sz="2400" dirty="0" err="1" smtClean="0">
                <a:solidFill>
                  <a:srgbClr val="00B050"/>
                </a:solidFill>
              </a:rPr>
              <a:t>x,y,z</a:t>
            </a:r>
            <a:r>
              <a:rPr lang="en-GB" sz="2400" dirty="0">
                <a:solidFill>
                  <a:srgbClr val="00B050"/>
                </a:solidFill>
              </a:rPr>
              <a:t>), (</a:t>
            </a:r>
            <a:r>
              <a:rPr lang="en-GB" sz="2400" dirty="0" err="1">
                <a:solidFill>
                  <a:srgbClr val="00B050"/>
                </a:solidFill>
              </a:rPr>
              <a:t>x,y,z,w</a:t>
            </a:r>
            <a:r>
              <a:rPr lang="en-GB" sz="2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0" name="Rechthoek 19"/>
          <p:cNvSpPr/>
          <p:nvPr/>
        </p:nvSpPr>
        <p:spPr>
          <a:xfrm>
            <a:off x="5228134" y="3218627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joint angles (q1, q2, q3…)</a:t>
            </a: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Workspace vs Configuration Space</a:t>
            </a:r>
            <a:endParaRPr lang="en-US" altLang="en-US" sz="3600" dirty="0"/>
          </a:p>
        </p:txBody>
      </p:sp>
      <p:sp>
        <p:nvSpPr>
          <p:cNvPr id="1523726" name="Text Box 14"/>
          <p:cNvSpPr txBox="1">
            <a:spLocks noChangeArrowheads="1"/>
          </p:cNvSpPr>
          <p:nvPr/>
        </p:nvSpPr>
        <p:spPr bwMode="auto">
          <a:xfrm>
            <a:off x="539552" y="1556792"/>
            <a:ext cx="36020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 err="1" smtClean="0"/>
              <a:t>C</a:t>
            </a:r>
            <a:r>
              <a:rPr lang="en-US" altLang="en-US" sz="2400" b="1" dirty="0" err="1" smtClean="0"/>
              <a:t>arthesian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(Work) Space</a:t>
            </a:r>
            <a:endParaRPr lang="en-US" altLang="en-US" sz="2400" b="1" dirty="0"/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Robot has shape</a:t>
            </a:r>
            <a:endParaRPr lang="en-US" altLang="en-US" sz="2400" b="1" dirty="0" smtClean="0"/>
          </a:p>
        </p:txBody>
      </p:sp>
      <p:sp>
        <p:nvSpPr>
          <p:cNvPr id="1523727" name="Text Box 15"/>
          <p:cNvSpPr txBox="1">
            <a:spLocks noChangeArrowheads="1"/>
          </p:cNvSpPr>
          <p:nvPr/>
        </p:nvSpPr>
        <p:spPr bwMode="auto">
          <a:xfrm>
            <a:off x="5076056" y="1556792"/>
            <a:ext cx="320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C</a:t>
            </a:r>
            <a:r>
              <a:rPr lang="en-US" altLang="en-US" sz="2400" b="1" dirty="0" smtClean="0"/>
              <a:t>onfiguration </a:t>
            </a:r>
            <a:r>
              <a:rPr lang="en-US" altLang="en-US" sz="2400" b="1" dirty="0" smtClean="0"/>
              <a:t>S</a:t>
            </a:r>
            <a:r>
              <a:rPr lang="en-US" altLang="en-US" sz="2400" b="1" dirty="0" smtClean="0"/>
              <a:t>pace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Robot is point</a:t>
            </a:r>
            <a:endParaRPr lang="en-US" altLang="en-US" sz="2400" b="1" dirty="0"/>
          </a:p>
        </p:txBody>
      </p:sp>
      <p:grpSp>
        <p:nvGrpSpPr>
          <p:cNvPr id="12" name="Groep 11"/>
          <p:cNvGrpSpPr/>
          <p:nvPr/>
        </p:nvGrpSpPr>
        <p:grpSpPr>
          <a:xfrm>
            <a:off x="553467" y="2622054"/>
            <a:ext cx="8285733" cy="4119314"/>
            <a:chOff x="553467" y="2348880"/>
            <a:chExt cx="8285733" cy="4119314"/>
          </a:xfrm>
        </p:grpSpPr>
        <p:pic>
          <p:nvPicPr>
            <p:cNvPr id="1523715" name="Picture 3" descr="armobst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5" y="2510557"/>
              <a:ext cx="8213725" cy="395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23716" name="Group 4"/>
            <p:cNvGrpSpPr>
              <a:grpSpLocks/>
            </p:cNvGrpSpPr>
            <p:nvPr/>
          </p:nvGrpSpPr>
          <p:grpSpPr bwMode="auto">
            <a:xfrm>
              <a:off x="2457450" y="3844057"/>
              <a:ext cx="2789238" cy="1943100"/>
              <a:chOff x="1442" y="1560"/>
              <a:chExt cx="1757" cy="1224"/>
            </a:xfrm>
          </p:grpSpPr>
          <p:sp>
            <p:nvSpPr>
              <p:cNvPr id="1523717" name="Freeform 5"/>
              <p:cNvSpPr>
                <a:spLocks/>
              </p:cNvSpPr>
              <p:nvPr/>
            </p:nvSpPr>
            <p:spPr bwMode="auto">
              <a:xfrm>
                <a:off x="1870" y="1560"/>
                <a:ext cx="206" cy="681"/>
              </a:xfrm>
              <a:custGeom>
                <a:avLst/>
                <a:gdLst>
                  <a:gd name="T0" fmla="*/ 0 w 216"/>
                  <a:gd name="T1" fmla="*/ 16 h 744"/>
                  <a:gd name="T2" fmla="*/ 88 w 216"/>
                  <a:gd name="T3" fmla="*/ 0 h 744"/>
                  <a:gd name="T4" fmla="*/ 216 w 216"/>
                  <a:gd name="T5" fmla="*/ 720 h 744"/>
                  <a:gd name="T6" fmla="*/ 48 w 216"/>
                  <a:gd name="T7" fmla="*/ 744 h 744"/>
                  <a:gd name="T8" fmla="*/ 0 w 216"/>
                  <a:gd name="T9" fmla="*/ 1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744">
                    <a:moveTo>
                      <a:pt x="0" y="16"/>
                    </a:moveTo>
                    <a:lnTo>
                      <a:pt x="88" y="0"/>
                    </a:lnTo>
                    <a:lnTo>
                      <a:pt x="216" y="720"/>
                    </a:lnTo>
                    <a:lnTo>
                      <a:pt x="48" y="74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18" name="Freeform 6"/>
              <p:cNvSpPr>
                <a:spLocks/>
              </p:cNvSpPr>
              <p:nvPr/>
            </p:nvSpPr>
            <p:spPr bwMode="auto">
              <a:xfrm>
                <a:off x="1442" y="2080"/>
                <a:ext cx="634" cy="682"/>
              </a:xfrm>
              <a:custGeom>
                <a:avLst/>
                <a:gdLst>
                  <a:gd name="T0" fmla="*/ 520 w 664"/>
                  <a:gd name="T1" fmla="*/ 0 h 744"/>
                  <a:gd name="T2" fmla="*/ 664 w 664"/>
                  <a:gd name="T3" fmla="*/ 112 h 744"/>
                  <a:gd name="T4" fmla="*/ 176 w 664"/>
                  <a:gd name="T5" fmla="*/ 744 h 744"/>
                  <a:gd name="T6" fmla="*/ 0 w 664"/>
                  <a:gd name="T7" fmla="*/ 608 h 744"/>
                  <a:gd name="T8" fmla="*/ 520 w 664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4" h="744">
                    <a:moveTo>
                      <a:pt x="520" y="0"/>
                    </a:moveTo>
                    <a:lnTo>
                      <a:pt x="664" y="112"/>
                    </a:lnTo>
                    <a:lnTo>
                      <a:pt x="176" y="744"/>
                    </a:lnTo>
                    <a:lnTo>
                      <a:pt x="0" y="608"/>
                    </a:lnTo>
                    <a:lnTo>
                      <a:pt x="520" y="0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19" name="Oval 7"/>
              <p:cNvSpPr>
                <a:spLocks noChangeArrowheads="1"/>
              </p:cNvSpPr>
              <p:nvPr/>
            </p:nvSpPr>
            <p:spPr bwMode="auto">
              <a:xfrm>
                <a:off x="3129" y="2732"/>
                <a:ext cx="70" cy="52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23720" name="Group 8"/>
            <p:cNvGrpSpPr>
              <a:grpSpLocks/>
            </p:cNvGrpSpPr>
            <p:nvPr/>
          </p:nvGrpSpPr>
          <p:grpSpPr bwMode="auto">
            <a:xfrm>
              <a:off x="1158875" y="5101357"/>
              <a:ext cx="5376863" cy="1058862"/>
              <a:chOff x="624" y="2352"/>
              <a:chExt cx="3387" cy="667"/>
            </a:xfrm>
          </p:grpSpPr>
          <p:sp>
            <p:nvSpPr>
              <p:cNvPr id="1523721" name="Freeform 9"/>
              <p:cNvSpPr>
                <a:spLocks/>
              </p:cNvSpPr>
              <p:nvPr/>
            </p:nvSpPr>
            <p:spPr bwMode="auto">
              <a:xfrm>
                <a:off x="624" y="2352"/>
                <a:ext cx="703" cy="184"/>
              </a:xfrm>
              <a:custGeom>
                <a:avLst/>
                <a:gdLst>
                  <a:gd name="T0" fmla="*/ 0 w 736"/>
                  <a:gd name="T1" fmla="*/ 0 h 200"/>
                  <a:gd name="T2" fmla="*/ 736 w 736"/>
                  <a:gd name="T3" fmla="*/ 16 h 200"/>
                  <a:gd name="T4" fmla="*/ 720 w 736"/>
                  <a:gd name="T5" fmla="*/ 200 h 200"/>
                  <a:gd name="T6" fmla="*/ 0 w 736"/>
                  <a:gd name="T7" fmla="*/ 112 h 200"/>
                  <a:gd name="T8" fmla="*/ 0 w 736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" h="200">
                    <a:moveTo>
                      <a:pt x="0" y="0"/>
                    </a:moveTo>
                    <a:lnTo>
                      <a:pt x="736" y="16"/>
                    </a:lnTo>
                    <a:lnTo>
                      <a:pt x="720" y="200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22" name="Freeform 10"/>
              <p:cNvSpPr>
                <a:spLocks/>
              </p:cNvSpPr>
              <p:nvPr/>
            </p:nvSpPr>
            <p:spPr bwMode="auto">
              <a:xfrm>
                <a:off x="1197" y="2359"/>
                <a:ext cx="780" cy="264"/>
              </a:xfrm>
              <a:custGeom>
                <a:avLst/>
                <a:gdLst>
                  <a:gd name="T0" fmla="*/ 816 w 816"/>
                  <a:gd name="T1" fmla="*/ 80 h 288"/>
                  <a:gd name="T2" fmla="*/ 808 w 816"/>
                  <a:gd name="T3" fmla="*/ 288 h 288"/>
                  <a:gd name="T4" fmla="*/ 0 w 816"/>
                  <a:gd name="T5" fmla="*/ 152 h 288"/>
                  <a:gd name="T6" fmla="*/ 0 w 816"/>
                  <a:gd name="T7" fmla="*/ 0 h 288"/>
                  <a:gd name="T8" fmla="*/ 816 w 816"/>
                  <a:gd name="T9" fmla="*/ 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288">
                    <a:moveTo>
                      <a:pt x="816" y="80"/>
                    </a:moveTo>
                    <a:lnTo>
                      <a:pt x="808" y="288"/>
                    </a:lnTo>
                    <a:lnTo>
                      <a:pt x="0" y="152"/>
                    </a:lnTo>
                    <a:lnTo>
                      <a:pt x="0" y="0"/>
                    </a:lnTo>
                    <a:lnTo>
                      <a:pt x="816" y="80"/>
                    </a:lnTo>
                    <a:close/>
                  </a:path>
                </a:pathLst>
              </a:custGeom>
              <a:noFill/>
              <a:ln w="38100" cap="sq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3723" name="Oval 11"/>
              <p:cNvSpPr>
                <a:spLocks noChangeArrowheads="1"/>
              </p:cNvSpPr>
              <p:nvPr/>
            </p:nvSpPr>
            <p:spPr bwMode="auto">
              <a:xfrm>
                <a:off x="3941" y="2967"/>
                <a:ext cx="70" cy="52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23724" name="Rectangle 12"/>
            <p:cNvSpPr>
              <a:spLocks noChangeArrowheads="1"/>
            </p:cNvSpPr>
            <p:nvPr/>
          </p:nvSpPr>
          <p:spPr bwMode="auto">
            <a:xfrm>
              <a:off x="4732338" y="2859807"/>
              <a:ext cx="3536950" cy="3352800"/>
            </a:xfrm>
            <a:prstGeom prst="rect">
              <a:avLst/>
            </a:prstGeom>
            <a:noFill/>
            <a:ln w="3810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23725" name="Rectangle 13"/>
            <p:cNvSpPr>
              <a:spLocks noChangeArrowheads="1"/>
            </p:cNvSpPr>
            <p:nvPr/>
          </p:nvSpPr>
          <p:spPr bwMode="auto">
            <a:xfrm>
              <a:off x="712788" y="2859807"/>
              <a:ext cx="3382962" cy="3352800"/>
            </a:xfrm>
            <a:prstGeom prst="rect">
              <a:avLst/>
            </a:prstGeom>
            <a:noFill/>
            <a:ln w="3810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" name="Rechte verbindingslijn met pijl 2"/>
            <p:cNvCxnSpPr/>
            <p:nvPr/>
          </p:nvCxnSpPr>
          <p:spPr>
            <a:xfrm flipH="1" flipV="1">
              <a:off x="701675" y="2640347"/>
              <a:ext cx="11113" cy="219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kstvak 4"/>
            <p:cNvSpPr txBox="1"/>
            <p:nvPr/>
          </p:nvSpPr>
          <p:spPr>
            <a:xfrm>
              <a:off x="553467" y="2348880"/>
              <a:ext cx="27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y</a:t>
              </a:r>
              <a:endParaRPr lang="en-GB" b="1" dirty="0"/>
            </a:p>
          </p:txBody>
        </p:sp>
        <p:cxnSp>
          <p:nvCxnSpPr>
            <p:cNvPr id="7" name="Rechte verbindingslijn met pijl 6"/>
            <p:cNvCxnSpPr/>
            <p:nvPr/>
          </p:nvCxnSpPr>
          <p:spPr>
            <a:xfrm>
              <a:off x="4095750" y="6212607"/>
              <a:ext cx="2602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kstvak 23"/>
            <p:cNvSpPr txBox="1"/>
            <p:nvPr/>
          </p:nvSpPr>
          <p:spPr>
            <a:xfrm>
              <a:off x="4314793" y="6027941"/>
              <a:ext cx="27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/>
                <a:t>x</a:t>
              </a:r>
              <a:endParaRPr lang="en-GB" b="1" dirty="0"/>
            </a:p>
          </p:txBody>
        </p:sp>
        <p:grpSp>
          <p:nvGrpSpPr>
            <p:cNvPr id="27" name="Group 45"/>
            <p:cNvGrpSpPr>
              <a:grpSpLocks/>
            </p:cNvGrpSpPr>
            <p:nvPr/>
          </p:nvGrpSpPr>
          <p:grpSpPr bwMode="auto">
            <a:xfrm rot="12446070">
              <a:off x="697639" y="4999559"/>
              <a:ext cx="366512" cy="463122"/>
              <a:chOff x="2928" y="2950"/>
              <a:chExt cx="240" cy="282"/>
            </a:xfrm>
          </p:grpSpPr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0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35" name="Group 45"/>
            <p:cNvGrpSpPr>
              <a:grpSpLocks/>
            </p:cNvGrpSpPr>
            <p:nvPr/>
          </p:nvGrpSpPr>
          <p:grpSpPr bwMode="auto">
            <a:xfrm rot="16988940">
              <a:off x="2901387" y="3424507"/>
              <a:ext cx="366512" cy="463122"/>
              <a:chOff x="2928" y="2950"/>
              <a:chExt cx="240" cy="282"/>
            </a:xfrm>
          </p:grpSpPr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10" name="PIJL-RECHTS 9"/>
          <p:cNvSpPr/>
          <p:nvPr/>
        </p:nvSpPr>
        <p:spPr>
          <a:xfrm>
            <a:off x="4067944" y="1772816"/>
            <a:ext cx="77551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Vrije vorm 12"/>
          <p:cNvSpPr/>
          <p:nvPr/>
        </p:nvSpPr>
        <p:spPr>
          <a:xfrm>
            <a:off x="4866724" y="5199233"/>
            <a:ext cx="1557115" cy="1103326"/>
          </a:xfrm>
          <a:custGeom>
            <a:avLst/>
            <a:gdLst>
              <a:gd name="connsiteX0" fmla="*/ 332509 w 1557115"/>
              <a:gd name="connsiteY0" fmla="*/ 785931 h 1103326"/>
              <a:gd name="connsiteX1" fmla="*/ 317395 w 1557115"/>
              <a:gd name="connsiteY1" fmla="*/ 748146 h 1103326"/>
              <a:gd name="connsiteX2" fmla="*/ 309838 w 1557115"/>
              <a:gd name="connsiteY2" fmla="*/ 725474 h 1103326"/>
              <a:gd name="connsiteX3" fmla="*/ 287167 w 1557115"/>
              <a:gd name="connsiteY3" fmla="*/ 710360 h 1103326"/>
              <a:gd name="connsiteX4" fmla="*/ 256939 w 1557115"/>
              <a:gd name="connsiteY4" fmla="*/ 702803 h 1103326"/>
              <a:gd name="connsiteX5" fmla="*/ 219154 w 1557115"/>
              <a:gd name="connsiteY5" fmla="*/ 665018 h 1103326"/>
              <a:gd name="connsiteX6" fmla="*/ 211597 w 1557115"/>
              <a:gd name="connsiteY6" fmla="*/ 642347 h 1103326"/>
              <a:gd name="connsiteX7" fmla="*/ 181369 w 1557115"/>
              <a:gd name="connsiteY7" fmla="*/ 597005 h 1103326"/>
              <a:gd name="connsiteX8" fmla="*/ 143583 w 1557115"/>
              <a:gd name="connsiteY8" fmla="*/ 559220 h 1103326"/>
              <a:gd name="connsiteX9" fmla="*/ 120912 w 1557115"/>
              <a:gd name="connsiteY9" fmla="*/ 544106 h 1103326"/>
              <a:gd name="connsiteX10" fmla="*/ 98241 w 1557115"/>
              <a:gd name="connsiteY10" fmla="*/ 536549 h 1103326"/>
              <a:gd name="connsiteX11" fmla="*/ 60456 w 1557115"/>
              <a:gd name="connsiteY11" fmla="*/ 468536 h 1103326"/>
              <a:gd name="connsiteX12" fmla="*/ 30228 w 1557115"/>
              <a:gd name="connsiteY12" fmla="*/ 430750 h 1103326"/>
              <a:gd name="connsiteX13" fmla="*/ 7557 w 1557115"/>
              <a:gd name="connsiteY13" fmla="*/ 347623 h 1103326"/>
              <a:gd name="connsiteX14" fmla="*/ 0 w 1557115"/>
              <a:gd name="connsiteY14" fmla="*/ 324952 h 1103326"/>
              <a:gd name="connsiteX15" fmla="*/ 7557 w 1557115"/>
              <a:gd name="connsiteY15" fmla="*/ 113355 h 1103326"/>
              <a:gd name="connsiteX16" fmla="*/ 30228 w 1557115"/>
              <a:gd name="connsiteY16" fmla="*/ 68013 h 1103326"/>
              <a:gd name="connsiteX17" fmla="*/ 98241 w 1557115"/>
              <a:gd name="connsiteY17" fmla="*/ 45342 h 1103326"/>
              <a:gd name="connsiteX18" fmla="*/ 151140 w 1557115"/>
              <a:gd name="connsiteY18" fmla="*/ 22671 h 1103326"/>
              <a:gd name="connsiteX19" fmla="*/ 204040 w 1557115"/>
              <a:gd name="connsiteY19" fmla="*/ 7557 h 1103326"/>
              <a:gd name="connsiteX20" fmla="*/ 226711 w 1557115"/>
              <a:gd name="connsiteY20" fmla="*/ 0 h 1103326"/>
              <a:gd name="connsiteX21" fmla="*/ 468536 w 1557115"/>
              <a:gd name="connsiteY21" fmla="*/ 7557 h 1103326"/>
              <a:gd name="connsiteX22" fmla="*/ 491207 w 1557115"/>
              <a:gd name="connsiteY22" fmla="*/ 15114 h 1103326"/>
              <a:gd name="connsiteX23" fmla="*/ 574334 w 1557115"/>
              <a:gd name="connsiteY23" fmla="*/ 30228 h 1103326"/>
              <a:gd name="connsiteX24" fmla="*/ 619676 w 1557115"/>
              <a:gd name="connsiteY24" fmla="*/ 45342 h 1103326"/>
              <a:gd name="connsiteX25" fmla="*/ 702803 w 1557115"/>
              <a:gd name="connsiteY25" fmla="*/ 68013 h 1103326"/>
              <a:gd name="connsiteX26" fmla="*/ 725474 w 1557115"/>
              <a:gd name="connsiteY26" fmla="*/ 75570 h 1103326"/>
              <a:gd name="connsiteX27" fmla="*/ 748145 w 1557115"/>
              <a:gd name="connsiteY27" fmla="*/ 83127 h 1103326"/>
              <a:gd name="connsiteX28" fmla="*/ 793488 w 1557115"/>
              <a:gd name="connsiteY28" fmla="*/ 105798 h 1103326"/>
              <a:gd name="connsiteX29" fmla="*/ 816159 w 1557115"/>
              <a:gd name="connsiteY29" fmla="*/ 120912 h 1103326"/>
              <a:gd name="connsiteX30" fmla="*/ 838830 w 1557115"/>
              <a:gd name="connsiteY30" fmla="*/ 128469 h 1103326"/>
              <a:gd name="connsiteX31" fmla="*/ 876615 w 1557115"/>
              <a:gd name="connsiteY31" fmla="*/ 151141 h 1103326"/>
              <a:gd name="connsiteX32" fmla="*/ 921957 w 1557115"/>
              <a:gd name="connsiteY32" fmla="*/ 188926 h 1103326"/>
              <a:gd name="connsiteX33" fmla="*/ 944628 w 1557115"/>
              <a:gd name="connsiteY33" fmla="*/ 196483 h 1103326"/>
              <a:gd name="connsiteX34" fmla="*/ 967299 w 1557115"/>
              <a:gd name="connsiteY34" fmla="*/ 219154 h 1103326"/>
              <a:gd name="connsiteX35" fmla="*/ 989970 w 1557115"/>
              <a:gd name="connsiteY35" fmla="*/ 234268 h 1103326"/>
              <a:gd name="connsiteX36" fmla="*/ 1027755 w 1557115"/>
              <a:gd name="connsiteY36" fmla="*/ 272053 h 1103326"/>
              <a:gd name="connsiteX37" fmla="*/ 1057983 w 1557115"/>
              <a:gd name="connsiteY37" fmla="*/ 309838 h 1103326"/>
              <a:gd name="connsiteX38" fmla="*/ 1073097 w 1557115"/>
              <a:gd name="connsiteY38" fmla="*/ 332509 h 1103326"/>
              <a:gd name="connsiteX39" fmla="*/ 1110883 w 1557115"/>
              <a:gd name="connsiteY39" fmla="*/ 362737 h 1103326"/>
              <a:gd name="connsiteX40" fmla="*/ 1141111 w 1557115"/>
              <a:gd name="connsiteY40" fmla="*/ 408079 h 1103326"/>
              <a:gd name="connsiteX41" fmla="*/ 1156225 w 1557115"/>
              <a:gd name="connsiteY41" fmla="*/ 430750 h 1103326"/>
              <a:gd name="connsiteX42" fmla="*/ 1201567 w 1557115"/>
              <a:gd name="connsiteY42" fmla="*/ 491207 h 1103326"/>
              <a:gd name="connsiteX43" fmla="*/ 1216681 w 1557115"/>
              <a:gd name="connsiteY43" fmla="*/ 513878 h 1103326"/>
              <a:gd name="connsiteX44" fmla="*/ 1231795 w 1557115"/>
              <a:gd name="connsiteY44" fmla="*/ 536549 h 1103326"/>
              <a:gd name="connsiteX45" fmla="*/ 1239352 w 1557115"/>
              <a:gd name="connsiteY45" fmla="*/ 559220 h 1103326"/>
              <a:gd name="connsiteX46" fmla="*/ 1254466 w 1557115"/>
              <a:gd name="connsiteY46" fmla="*/ 581891 h 1103326"/>
              <a:gd name="connsiteX47" fmla="*/ 1269580 w 1557115"/>
              <a:gd name="connsiteY47" fmla="*/ 627233 h 1103326"/>
              <a:gd name="connsiteX48" fmla="*/ 1284694 w 1557115"/>
              <a:gd name="connsiteY48" fmla="*/ 649904 h 1103326"/>
              <a:gd name="connsiteX49" fmla="*/ 1299808 w 1557115"/>
              <a:gd name="connsiteY49" fmla="*/ 695246 h 1103326"/>
              <a:gd name="connsiteX50" fmla="*/ 1330036 w 1557115"/>
              <a:gd name="connsiteY50" fmla="*/ 740588 h 1103326"/>
              <a:gd name="connsiteX51" fmla="*/ 1345150 w 1557115"/>
              <a:gd name="connsiteY51" fmla="*/ 755703 h 1103326"/>
              <a:gd name="connsiteX52" fmla="*/ 1360264 w 1557115"/>
              <a:gd name="connsiteY52" fmla="*/ 778374 h 1103326"/>
              <a:gd name="connsiteX53" fmla="*/ 1382936 w 1557115"/>
              <a:gd name="connsiteY53" fmla="*/ 793488 h 1103326"/>
              <a:gd name="connsiteX54" fmla="*/ 1420721 w 1557115"/>
              <a:gd name="connsiteY54" fmla="*/ 831273 h 1103326"/>
              <a:gd name="connsiteX55" fmla="*/ 1435835 w 1557115"/>
              <a:gd name="connsiteY55" fmla="*/ 853944 h 1103326"/>
              <a:gd name="connsiteX56" fmla="*/ 1458506 w 1557115"/>
              <a:gd name="connsiteY56" fmla="*/ 876615 h 1103326"/>
              <a:gd name="connsiteX57" fmla="*/ 1488734 w 1557115"/>
              <a:gd name="connsiteY57" fmla="*/ 921957 h 1103326"/>
              <a:gd name="connsiteX58" fmla="*/ 1503848 w 1557115"/>
              <a:gd name="connsiteY58" fmla="*/ 944628 h 1103326"/>
              <a:gd name="connsiteX59" fmla="*/ 1511405 w 1557115"/>
              <a:gd name="connsiteY59" fmla="*/ 967299 h 1103326"/>
              <a:gd name="connsiteX60" fmla="*/ 1526519 w 1557115"/>
              <a:gd name="connsiteY60" fmla="*/ 989970 h 1103326"/>
              <a:gd name="connsiteX61" fmla="*/ 1541633 w 1557115"/>
              <a:gd name="connsiteY61" fmla="*/ 1035312 h 1103326"/>
              <a:gd name="connsiteX62" fmla="*/ 1556747 w 1557115"/>
              <a:gd name="connsiteY62" fmla="*/ 1088212 h 1103326"/>
              <a:gd name="connsiteX63" fmla="*/ 1556747 w 1557115"/>
              <a:gd name="connsiteY63" fmla="*/ 1103326 h 11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57115" h="1103326">
                <a:moveTo>
                  <a:pt x="332509" y="785931"/>
                </a:moveTo>
                <a:cubicBezTo>
                  <a:pt x="327471" y="773336"/>
                  <a:pt x="322158" y="760848"/>
                  <a:pt x="317395" y="748146"/>
                </a:cubicBezTo>
                <a:cubicBezTo>
                  <a:pt x="314598" y="740687"/>
                  <a:pt x="314814" y="731695"/>
                  <a:pt x="309838" y="725474"/>
                </a:cubicBezTo>
                <a:cubicBezTo>
                  <a:pt x="304164" y="718382"/>
                  <a:pt x="295515" y="713938"/>
                  <a:pt x="287167" y="710360"/>
                </a:cubicBezTo>
                <a:cubicBezTo>
                  <a:pt x="277621" y="706269"/>
                  <a:pt x="267015" y="705322"/>
                  <a:pt x="256939" y="702803"/>
                </a:cubicBezTo>
                <a:cubicBezTo>
                  <a:pt x="234268" y="687689"/>
                  <a:pt x="231749" y="690208"/>
                  <a:pt x="219154" y="665018"/>
                </a:cubicBezTo>
                <a:cubicBezTo>
                  <a:pt x="215592" y="657893"/>
                  <a:pt x="215466" y="649310"/>
                  <a:pt x="211597" y="642347"/>
                </a:cubicBezTo>
                <a:cubicBezTo>
                  <a:pt x="202775" y="626468"/>
                  <a:pt x="189493" y="613252"/>
                  <a:pt x="181369" y="597005"/>
                </a:cubicBezTo>
                <a:cubicBezTo>
                  <a:pt x="162692" y="559652"/>
                  <a:pt x="176942" y="570339"/>
                  <a:pt x="143583" y="559220"/>
                </a:cubicBezTo>
                <a:cubicBezTo>
                  <a:pt x="136026" y="554182"/>
                  <a:pt x="129036" y="548168"/>
                  <a:pt x="120912" y="544106"/>
                </a:cubicBezTo>
                <a:cubicBezTo>
                  <a:pt x="113787" y="540544"/>
                  <a:pt x="103874" y="542182"/>
                  <a:pt x="98241" y="536549"/>
                </a:cubicBezTo>
                <a:cubicBezTo>
                  <a:pt x="50586" y="488894"/>
                  <a:pt x="79462" y="506547"/>
                  <a:pt x="60456" y="468536"/>
                </a:cubicBezTo>
                <a:cubicBezTo>
                  <a:pt x="50923" y="449471"/>
                  <a:pt x="44285" y="444808"/>
                  <a:pt x="30228" y="430750"/>
                </a:cubicBezTo>
                <a:cubicBezTo>
                  <a:pt x="19547" y="377343"/>
                  <a:pt x="26733" y="405150"/>
                  <a:pt x="7557" y="347623"/>
                </a:cubicBezTo>
                <a:lnTo>
                  <a:pt x="0" y="324952"/>
                </a:lnTo>
                <a:cubicBezTo>
                  <a:pt x="2519" y="254420"/>
                  <a:pt x="3013" y="183786"/>
                  <a:pt x="7557" y="113355"/>
                </a:cubicBezTo>
                <a:cubicBezTo>
                  <a:pt x="8214" y="103165"/>
                  <a:pt x="21837" y="73257"/>
                  <a:pt x="30228" y="68013"/>
                </a:cubicBezTo>
                <a:lnTo>
                  <a:pt x="98241" y="45342"/>
                </a:lnTo>
                <a:cubicBezTo>
                  <a:pt x="151412" y="27618"/>
                  <a:pt x="85767" y="50687"/>
                  <a:pt x="151140" y="22671"/>
                </a:cubicBezTo>
                <a:cubicBezTo>
                  <a:pt x="169257" y="14907"/>
                  <a:pt x="184868" y="13035"/>
                  <a:pt x="204040" y="7557"/>
                </a:cubicBezTo>
                <a:cubicBezTo>
                  <a:pt x="211699" y="5369"/>
                  <a:pt x="219154" y="2519"/>
                  <a:pt x="226711" y="0"/>
                </a:cubicBezTo>
                <a:cubicBezTo>
                  <a:pt x="307319" y="2519"/>
                  <a:pt x="388020" y="2956"/>
                  <a:pt x="468536" y="7557"/>
                </a:cubicBezTo>
                <a:cubicBezTo>
                  <a:pt x="476489" y="8011"/>
                  <a:pt x="483396" y="13552"/>
                  <a:pt x="491207" y="15114"/>
                </a:cubicBezTo>
                <a:cubicBezTo>
                  <a:pt x="549753" y="26823"/>
                  <a:pt x="529528" y="16786"/>
                  <a:pt x="574334" y="30228"/>
                </a:cubicBezTo>
                <a:cubicBezTo>
                  <a:pt x="589594" y="34806"/>
                  <a:pt x="604054" y="42218"/>
                  <a:pt x="619676" y="45342"/>
                </a:cubicBezTo>
                <a:cubicBezTo>
                  <a:pt x="673083" y="56023"/>
                  <a:pt x="645276" y="48837"/>
                  <a:pt x="702803" y="68013"/>
                </a:cubicBezTo>
                <a:lnTo>
                  <a:pt x="725474" y="75570"/>
                </a:lnTo>
                <a:cubicBezTo>
                  <a:pt x="733031" y="78089"/>
                  <a:pt x="741517" y="78708"/>
                  <a:pt x="748145" y="83127"/>
                </a:cubicBezTo>
                <a:cubicBezTo>
                  <a:pt x="777444" y="102660"/>
                  <a:pt x="762200" y="95369"/>
                  <a:pt x="793488" y="105798"/>
                </a:cubicBezTo>
                <a:cubicBezTo>
                  <a:pt x="801045" y="110836"/>
                  <a:pt x="808035" y="116850"/>
                  <a:pt x="816159" y="120912"/>
                </a:cubicBezTo>
                <a:cubicBezTo>
                  <a:pt x="823284" y="124474"/>
                  <a:pt x="831999" y="124371"/>
                  <a:pt x="838830" y="128469"/>
                </a:cubicBezTo>
                <a:cubicBezTo>
                  <a:pt x="890696" y="159590"/>
                  <a:pt x="812393" y="129734"/>
                  <a:pt x="876615" y="151141"/>
                </a:cubicBezTo>
                <a:cubicBezTo>
                  <a:pt x="893328" y="167854"/>
                  <a:pt x="900915" y="178405"/>
                  <a:pt x="921957" y="188926"/>
                </a:cubicBezTo>
                <a:cubicBezTo>
                  <a:pt x="929082" y="192488"/>
                  <a:pt x="937071" y="193964"/>
                  <a:pt x="944628" y="196483"/>
                </a:cubicBezTo>
                <a:cubicBezTo>
                  <a:pt x="952185" y="204040"/>
                  <a:pt x="959089" y="212312"/>
                  <a:pt x="967299" y="219154"/>
                </a:cubicBezTo>
                <a:cubicBezTo>
                  <a:pt x="974276" y="224968"/>
                  <a:pt x="983548" y="227846"/>
                  <a:pt x="989970" y="234268"/>
                </a:cubicBezTo>
                <a:cubicBezTo>
                  <a:pt x="1040350" y="284648"/>
                  <a:pt x="967299" y="231749"/>
                  <a:pt x="1027755" y="272053"/>
                </a:cubicBezTo>
                <a:cubicBezTo>
                  <a:pt x="1042467" y="316189"/>
                  <a:pt x="1023801" y="275656"/>
                  <a:pt x="1057983" y="309838"/>
                </a:cubicBezTo>
                <a:cubicBezTo>
                  <a:pt x="1064405" y="316260"/>
                  <a:pt x="1067423" y="325417"/>
                  <a:pt x="1073097" y="332509"/>
                </a:cubicBezTo>
                <a:cubicBezTo>
                  <a:pt x="1085403" y="347890"/>
                  <a:pt x="1094052" y="351516"/>
                  <a:pt x="1110883" y="362737"/>
                </a:cubicBezTo>
                <a:lnTo>
                  <a:pt x="1141111" y="408079"/>
                </a:lnTo>
                <a:cubicBezTo>
                  <a:pt x="1146149" y="415636"/>
                  <a:pt x="1149803" y="424328"/>
                  <a:pt x="1156225" y="430750"/>
                </a:cubicBezTo>
                <a:cubicBezTo>
                  <a:pt x="1184183" y="458710"/>
                  <a:pt x="1167387" y="439937"/>
                  <a:pt x="1201567" y="491207"/>
                </a:cubicBezTo>
                <a:lnTo>
                  <a:pt x="1216681" y="513878"/>
                </a:lnTo>
                <a:cubicBezTo>
                  <a:pt x="1221719" y="521435"/>
                  <a:pt x="1228923" y="527933"/>
                  <a:pt x="1231795" y="536549"/>
                </a:cubicBezTo>
                <a:cubicBezTo>
                  <a:pt x="1234314" y="544106"/>
                  <a:pt x="1235790" y="552095"/>
                  <a:pt x="1239352" y="559220"/>
                </a:cubicBezTo>
                <a:cubicBezTo>
                  <a:pt x="1243414" y="567344"/>
                  <a:pt x="1250777" y="573591"/>
                  <a:pt x="1254466" y="581891"/>
                </a:cubicBezTo>
                <a:cubicBezTo>
                  <a:pt x="1260936" y="596449"/>
                  <a:pt x="1260743" y="613977"/>
                  <a:pt x="1269580" y="627233"/>
                </a:cubicBezTo>
                <a:cubicBezTo>
                  <a:pt x="1274618" y="634790"/>
                  <a:pt x="1281005" y="641604"/>
                  <a:pt x="1284694" y="649904"/>
                </a:cubicBezTo>
                <a:cubicBezTo>
                  <a:pt x="1291164" y="664462"/>
                  <a:pt x="1290971" y="681990"/>
                  <a:pt x="1299808" y="695246"/>
                </a:cubicBezTo>
                <a:cubicBezTo>
                  <a:pt x="1309884" y="710360"/>
                  <a:pt x="1317192" y="727743"/>
                  <a:pt x="1330036" y="740588"/>
                </a:cubicBezTo>
                <a:cubicBezTo>
                  <a:pt x="1335074" y="745626"/>
                  <a:pt x="1340699" y="750139"/>
                  <a:pt x="1345150" y="755703"/>
                </a:cubicBezTo>
                <a:cubicBezTo>
                  <a:pt x="1350824" y="762795"/>
                  <a:pt x="1353842" y="771952"/>
                  <a:pt x="1360264" y="778374"/>
                </a:cubicBezTo>
                <a:cubicBezTo>
                  <a:pt x="1366686" y="784796"/>
                  <a:pt x="1375379" y="788450"/>
                  <a:pt x="1382936" y="793488"/>
                </a:cubicBezTo>
                <a:cubicBezTo>
                  <a:pt x="1423240" y="853944"/>
                  <a:pt x="1370341" y="780893"/>
                  <a:pt x="1420721" y="831273"/>
                </a:cubicBezTo>
                <a:cubicBezTo>
                  <a:pt x="1427143" y="837695"/>
                  <a:pt x="1430021" y="846967"/>
                  <a:pt x="1435835" y="853944"/>
                </a:cubicBezTo>
                <a:cubicBezTo>
                  <a:pt x="1442677" y="862154"/>
                  <a:pt x="1451945" y="868179"/>
                  <a:pt x="1458506" y="876615"/>
                </a:cubicBezTo>
                <a:cubicBezTo>
                  <a:pt x="1469658" y="890953"/>
                  <a:pt x="1478658" y="906843"/>
                  <a:pt x="1488734" y="921957"/>
                </a:cubicBezTo>
                <a:cubicBezTo>
                  <a:pt x="1493772" y="929514"/>
                  <a:pt x="1500976" y="936012"/>
                  <a:pt x="1503848" y="944628"/>
                </a:cubicBezTo>
                <a:cubicBezTo>
                  <a:pt x="1506367" y="952185"/>
                  <a:pt x="1507843" y="960174"/>
                  <a:pt x="1511405" y="967299"/>
                </a:cubicBezTo>
                <a:cubicBezTo>
                  <a:pt x="1515467" y="975423"/>
                  <a:pt x="1522830" y="981670"/>
                  <a:pt x="1526519" y="989970"/>
                </a:cubicBezTo>
                <a:cubicBezTo>
                  <a:pt x="1532989" y="1004528"/>
                  <a:pt x="1536595" y="1020198"/>
                  <a:pt x="1541633" y="1035312"/>
                </a:cubicBezTo>
                <a:cubicBezTo>
                  <a:pt x="1547622" y="1053279"/>
                  <a:pt x="1553584" y="1069237"/>
                  <a:pt x="1556747" y="1088212"/>
                </a:cubicBezTo>
                <a:cubicBezTo>
                  <a:pt x="1557575" y="1093181"/>
                  <a:pt x="1556747" y="1098288"/>
                  <a:pt x="1556747" y="1103326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9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Motion Planning steps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Translate goal pose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Carthesian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Configuration</a:t>
            </a:r>
            <a:r>
              <a:rPr lang="nl-NL" dirty="0" smtClean="0"/>
              <a:t> Space</a:t>
            </a:r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In </a:t>
            </a:r>
            <a:r>
              <a:rPr lang="nl-NL" dirty="0" err="1" smtClean="0"/>
              <a:t>Configuration</a:t>
            </a:r>
            <a:r>
              <a:rPr lang="nl-NL" dirty="0" smtClean="0"/>
              <a:t> Space search </a:t>
            </a:r>
            <a:r>
              <a:rPr lang="nl-NL" dirty="0" err="1" smtClean="0"/>
              <a:t>appropiate</a:t>
            </a:r>
            <a:r>
              <a:rPr lang="nl-NL" dirty="0" smtClean="0"/>
              <a:t> </a:t>
            </a:r>
            <a:r>
              <a:rPr lang="nl-NL" dirty="0" err="1" smtClean="0"/>
              <a:t>trajectory</a:t>
            </a:r>
            <a:r>
              <a:rPr lang="nl-NL" dirty="0" smtClean="0"/>
              <a:t> (</a:t>
            </a:r>
            <a:r>
              <a:rPr lang="nl-NL" dirty="0" err="1" smtClean="0"/>
              <a:t>sequence</a:t>
            </a:r>
            <a:r>
              <a:rPr lang="nl-NL" dirty="0" smtClean="0"/>
              <a:t> of </a:t>
            </a:r>
            <a:r>
              <a:rPr lang="nl-NL" dirty="0" err="1" smtClean="0"/>
              <a:t>trajectory</a:t>
            </a:r>
            <a:r>
              <a:rPr lang="nl-NL" dirty="0" smtClean="0"/>
              <a:t> points)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pose </a:t>
            </a:r>
            <a:r>
              <a:rPr lang="nl-NL" dirty="0" err="1" smtClean="0"/>
              <a:t>to</a:t>
            </a:r>
            <a:r>
              <a:rPr lang="nl-NL" dirty="0" smtClean="0"/>
              <a:t> goal pose.</a:t>
            </a:r>
          </a:p>
          <a:p>
            <a:pPr marL="914400" lvl="1" indent="-514350"/>
            <a:r>
              <a:rPr lang="nl-NL" dirty="0" smtClean="0"/>
              <a:t>No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self</a:t>
            </a:r>
            <a:endParaRPr lang="nl-NL" dirty="0" smtClean="0"/>
          </a:p>
          <a:p>
            <a:pPr marL="914400" lvl="1" indent="-514350"/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constraints</a:t>
            </a:r>
            <a:r>
              <a:rPr lang="nl-NL" dirty="0" smtClean="0"/>
              <a:t> (</a:t>
            </a:r>
            <a:r>
              <a:rPr lang="nl-NL" dirty="0" err="1" smtClean="0"/>
              <a:t>Velocity</a:t>
            </a:r>
            <a:r>
              <a:rPr lang="nl-NL" dirty="0" smtClean="0"/>
              <a:t>/Acceleration </a:t>
            </a:r>
            <a:r>
              <a:rPr lang="nl-NL" dirty="0" err="1" smtClean="0"/>
              <a:t>limits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41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Kinematics</a:t>
            </a:r>
            <a:endParaRPr lang="en-GB" dirty="0"/>
          </a:p>
        </p:txBody>
      </p:sp>
      <p:sp>
        <p:nvSpPr>
          <p:cNvPr id="12" name="Tekstvak 11"/>
          <p:cNvSpPr txBox="1"/>
          <p:nvPr/>
        </p:nvSpPr>
        <p:spPr>
          <a:xfrm>
            <a:off x="517612" y="3627021"/>
            <a:ext cx="2440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Joint </a:t>
            </a:r>
            <a:r>
              <a:rPr lang="nl-NL" sz="2800" dirty="0" err="1" smtClean="0"/>
              <a:t>Positions</a:t>
            </a:r>
            <a:endParaRPr lang="nl-NL" sz="2800" dirty="0" smtClean="0"/>
          </a:p>
          <a:p>
            <a:pPr algn="ctr"/>
            <a:r>
              <a:rPr lang="nl-NL" sz="2800" dirty="0" smtClean="0"/>
              <a:t>(q1,q2,q3,…)</a:t>
            </a:r>
            <a:endParaRPr lang="en-GB" sz="2800" dirty="0"/>
          </a:p>
        </p:txBody>
      </p:sp>
      <p:sp>
        <p:nvSpPr>
          <p:cNvPr id="14" name="Tekstvak 13"/>
          <p:cNvSpPr txBox="1"/>
          <p:nvPr/>
        </p:nvSpPr>
        <p:spPr>
          <a:xfrm>
            <a:off x="5652120" y="3630627"/>
            <a:ext cx="2774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Tool Pose</a:t>
            </a:r>
          </a:p>
          <a:p>
            <a:pPr algn="ctr"/>
            <a:r>
              <a:rPr lang="nl-NL" sz="2800" dirty="0" smtClean="0"/>
              <a:t>(</a:t>
            </a:r>
            <a:r>
              <a:rPr lang="nl-NL" sz="2800" dirty="0" err="1" smtClean="0"/>
              <a:t>x,y,z</a:t>
            </a:r>
            <a:r>
              <a:rPr lang="nl-NL" sz="2800" dirty="0" smtClean="0"/>
              <a:t>), (</a:t>
            </a:r>
            <a:r>
              <a:rPr lang="nl-NL" sz="2800" dirty="0" err="1" smtClean="0"/>
              <a:t>x,y,z,w</a:t>
            </a:r>
            <a:r>
              <a:rPr lang="nl-NL" sz="2800" dirty="0" smtClean="0"/>
              <a:t>)</a:t>
            </a:r>
            <a:endParaRPr lang="en-GB" sz="2800" dirty="0"/>
          </a:p>
        </p:txBody>
      </p:sp>
      <p:sp>
        <p:nvSpPr>
          <p:cNvPr id="16" name="PIJL-RECHTS 15"/>
          <p:cNvSpPr/>
          <p:nvPr/>
        </p:nvSpPr>
        <p:spPr>
          <a:xfrm>
            <a:off x="3779912" y="1484784"/>
            <a:ext cx="1296144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FK</a:t>
            </a:r>
            <a:endParaRPr lang="en-GB" dirty="0"/>
          </a:p>
        </p:txBody>
      </p:sp>
      <p:sp>
        <p:nvSpPr>
          <p:cNvPr id="18" name="PIJL-RECHTS 17"/>
          <p:cNvSpPr/>
          <p:nvPr/>
        </p:nvSpPr>
        <p:spPr>
          <a:xfrm flipH="1">
            <a:off x="3779912" y="5733256"/>
            <a:ext cx="1296144" cy="864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IK</a:t>
            </a:r>
            <a:endParaRPr lang="en-GB" dirty="0"/>
          </a:p>
        </p:txBody>
      </p:sp>
      <p:pic>
        <p:nvPicPr>
          <p:cNvPr id="10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52936"/>
            <a:ext cx="2448272" cy="23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4644008" y="47195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q1</a:t>
            </a:r>
            <a:endParaRPr lang="en-GB" dirty="0"/>
          </a:p>
        </p:txBody>
      </p:sp>
      <p:sp>
        <p:nvSpPr>
          <p:cNvPr id="15" name="Tekstvak 14"/>
          <p:cNvSpPr txBox="1"/>
          <p:nvPr/>
        </p:nvSpPr>
        <p:spPr>
          <a:xfrm>
            <a:off x="3131840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q2</a:t>
            </a:r>
            <a:endParaRPr lang="en-GB" dirty="0"/>
          </a:p>
        </p:txBody>
      </p:sp>
      <p:grpSp>
        <p:nvGrpSpPr>
          <p:cNvPr id="32" name="Group 45"/>
          <p:cNvGrpSpPr>
            <a:grpSpLocks/>
          </p:cNvGrpSpPr>
          <p:nvPr/>
        </p:nvGrpSpPr>
        <p:grpSpPr bwMode="auto">
          <a:xfrm rot="4752323">
            <a:off x="4994506" y="3230303"/>
            <a:ext cx="366512" cy="463122"/>
            <a:chOff x="2928" y="2950"/>
            <a:chExt cx="240" cy="282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42" name="Rechthoek 41"/>
          <p:cNvSpPr/>
          <p:nvPr/>
        </p:nvSpPr>
        <p:spPr>
          <a:xfrm>
            <a:off x="2915816" y="2348880"/>
            <a:ext cx="3148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/>
              <a:t>Forward (Direct) </a:t>
            </a:r>
            <a:r>
              <a:rPr lang="nl-NL" sz="2000" b="1" dirty="0" smtClean="0"/>
              <a:t>Kinematics</a:t>
            </a:r>
            <a:endParaRPr lang="en-GB" sz="2000" b="1" dirty="0"/>
          </a:p>
        </p:txBody>
      </p:sp>
      <p:sp>
        <p:nvSpPr>
          <p:cNvPr id="43" name="Rechthoek 42"/>
          <p:cNvSpPr/>
          <p:nvPr/>
        </p:nvSpPr>
        <p:spPr>
          <a:xfrm>
            <a:off x="3385424" y="5363924"/>
            <a:ext cx="218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b="1" dirty="0"/>
              <a:t>Inverse </a:t>
            </a:r>
            <a:r>
              <a:rPr lang="nl-NL" sz="2000" b="1" dirty="0" smtClean="0"/>
              <a:t>Kinematics</a:t>
            </a:r>
            <a:endParaRPr lang="nl-NL" sz="2000" b="1" dirty="0"/>
          </a:p>
        </p:txBody>
      </p:sp>
      <p:sp>
        <p:nvSpPr>
          <p:cNvPr id="20" name="Tekstvak 19"/>
          <p:cNvSpPr txBox="1"/>
          <p:nvPr/>
        </p:nvSpPr>
        <p:spPr>
          <a:xfrm>
            <a:off x="1331640" y="5949280"/>
            <a:ext cx="240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err="1" smtClean="0"/>
              <a:t>Configuration</a:t>
            </a:r>
            <a:r>
              <a:rPr lang="nl-NL" sz="2000" dirty="0" smtClean="0"/>
              <a:t> </a:t>
            </a:r>
            <a:r>
              <a:rPr lang="nl-NL" sz="2000" dirty="0" err="1" smtClean="0"/>
              <a:t>space</a:t>
            </a:r>
            <a:endParaRPr lang="en-GB" sz="2000" dirty="0"/>
          </a:p>
        </p:txBody>
      </p:sp>
      <p:sp>
        <p:nvSpPr>
          <p:cNvPr id="21" name="Tekstvak 20"/>
          <p:cNvSpPr txBox="1"/>
          <p:nvPr/>
        </p:nvSpPr>
        <p:spPr>
          <a:xfrm>
            <a:off x="4932040" y="5950990"/>
            <a:ext cx="247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err="1" smtClean="0"/>
              <a:t>Carthesian</a:t>
            </a:r>
            <a:r>
              <a:rPr lang="nl-NL" sz="2000" dirty="0" smtClean="0"/>
              <a:t> </a:t>
            </a:r>
            <a:r>
              <a:rPr lang="nl-NL" sz="2000" dirty="0" err="1" smtClean="0"/>
              <a:t>space</a:t>
            </a:r>
            <a:endParaRPr lang="en-GB" sz="2000" dirty="0"/>
          </a:p>
        </p:txBody>
      </p:sp>
      <p:sp>
        <p:nvSpPr>
          <p:cNvPr id="7" name="Rechthoek 6"/>
          <p:cNvSpPr/>
          <p:nvPr/>
        </p:nvSpPr>
        <p:spPr>
          <a:xfrm>
            <a:off x="1331640" y="5247856"/>
            <a:ext cx="6216796" cy="1565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kstvak 22"/>
          <p:cNvSpPr txBox="1"/>
          <p:nvPr/>
        </p:nvSpPr>
        <p:spPr>
          <a:xfrm>
            <a:off x="1331640" y="1731036"/>
            <a:ext cx="240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err="1" smtClean="0"/>
              <a:t>Configuration</a:t>
            </a:r>
            <a:r>
              <a:rPr lang="nl-NL" sz="2000" dirty="0" smtClean="0"/>
              <a:t> </a:t>
            </a:r>
            <a:r>
              <a:rPr lang="nl-NL" sz="2000" dirty="0"/>
              <a:t>S</a:t>
            </a:r>
            <a:r>
              <a:rPr lang="nl-NL" sz="2000" dirty="0" smtClean="0"/>
              <a:t>pace</a:t>
            </a:r>
            <a:endParaRPr lang="en-GB" sz="2000" dirty="0"/>
          </a:p>
        </p:txBody>
      </p:sp>
      <p:sp>
        <p:nvSpPr>
          <p:cNvPr id="24" name="Tekstvak 23"/>
          <p:cNvSpPr txBox="1"/>
          <p:nvPr/>
        </p:nvSpPr>
        <p:spPr>
          <a:xfrm>
            <a:off x="4932040" y="1732746"/>
            <a:ext cx="247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err="1" smtClean="0"/>
              <a:t>Carthesian</a:t>
            </a:r>
            <a:r>
              <a:rPr lang="nl-NL" sz="2000" dirty="0" smtClean="0"/>
              <a:t> </a:t>
            </a:r>
            <a:r>
              <a:rPr lang="nl-NL" sz="2000" dirty="0"/>
              <a:t>S</a:t>
            </a:r>
            <a:r>
              <a:rPr lang="nl-NL" sz="2000" dirty="0" smtClean="0"/>
              <a:t>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795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Inverse kinematics </a:t>
            </a:r>
            <a:r>
              <a:rPr lang="nl-NL" dirty="0" smtClean="0"/>
              <a:t>in ROS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Iterative</a:t>
            </a:r>
            <a:r>
              <a:rPr lang="nl-NL" dirty="0"/>
              <a:t> IK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 KDL</a:t>
            </a:r>
            <a:endParaRPr lang="nl-NL" dirty="0">
              <a:hlinkClick r:id="rId2"/>
            </a:endParaRPr>
          </a:p>
          <a:p>
            <a:pPr lvl="1"/>
            <a:r>
              <a:rPr lang="nl-NL" dirty="0">
                <a:hlinkClick r:id="rId3"/>
              </a:rPr>
              <a:t>http://wiki.ros.org/orocos_kdl</a:t>
            </a:r>
            <a:endParaRPr lang="nl-NL" dirty="0"/>
          </a:p>
          <a:p>
            <a:pPr lvl="1"/>
            <a:r>
              <a:rPr lang="nl-NL" dirty="0" err="1"/>
              <a:t>Generic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smtClean="0"/>
              <a:t>robot</a:t>
            </a:r>
          </a:p>
          <a:p>
            <a:pPr lvl="1"/>
            <a:r>
              <a:rPr lang="nl-NL" dirty="0" smtClean="0"/>
              <a:t>Default in </a:t>
            </a:r>
            <a:r>
              <a:rPr lang="nl-NL" dirty="0" smtClean="0"/>
              <a:t>ROS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Analytic</a:t>
            </a:r>
            <a:r>
              <a:rPr lang="nl-NL" dirty="0" smtClean="0"/>
              <a:t> </a:t>
            </a:r>
            <a:r>
              <a:rPr lang="nl-NL" dirty="0"/>
              <a:t>IK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IKFast</a:t>
            </a:r>
            <a:endParaRPr lang="nl-NL" dirty="0"/>
          </a:p>
          <a:p>
            <a:pPr lvl="1"/>
            <a:r>
              <a:rPr lang="en-US" sz="2400" dirty="0">
                <a:hlinkClick r:id="rId4"/>
              </a:rPr>
              <a:t>http://openrave.org/docs/latest_stable/openravepy/ikfast/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a C++ file with an analytic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Only for a specific robot </a:t>
            </a:r>
          </a:p>
          <a:p>
            <a:pPr lvl="1"/>
            <a:r>
              <a:rPr lang="en-US" dirty="0" smtClean="0"/>
              <a:t>Much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OMPL: Open Motion Planning Library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Sampling-based motion </a:t>
            </a:r>
            <a:r>
              <a:rPr lang="en-GB" dirty="0" smtClean="0"/>
              <a:t>planning algorithms</a:t>
            </a:r>
          </a:p>
          <a:p>
            <a:pPr lvl="1"/>
            <a:r>
              <a:rPr lang="nl-NL" dirty="0" smtClean="0"/>
              <a:t>E.g. </a:t>
            </a:r>
            <a:r>
              <a:rPr lang="en-GB" dirty="0"/>
              <a:t>Rapidly-exploring Random Tree (RRT)</a:t>
            </a:r>
            <a:endParaRPr lang="en-GB" dirty="0" smtClean="0"/>
          </a:p>
          <a:p>
            <a:r>
              <a:rPr lang="nl-NL" dirty="0" err="1" smtClean="0"/>
              <a:t>Find</a:t>
            </a:r>
            <a:r>
              <a:rPr lang="nl-NL" dirty="0" smtClean="0"/>
              <a:t> a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goal in a </a:t>
            </a:r>
            <a:r>
              <a:rPr lang="nl-NL" dirty="0" err="1" smtClean="0"/>
              <a:t>probabilistic</a:t>
            </a:r>
            <a:r>
              <a:rPr lang="nl-NL" dirty="0" smtClean="0"/>
              <a:t> way.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29</a:t>
            </a:fld>
            <a:endParaRPr lang="nl-NL"/>
          </a:p>
        </p:txBody>
      </p:sp>
      <p:pic>
        <p:nvPicPr>
          <p:cNvPr id="22530" name="Picture 2" descr="http://msl.cs.uiuc.edu/rrt/treemovi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81479"/>
            <a:ext cx="2905522" cy="29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95" y="3356993"/>
            <a:ext cx="3883361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a robot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30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MoveIt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MoveIt</a:t>
            </a:r>
            <a:r>
              <a:rPr lang="nl-NL" dirty="0" smtClean="0"/>
              <a:t>!</a:t>
            </a:r>
            <a:endParaRPr lang="en-GB" dirty="0" smtClean="0"/>
          </a:p>
          <a:p>
            <a:pPr lvl="1"/>
            <a:r>
              <a:rPr lang="en-GB" dirty="0" smtClean="0"/>
              <a:t>Motion </a:t>
            </a:r>
            <a:r>
              <a:rPr lang="en-GB" dirty="0"/>
              <a:t>planning</a:t>
            </a:r>
          </a:p>
          <a:p>
            <a:pPr lvl="1"/>
            <a:r>
              <a:rPr lang="nl-NL" dirty="0" err="1" smtClean="0"/>
              <a:t>Obstacle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self-collision</a:t>
            </a:r>
            <a:r>
              <a:rPr lang="nl-NL" dirty="0" smtClean="0"/>
              <a:t>) </a:t>
            </a:r>
            <a:r>
              <a:rPr lang="nl-NL" dirty="0" err="1" smtClean="0"/>
              <a:t>avoidance</a:t>
            </a:r>
            <a:endParaRPr lang="nl-NL" dirty="0" smtClean="0"/>
          </a:p>
          <a:p>
            <a:pPr lvl="2"/>
            <a:r>
              <a:rPr lang="nl-NL" dirty="0" smtClean="0"/>
              <a:t>“</a:t>
            </a:r>
            <a:r>
              <a:rPr lang="nl-NL" dirty="0" err="1" smtClean="0"/>
              <a:t>Collision-aware</a:t>
            </a:r>
            <a:r>
              <a:rPr lang="nl-NL" dirty="0" smtClean="0"/>
              <a:t> IK”</a:t>
            </a:r>
            <a:endParaRPr lang="en-GB" dirty="0"/>
          </a:p>
          <a:p>
            <a:pPr lvl="1"/>
            <a:r>
              <a:rPr lang="nl-NL" dirty="0" err="1" smtClean="0"/>
              <a:t>Trajectory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en-GB" dirty="0" err="1"/>
              <a:t>MoveIt</a:t>
            </a:r>
            <a:r>
              <a:rPr lang="en-GB" dirty="0"/>
              <a:t>! Setup </a:t>
            </a:r>
            <a:r>
              <a:rPr lang="en-GB" dirty="0" smtClean="0"/>
              <a:t>Assistant</a:t>
            </a:r>
          </a:p>
          <a:p>
            <a:pPr lvl="1"/>
            <a:r>
              <a:rPr lang="en-GB" dirty="0"/>
              <a:t>Configure </a:t>
            </a:r>
            <a:r>
              <a:rPr lang="en-GB" dirty="0" err="1"/>
              <a:t>MoveIt</a:t>
            </a:r>
            <a:r>
              <a:rPr lang="en-GB" dirty="0"/>
              <a:t>! for a new robot </a:t>
            </a:r>
            <a:r>
              <a:rPr lang="en-GB" dirty="0" smtClean="0"/>
              <a:t>and </a:t>
            </a:r>
            <a:r>
              <a:rPr lang="en-GB" dirty="0"/>
              <a:t>interact with a visualized model of the robot in </a:t>
            </a:r>
            <a:r>
              <a:rPr lang="en-GB" dirty="0" err="1" smtClean="0"/>
              <a:t>Rviz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Input: URDF model.</a:t>
            </a:r>
          </a:p>
        </p:txBody>
      </p:sp>
      <p:pic>
        <p:nvPicPr>
          <p:cNvPr id="51202" name="Picture 2" descr="MoveIt! (moveit.ros.org)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36" y="476672"/>
            <a:ext cx="2470127" cy="63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2699792" y="1033572"/>
            <a:ext cx="352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hlinkClick r:id="rId2"/>
              </a:rPr>
              <a:t>http://moveit.ros.org</a:t>
            </a:r>
            <a:r>
              <a:rPr lang="en-GB" sz="2800" dirty="0" smtClean="0">
                <a:hlinkClick r:id="rId2"/>
              </a:rPr>
              <a:t>/</a:t>
            </a:r>
            <a:r>
              <a:rPr lang="en-GB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2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MoveIt</a:t>
            </a:r>
            <a:r>
              <a:rPr lang="nl-NL" dirty="0" smtClean="0"/>
              <a:t>!</a:t>
            </a: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31</a:t>
            </a:fld>
            <a:endParaRPr lang="nl-NL"/>
          </a:p>
        </p:txBody>
      </p:sp>
      <p:pic>
        <p:nvPicPr>
          <p:cNvPr id="14339" name="Picture 3" descr="D:\OneDrive\Documents\GIT\GitHub\dortmans\ros_workshop\new\Moveit_highlevel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8012955" cy="55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MoveIt</a:t>
            </a:r>
            <a:r>
              <a:rPr lang="nl-NL" dirty="0" smtClean="0"/>
              <a:t>!</a:t>
            </a:r>
            <a:endParaRPr lang="en-GB" dirty="0"/>
          </a:p>
        </p:txBody>
      </p:sp>
      <p:pic>
        <p:nvPicPr>
          <p:cNvPr id="52226" name="Picture 2" descr="http://54.221.224.253/wordpress/wp-content/uploads/2013/12/Overview.0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2746"/>
            <a:ext cx="7560840" cy="5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1907704" y="1047071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http://moveit.ros.org/documentation/concepts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Industrial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http://rosindustrial.org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wiki.ros.org/Industrial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AutoShape 2" descr="data:image/jpeg;base64,/9j/4AAQSkZJRgABAQAAAQABAAD/2wCEAAkGBxQTEhUUExQVFRUWGRwWFxgXFyAcGhwdGB8bHB8YHx0cHCggHyEmHRkaITEhJikrLi4uGh8zODMtNygtLisBCgoKDg0OGxAQGywkICY0LC8xLTQsLCwsNCwsLCwsLCwsLCwsLCwsLSwvLCwsLC4sLCwsLCwsLCwsLCwsLCwsLP/AABEIAHgA/gMBEQACEQEDEQH/xAAbAAABBQEBAAAAAAAAAAAAAAAAAQQFBgcDAv/EAEgQAAIBAwIDBAYGBggDCQAAAAECAwAEERIhBTFBBgcTUSIyQmFx0RQjUoGRkhVTVJOxwRczNUNygqGyRKLxJCU0YpSzwtPw/8QAGQEBAAMBAQAAAAAAAAAAAAAAAAECAwQF/8QANhEAAgECBQIDBgUFAAMBAAAAAAECAxEEEiExURNBImFxFDKBkcHRBTOhsfAjQlLh8WLS4hX/2gAMAwEAAhEDEQA/ANxoAoAoAoAoAoAoAoAoBDQGS96PbC6huhbwOYlVFYlQNTFs9SOQ2HxzXp4LDwnDPJXZyVqklLKi092PH5by1ZpsF45DGWHtYVWBPQH0sfdXNjKMaU7R7mtCbmtSl94fbW7jvHhhkaFIsAaQMsSM6jkHPPYV2YXDU3TzSV7mNWrJSsjQOwHG3vLJJpQA5LISOR0kjUP/AN0NcGKpKlUcY7HRSm5RuzM+1/by9F5KsUpiSJyiqAOm2WyN8+XvFejQwlLppyV7nLUrSzaGtdlOKNc2kMzDSzoCQOWfMe4868utBQm4rsdkHmimxv29vZIbCeWJikihSrDGRllHUEcjV8NFSqpS2IqNqLaMbtO1vFpc+FNcSY5+HEHxnz0xnHKvWeHw8d0l8X9zjVSo9mOP09xvzvf/AE5/+qq9HC/+Pz/+hnq+Z24b3j39vJpuMy49ZJU0P/AEfHH3VWeCpTV46ehKrzjubJwHi8d1Ck8RyjDl1BGxU+8GvJqU3TllZ2QmpK6O/E75IYnlkbSiAsx+H86rGDnJRW5LaSuzFu0PeVdXD6bbMKE4ULvI3345nyFexRwVOCvLVnFOvJvQjXv+LQjxGa9QDclg5UfHUMD7xWihh5aWiVzVI8lx7C95bSSLBeacsQEmG252AYct+jf9a5MTglFZqfy+xtSr30kaoDXmnUVDvC7YiwRQih55B6APJR9s+fuHWurC4Z1nrsZVaqgjLl41xa8JeN7lgD/dAqg92VGPuzXpdLD0tGl8TlzVJciQdr+J2bgSPL56LhSdX5gD94NHhqFVXil8COrOL1ZsHYjtL9Pg8Xw2jIOlgd1yPst7Q/hyrysRQ6M7XudlOpnVyxVgaBQBQBQBQBQAaATVS4Iq/wC01pC5jluIo3AyVZgCAeVawo1Jq8U2ijnGOjZXu0XeRbQR5iDTO2fD9FljbGMnWRggZGcZ51tSwc5vXQzlXiloR/YLvEe7uPAmjRWYEoyE49HcqQc9OuelaYnBqlHNF+pFKu5Ss0aMRXAdBCdoeyltelTPHqK7BgSrY8sjfG5/E1rSr1KXuMpOnGe6H/C+Fx28axQoEReQHv5n3n31Sc5TeaRaKSVkRXHux1pduJJosuABqUlSQOhxzrSnialNWiykqcZO7Jeys0ijWONQiKMBRyAFZOTk7tmiSWxC8Y7E2dzL40sWX9ohiobH2gDg+Va08VUhHLFmcqUG7tFgghVFCqAqqAAByAHIVi227s0SsVzvN/sy6/wr/vWunCfnRMq3uMpncZ6118E/+Vdf4jtExw3c1rFeVY6zPu+WwjNmJSB4iOoVuuGyCPhiu78PlJVcqMMQlluNe46Q/R7hc7CUED3soz/AVf8AEV416FcN7rGffdxcjwbUHZh4r/ccIPxDH7qt+HU95lcTLsTPdP2aSG2S5YAzTDUCeaoeSj4jc/HHSssbWc5uK2RpQhlVy+6a4bG5iXe32aS3mSeIBUmyGUDADjfI8sjf4g+dezgaznHLLt+xxV4KLzLuaR3d8XNzYROxy65jf/Ehxn7xg/fXn4qmqdVpHTRlmiZd3yBv0ic/qU0/D0/56q9LAfk/E5cR75rPYziEEtpF9HK6VRVKDmpA3DDmD8edeViISjN5zrptOKsSHFeFxXMZimQOp6Hp7weYPvFUhNwd4ss0pKzO9hZJDGscahUQYVR0FRKTk8z3CSSshxUEhQBQBQBQBQDDj940NtNKgLMkbMoAzkgEjb41enFSkkysnZXKbPxeRFj18UTS6LIxjtdbBT7etXKqM8iy9K6lTjd2p7eZlma/uJaO7trNRHHruZ5vrQBh5ZcgDxGbYBcBRk4A2rLLOo7vwpfJF9I7EJ2p4S0yF71dc8+mG3ggI+rwS5Id8Bj9psAYAFbUaii7U9EtW33M6kbrxdyM7qOAKl5O/wBYfBRVUyRGJg0mSfQLHkFxnPX31tjardNLnh32K0I+Js1mvLOoKAKAwjvQ4tcfT5IzJIiR6dCqxUYI9fbmSc7/AMK9nBUo9JOxw1pSzmm921/NPYRPOSW9IBjzZVOA34fjz6152LhGFVqJ1UW3G7Mj7ccbuTfTapJI/Dcqiq5UKo5EYIG4wc++vVw1KHSWl7nHUnLPubX2OvJZbK3km/rGQFs7E+Rx7xvXj14qNRqOx2023FNjLvN/sy5/wr/vWr4T86JFb3GY52P7XycPMhjjSTxMZ1kjGnPl8a9evh1Wtd7HFCrkLN/TDcfs8P5mrm//ADo8s19pfBXeOdpbvikiRac75SKIHGeWo8ycZ5nYb1vTo06CcjOVSVQ2DsB2dNjaiNiDI7GSTHLJAGkeeAAPxrycTW6s7rY7KUMkbGW98jf94n3QxgfD0/5k16mA/K+Jy4j3ja+BoBbwgchGmPyivGnfM7nZHZD6qljPe+hB9BQ9RKuPvBFd34f+Y/Q58R7p47kmP0OUdPGOPvVc/wABU/iCXUXoMN7pNduuxyX6L6XhypnQ+MjB9hhtsT+HvrHD4h0X5F6lJTRkfEex/ELJ9Yjk9HlLASdv8vpD8K9WGIo1dL/M5HTqQ1H3BO868gIEhE6jYhxh/hqHX45rOpgaUtVoTCvJbu5r/ZXtJFfQ+LFkY2dD6ynyP8j1ryq1GVKWVnZCamromqyLhQBQBQBQBQEP2j4hJEiLFp8WZxEhb1VJBOojmcAE4rWlBSbzbLUpNtbHns7wCK0jKIMsx1SPgAyMeZIG3nheQFRVrSqSu/8AghBRVkRLw/o2RpFA+hyEawBvAc+sPOLJ5eznI2zWi/rK39y/X/fHJW2R37fsd7BvEuJryT0YoVMUBPLQAGlmHuYgAHqEqJLLFU1u9/oStXmZ17IsXa5n0MqTyh49YwzIEVQ2M5AJBxmlayUY8b+oh3ZZKwNDjc3KIMu6oOWWIA+G9Em9g3Y6o2QCDkHcGgInjPD7SQoblIWI2QyYz8Bnn8KvCc4+7crJRe5JxRgABQAByA2AHuqhYjOKcNs3lRp0gMgxoL6dXuxnc1pGc0rRvYq4xvqSyjasyxWO83+zLr/Cv+9a6MJ+dEyre4yhdzPDopmuPFjSTATGtQ2M55Z+Fd2PnKKVmYYdJ3uXDtz2MhltJBBDGkqDWmhACSu5TYdRkfHFcmHxEo1FmehtVppx0KH3P8eENyYHOEuMAHycch942+OPOu3H0XKGZbo58PO0rPubgRXjncY5338NInhuB6rp4Te4oSw/EMfwr1fw6fhceNTjxMdUy8d2vGhc2MW/pxDwpB1yvI/euDXHi6Tp1H5m9GeaCLWK5jUyTvr4wpMVqpyy/WSe7Iwo+PM/hXp/h9N6zfocmJltEtXdNw4w8OQnnKzS/c2y/wDKoP31z42eas/LQ1oRtAtFzexo6I7qrSEhFJ3YgZIA67VyqLabS2NW0hyKrYkp3eL2cgntJ5WVVljjaRZAACdAzpJ6g4xvXXha04VElsY1oJxbKN3JzMLuVR6rRaj5ZVlx/E12/iH5afmYYZ+I2oV5B2i0AUAUAmaAhuL9o4bdyja3cLrKRI0jKv2mCg4Gx5+VaQoymrr9SkpqJUuJcanupbTRCtuzFpraWWQOjjTjw8KMB2DEYycDJBO+OqFONOMru/Zq36+hlKTk12LjwDjAnU6l8OVDpliJ3Rv5g8wetclSnkemq7M2jPN6knIAQQdwRgg9QazuWM5vXVLe/hifNpE0QGDsupvroFPkBjbpqxXoxi3OEpLxP+JnO9E120NGVQMADAHKvPOg9NQGId9UcgvFaQHwfDAjJ9UHfUM8tWR8cYr2Pw5xyWW5xYhPPqXTuejmWwPi5CmQmEN9jC8vdq1Yrjx+V1fD8TbDpqOpnfezHIOIOZgdBA8In1dGBsPvzkV34Fx6SUd+5z175zVO7GOYcOhE4IPpaQ3MJk6c593L3YrzcY4Oq8p1UL5dTHO8CKUcQn8cHUzejnqns6fMY2265r1sK49FWOOrfPqbn2MjlFlbifPiBBqzz92ffivFr5eo8ux3U75VcZ95x/7ruv8ACv8AvWr4T86JWt7jKV3FMC91gjkn8Wrs/EdomOG7muEV5Z1mA95fBzZX2tPRSU+LGeWGBywHvB3/AMwr28JUVSnZ77HBVhlndGxdjeOreWsc6kZI0uAeTrsw/Hf768mtS6c3E7Kcs0bnftRwNLy3eB9s7qwGSrDk33Hp1GailVdOakiZxzKxhlzDe8InzkxnkHG8Ug6ZzseXI7j769pOliYa/I4Wp02P7rvTvmTSGiQ8tQTf7snA/Cs1gKSd7Ml4iT2PfY3sVPfTCe4DiEtrdn9aXrgZ3weWry5UxGJjSjlhvsTTpOTuzc0jAAAGABgAdAK8Xc7jIe83shdtO10hedDyUevEB0AHNQckEbj4716uDxFNR6b0/ZnJWpSvmILhfeXfQAIXWULtiUZYe4kEH8a2ngaUnfb0M1XlHRnDjPbS9vx4BOQ5H1US7tjfB3JPLP3VanhqVHxfqVlVlPQ0rut7IvZxvLMMTS49H7CjkCfM8z5cq8/GYhVJWjsv3OqjTcVdl8FcRuFAFAITQEJxXtPBC5Q+I7KutxFG0mhTyLaQcZ3x1OD5VrToymrrvy7FHUSIvsLOX+kSeE2iaQzRznT9ajeqDgkjSBgD7OOua0xKSSV9Vo1x/wBIp93YsHFeExTwmKRRoPLGxUjkykciDyIrGE5QlmRZxUlZlLuYrv6VHGNIuolZkuGOFuIVxmNkHNskZ6LkEc8V1qVPI5f2vtw/IxtK9u/PkTUsd9cgRvHHaxN/WMk3iS6fsD0FCk8tXQVinSpu6bb7cF/G/IeRdj7JWVhaw6kAVTpBxjl8T7zvVOvVs1m3LKnFdierIuITQFTm7wuHAlWnGQcEFTzG3lXSsJW3SMnWp7XE/pG4d+0D8rfKp9ircDr0+Ty/eHw0/wDEA/5Sf5U9jr9kR1qfJ6/pG4d+0D8rfKo9jrf4jrw5EPeJw39oX8p+VT7HXXYdanyeh3j8O/aB+U/KnsVbgnrw5EbvG4aRg3AP+U/Knsdbgjr0+RE7xOGjlOo+Cn5UeDrvsOtT5PX9JHDv2gflPyp7FX/xJ68OTw3eHw085wf8p+VFg6/ZEdanyKveJw0cp1HwU/Knsde+qHWpruev6SOHftA/KflT2OtwT14cnmTvE4aQQZ1IOxBUkH/SiwdZO6RHXp8jOLthwdTqUwK3mIcH8QtW9mxPn8x1aQ9HePw79oH5T8qp7FW4J68ORf6SOHftA/KflU+x1uB14cge8fh37QPyt8qj2KtwOvDkZ3PbThEhzI8LnzaLUf8AVassLiFsn8yOtSOtr274VGMRyxoPJI9P8FqHhK73Q61M7jvH4d+0D8rfKo9jrf4k9eHIf0kcO/aB+U/Kp9irf4kdenySvA+09tdlhbya9GNWxGM5xz+FZVaM6fvIvGpGWzJc1kXK9xfi8kkptbTHi4zLKd1gB5Ej2nO+EyOW9bQppRzz247szlK7yobx3ENgFt4Y5Z5nzIyx4aVvOWRmIG/vIz0qWpVvHJpL9PRC6h4Vqxja3QgU3lsGa0kJNxDpw0TAnXIq9MEHWnxI3GDdxz/05+8tn9H9GVTy+KOxMv2tthKImlRdUYlRyw0OpzybPMY5GsuhNxukW6kb2uR3Y2xjae4uY1YQuQIC2eRy0jIp9VHcg5wM48sVrXnJRjCW/f6X80RTSu2ti36a5TUWgCgEIoBn+iIP1EX7tflVs8uSLIp/aXgwN9AF8OFWQ+B9UjRmZSSVkUgE5Q5XBHqt5V00qn9N9+ebeRlOPjRIcNuIfE+j3VrBDOfVwimOUD2o2K8/NDuPfzqk4ytmhJtfqvX7kxkr2ktRePdmVDC5toovFQYaJkHhyqPYO3ot5N0pTraZJt2548yZQ7oe8FNpcx60hiBB0ujRqGRxzRhjY1Sop03ZsmOWRIjhFv8AqIv3a/KqZ5clrLgX9EW/6iL92vypnlyLLgQ8Jg/UQ/u1+VM8uRZcEH2gkhjZYILeGS5kHoJ4a4UcjK+2yj/XGBW1KLac5O0V+vkikmk7Jai8A4JaRa4j4M1x68xKrqyf/Lj0V6AdBUValSVnql2EIxWncnP0Rb/qIv3a/Kss8uS9kH6Ig/URfu1+VM8uRZcDOdLJJBGy2yyNjShVAxzsMDGelSuo1dXsQ8q3HY4RB+oi/dr8qjPLkmyF/RFv+oi/dr8qZ5ciy4EPCIP1EP7tflTPLkWXB5j4ZbHOIYTg4OEXY+R22O9M0+WLI9/oiD9RF+7X5Uzy5FlwNr22tIl1SR26LkLlkUDJ5DlUxc5OybIaitxwvCbc/wBxD+7X5VGeXLJsiO45w1FQGKKBcMNRaJCNO/njG+N6vTld2bfzKyWmgnZDW0OuWCKF2Y7RBcFRjByvPfNRXy5rJkQ2uznxbicssjWtoQHH9dMRlYQeQA5NIRuF6cz0zaEIxjnn8Fz/AKEpNvLE4TSi1VbOyQPcN6R1HIUNznmbmST05sfcKsv6j6lR6fzREaR8MdyV4JwZLdW31yudUsrD0nbzPkB0XkBWVSo5+i2ReMbIgobLwQ0/D5jOod2mg8QOrliWbSfYkBOQOR5dcjdzzeCqrcP+boztl1ieOwfDLeSKeYQx6J52kVGUMUC4AVgRsQwZtPs68UxU5KSi3qkvuKUVZtdy6hcVymwtAFAFAFANuIXqQo0krhEUZZjyFTGMpO0dyG0tykXnELa7vVW5V/o/hAQrPG8cbysx1EawAx0hMfE11xhUhTvDe+ttdLGLlGUtdh1xnswY4yIAZYPWa2Zt1x7cDneNxzC+rt0zmohXzPxOz5/9vImULLTbg69mO0WdEUz6w+RBMdi5HOGQezMvUe1zFVr0d5RXqvqnwyYT7P8Anl6j7jfCXWT6Va4E4GHQ7LOo9lvJvst0+FVp1ItdOpt+3+i0ou90SPBeLpcx648gg6XRhhkYc0YdCKznBwdmTGWZEiaoWILj/GzGVggUSXMg9BM7KORlfyQf68q1pU1LxT93+aFJytotzrwHgot1YlvEnkOqWUjdj5DyUcgvSoqVc/ouxMY29Su9mrZl4lfB/CMoRCJVj0+uMgEajnpnffFb1WnRha9tTKKamz1w+44lLNPB9JgX6OVBlFvkuXUMBoMmFAHXJpLoRjGWV6+fHwJTm21dHa37VSpY3E0yq81tI0BC7LI2VCkbnSDrXPPGDVXRi6ijHZ6jqNRbe6Ibjltdiewkufo8mu5h9KOMq8Z1ZCaiTqXfH/WtqcqeWcY3Wj9Css103bcsvDb64W/ltpZUkTwVmQrHoI1u66T6RzgLz2zWEowdJTirO9t/JGilLPlZ54NxK5FzdQTOsohRJEKR6CdYJ041HyxmlSEMkZR0vdbhSldpkNwPtFe3HgSrJbssshEkCr9ZAo1D0iWycEbkqOla1aNKF4u+i37P0KRnN22OnYi2vBcXJaaExi5fxlER1O+gekp1eiPV235GoxDpZI2TvZW1Jp5rs6/S+IteS2ouIQEjWbxfAJIVywCBPE39U+lnpyqLUVTU2nxa/wBReeZx+hCcav5rmwglm8JlFyI3VoSPE+s0LIuWym2QVwd871tThCnVcY3258tnyUlJyjd8lq7ScRuUlhht/DhjZWZriVcxrp5JzAyfefhXNRhBxcp6+S3NJuSdl8xOAXw4hZSfSEik0u8bY9KNzHuHAPLOxpUi6NRZbr/YjLPHUTuwXHDIPjL/AO7JU4zSs/h+wpe4hl2g+k2JmmgaIxXEiFzIDmF30xmTbZkwFODjGDvirUnCraMr3S+a3t6kSzQu13J/s1w+GFHWJxK5bVNIWDO7nq5Hu5DoOVY1Zyk/ErLsuC8IpLQ78O4xb3IfwZVk0+i+k8s5/jg4PuNVnCcNWrEqSloiqzWrcK8KOxtmnWZ/rCSzadOlVX0R6OxPpNsNO/OulSWIu6krWM/y/dRLvELfiMZQaUukk8QeyZI9JVsfaKlhnySsk89F33Vrehb3Z+pZdVYGgtAFABNAQfazibRRBIj/ANolISFQMkkkZOPILkknYVrSgpSu9luUm7LTcheJ8EuEljld2voojq8F9KyBukg0gJIR0UgfHNbQqwcXFLK33+nl6lHGSd3qT9vc299AwGmWNvRdGG4P2WU7qR+NYOM6UuGaJqaIy1unsnWCdi1u5CwTtzUnlDIf9r9eR33N5RVVZo7919V9iqeTR7dhp2v4Sia7jTmGTSLtBtsNluV8nj2JI5ge4VehUbtG+vb7ejIqRW/YlOznEn1Na3B1TRgMrjlNEfVlHv6MPMZ6is6sFbPDb9nwTBvZkX2ikKXqtZDVd6Q00YICPEM48Q9G6Kee/lWtLWn4/d7Pz8vqVlpLw7juftWHSNbZNdzLkLE23h4OGaT7KqQfiRgc6osPZvP7q/X0Jc9Fbck+z/BRbhmZjJNIdUsp5sfIeSjkF6VSrVc3tZdkWhHL5kqayLlK4U1yvEbmZrOYRzKiq2qPbwgRk+n7WNseYrrnk6UYqWquYxzZ27HvgNxcLc3cr2U6rNpdcmPP1aY0nEnrMRgdN9yKirGGSKUlp69/gTFvM7ojrbhdxPBeW720sJnma4jkcoUBHhlVYK5OSUxsCN60c4wlGSleysyiUmmrWPfF24jcfR/+xaBbzRyuPGU+JoI2TYYHxpTVGGbxbq221xLO7aEjxCK6jukvI7YyrJAsMkOtVkQqzOGBPot65BGRyrOOSUOm5W1bv22LvMnmS+Aysor76RczPalDcxhY9MqfVaFYDUT7Wd9gcZ61eXSyKKls+Nyqz3ba3GlrwC5lms3ks44JYGV5blZAS4AIZQFUElhzzyyefOrSqwjGSUm09lwQoybV18R5ccJuxcSRIh8Ga6S5M6uF0qukshXmTlcDoee3KqRnTyJt6pNWsS4yzW87jvh8lx+kpZWtJljljjhDEx4BjZyXID50nUMYyfdVZKHRUcyum337otG+dux77xIJ5YY4oIHlPiJISrKABGwODqOcnpgVGFcVJuTt/sitdqyVxjxnh00tzHdPY/SEMIQQyOoaFwzHJGShDArkgnly6VenOKg4KVnfflESi281rnLgNjf23i64MofFk8KJ0w7zGPQFzjGgB8nbnyNTUlRnaz41d9le/wAyIqcd0S3d1BNFaLBNA8TRl92KkNrd320sTsGxuBWWKcXUcou9y9JNRs0WeeFWUqyhlIwQRkEeWDXOm1qjVq5U/oy8MlaRI1Wzl0+LpGDC67CTA5oRjPljyrqzOurN+JbfYysqbv2OPFeGy2iKeFQRnxWBk5MCoHoAZYYTdtxnGdgc0hONR2rvbYhpwXgRdFG1ctjYg+2MUZtmkdzGYfrY5BuyuudJA65yV09QxFa0G86SV7lKiVrla4JLxBjKXlY3UOl3hJXwXSQZEYwuY3GCOZ333B26Kioq1l4X373RlHO99y58E4xHcxeJHnnpZSMMjDmjDoR5Vy1Kcqbs/wDptGSkSNULEL2n7Qx2cJkcFmOQiDmx/kBzJ6CtKVJ1HbYpOaiitScKnkt/pEcgnuJyutopAoEOcmCF99I6FvWOWPkB0qpGM8jVkuVu+WZ5W1dalm7KcPlhtlSZtT5Zj6RbSGJITU27aQQuTzx0rnrTjOd4r6GlOLjGxw4zwVtf0m2IjuV2OfUmUf3cn8m5g+fKlOorZJ6r9vNfzUSh3W524feRXsLq6ecU0LjdWxujD78g9RgionGVKSafmn5BNTRXbaK7dbmwTwjHHmHxpGJcRyLkZQD02CtjJYZxvXQ3TTjVd7vW3bT7maUtYdhbzgt+PASPwWaA4iuc6SqEaWV4t9e2OTbkDlUKpSd79919g4T0t2JdOx0IRdLSLOCX+kKcSlmwGYnGCDgeiQV2G21ZvESb1247F+mrefI94DwCO21lSzyStrllfGtz78AAAeQ2qlSrKduyXYmMFEl6zLhQBQBQBQBQBQBQBQBQBQBQBQBQBQBQHiRAQQRkHYg8jnpimwK1DwO4tvRs54/CzlIJkLBc+ysitqC+QwcVvKrCetRa8r7Gai4+6LD2wjj1peAW00eCU1aw4bkYyAC+TtjGc7Y60eHk9Yarn7hVEve0IfifEJJZY3kiOvObO0J9JmH/ABM/2FXmB0952G0IKKai/WX0RnJ3s38F9S09neE+BGQza5HYySvjGt25n3DYADyArlqVM7utuxtCNkR/aKzaBjeW5VXA+uRmCpMo6EnZXHst9xrSlJSXTlqu3kyslbxI68L7Z2U6qUuIgWHqswVh7iCedRPD1YPVExqRfc8rh+J9CI7UY9xlkOfvKoPwpqqPxI0c/gF/2d0MZrNhBKTllx9TL7nQdTy1jce/lUxrXWWeq/Ven2Dh3iOuCccExaORDDcJ/WRMd8H21PtIejD4HBqlSnk8Sd0+/wDNi0ZX07kwBWZYqfa1XtW+nQAFtIinVjhWUnCyHAzlGOfeCR5EdFG1RdOXqvr8zKaaeZEx2f4T4CNqYySyMZJXO2pyANh0AAAA8hWdWpnlpt2LxjZEpisywoFAFAFAFAFAFAFAFAFAFAFAFAFAFAFAFAFAFAFAJigKJxHhqLfN4zPC87h7W5TGQQiobclgVGcZAI31HG4rsjN9Pw6pbr6mDj49fg/oWjg3BIrfUVBaR/Xkc6pG+LHfHkOQrmqVJT3247GqikSYFULFU7f3kUYtfFwVNxGShGQVBwWI5aU1Kxz5DqRXThoyk5W4f8+JlVaVrlil4fE66WijZfIoCPwIrBTktmaZVwQJ7JrCzSWDC2kOMrjVE+OQZOnPmp2z1rZV8ytU1Rn07e7oO+D8d8RzBOng3CjJjJyHUf3kbe0v+o61SpSss0Xdc/R+ZZT7Pc9doOD+MFeMiO4i3hkxnB6qfNG5EVFKpk0eqe6/ncSjfU82PaNDbGeb6oxkpMp3KOvNPM52x5hhVpUXnyx1vsFPS7GScNmvQXuXkhifAW2XAynP60kE6m+yCMDbJqznGnpHV8/YjK5avTy+5aFFc5oeqAKAKAKAKAKAKAKAKAKAKAKAKAKAKAKAKAKAKAKAKAacT4fHPG0Uq6kbmP4EHoQdwatCUoyzRIaTVmQnCL+SCUWt22on/wAPOf70D2G8pQMf4uY8q1nCM1nh8Vx6eX7FE2nlkPeNcfSEiJAZrhvUhQ+l8WPsL5sf9arCk5avRckylbRbjSw7PaxK93plmnQxvj1UjOfqk64Gc55k71M61mlT0S+d+WQod3uznwXiTQMlpdE+IPRhlI9GYDlvyD4G6nnjIqakFO9SG3dcCMsvhkWesDQjOPcGS5jCklHU6opF9aNxycfzHUZFaU6jhK/buuVwVlHMiG4d2olKtG9rNLPCdE3ghdOrowLuuzDDe7PurSdBKzUkk9r7lFN7WE4V2faS6e8uIxGWKmOENqCsox4z+yZMbbDYDmek1K2WChB33u/p6BQvLMy3VzGoUAUAUAUAUAUAUAUAUAUAUAUAUAUAUAUAUAUAUAUAUAUAUA04jw+OdDHMiyIeasMj41MZOLvFkNJqzK5xjswsETTWS+DPEjMugZEnUo4Pr5xtncE7c63p1nJqNTVP+acGbglrHQLLtRIkcct1EvguqsLiFiyAN1dSNSDfnlh8KOgnJxg9eHuFU0u9iS7U2hntH8PBdcTQkb5eMh0I6bkbfGs6MstRX22LTV46EhwniCzwxzJusihh945VWcXCTi+xZO6uOmqpJXrL+0rnTy8CHxP8eqTH/JWz/Jj6v5aGa99ljFYmgUAUAUAUAUAUAUAUAUAUAUAUAUAUAUAUAUAUAUAUAUAUAUAUAUAjUBUlDWLOjRtLZuSylQXMWv1o2QbmMncEZxkgjAro0qq6dpfzW/JkvBvsRvC+NJazMkSTvZNuGEL6YGPsqSvpRnnt6uPKtJ0nUjdtZuLrXz/m5VTUXpt6Hmx409vKzW9tcy2srF9PglWiY82TVsyMfS07EbkZzUypKa8UkpLz3IU3F6J2J2btM8g021tO8h/WxtDGvvZnAyB5LnPu51j0EtZyVvLU06l/dTuP+z3CfARiz+JLK3iSvy1MQBgDooGwHlVKlTO9NlsTCNkS1ZlwoAoAoAoAoAoAoAoAoAoAoAoAoAoAoAoAoAoAoA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TEhUUExQVFRUWGRwWFxgXFyAcGhwdGB8bHB8YHx0cHCggHyEmHRkaITEhJikrLi4uGh8zODMtNygtLisBCgoKDg0OGxAQGywkICY0LC8xLTQsLCwsNCwsLCwsLCwsLCwsLCwsLSwvLCwsLC4sLCwsLCwsLCwsLCwsLCwsLP/AABEIAHgA/gMBEQACEQEDEQH/xAAbAAABBQEBAAAAAAAAAAAAAAAAAQQFBgcDAv/EAEgQAAIBAwIDBAYGBggDCQAAAAECAwAEERIhBTFBBgcTUSIyQmFx0RQjUoGRkhVTVJOxwRczNUNygqGyRKLxJCU0YpSzwtPw/8QAGQEBAAMBAQAAAAAAAAAAAAAAAAECAwQF/8QANhEAAgECBQIDBgUFAAMBAAAAAAECAxEEEiExURNBImFxFDKBkcHRBTOhsfAjQlLh8WLS4hX/2gAMAwEAAhEDEQA/ANxoAoAoAoAoAoAoAoAoBDQGS96PbC6huhbwOYlVFYlQNTFs9SOQ2HxzXp4LDwnDPJXZyVqklLKi092PH5by1ZpsF45DGWHtYVWBPQH0sfdXNjKMaU7R7mtCbmtSl94fbW7jvHhhkaFIsAaQMsSM6jkHPPYV2YXDU3TzSV7mNWrJSsjQOwHG3vLJJpQA5LISOR0kjUP/AN0NcGKpKlUcY7HRSm5RuzM+1/by9F5KsUpiSJyiqAOm2WyN8+XvFejQwlLppyV7nLUrSzaGtdlOKNc2kMzDSzoCQOWfMe4868utBQm4rsdkHmimxv29vZIbCeWJikihSrDGRllHUEcjV8NFSqpS2IqNqLaMbtO1vFpc+FNcSY5+HEHxnz0xnHKvWeHw8d0l8X9zjVSo9mOP09xvzvf/AE5/+qq9HC/+Pz/+hnq+Z24b3j39vJpuMy49ZJU0P/AEfHH3VWeCpTV46ehKrzjubJwHi8d1Ck8RyjDl1BGxU+8GvJqU3TllZ2QmpK6O/E75IYnlkbSiAsx+H86rGDnJRW5LaSuzFu0PeVdXD6bbMKE4ULvI3345nyFexRwVOCvLVnFOvJvQjXv+LQjxGa9QDclg5UfHUMD7xWihh5aWiVzVI8lx7C95bSSLBeacsQEmG252AYct+jf9a5MTglFZqfy+xtSr30kaoDXmnUVDvC7YiwRQih55B6APJR9s+fuHWurC4Z1nrsZVaqgjLl41xa8JeN7lgD/dAqg92VGPuzXpdLD0tGl8TlzVJciQdr+J2bgSPL56LhSdX5gD94NHhqFVXil8COrOL1ZsHYjtL9Pg8Xw2jIOlgd1yPst7Q/hyrysRQ6M7XudlOpnVyxVgaBQBQBQBQBQAaATVS4Iq/wC01pC5jluIo3AyVZgCAeVawo1Jq8U2ijnGOjZXu0XeRbQR5iDTO2fD9FljbGMnWRggZGcZ51tSwc5vXQzlXiloR/YLvEe7uPAmjRWYEoyE49HcqQc9OuelaYnBqlHNF+pFKu5Ss0aMRXAdBCdoeyltelTPHqK7BgSrY8sjfG5/E1rSr1KXuMpOnGe6H/C+Fx28axQoEReQHv5n3n31Sc5TeaRaKSVkRXHux1pduJJosuABqUlSQOhxzrSnialNWiykqcZO7Jeys0ijWONQiKMBRyAFZOTk7tmiSWxC8Y7E2dzL40sWX9ohiobH2gDg+Va08VUhHLFmcqUG7tFgghVFCqAqqAAByAHIVi227s0SsVzvN/sy6/wr/vWunCfnRMq3uMpncZ6118E/+Vdf4jtExw3c1rFeVY6zPu+WwjNmJSB4iOoVuuGyCPhiu78PlJVcqMMQlluNe46Q/R7hc7CUED3soz/AVf8AEV416FcN7rGffdxcjwbUHZh4r/ccIPxDH7qt+HU95lcTLsTPdP2aSG2S5YAzTDUCeaoeSj4jc/HHSssbWc5uK2RpQhlVy+6a4bG5iXe32aS3mSeIBUmyGUDADjfI8sjf4g+dezgaznHLLt+xxV4KLzLuaR3d8XNzYROxy65jf/Ehxn7xg/fXn4qmqdVpHTRlmiZd3yBv0ic/qU0/D0/56q9LAfk/E5cR75rPYziEEtpF9HK6VRVKDmpA3DDmD8edeViISjN5zrptOKsSHFeFxXMZimQOp6Hp7weYPvFUhNwd4ss0pKzO9hZJDGscahUQYVR0FRKTk8z3CSSshxUEhQBQBQBQBQDDj940NtNKgLMkbMoAzkgEjb41enFSkkysnZXKbPxeRFj18UTS6LIxjtdbBT7etXKqM8iy9K6lTjd2p7eZlma/uJaO7trNRHHruZ5vrQBh5ZcgDxGbYBcBRk4A2rLLOo7vwpfJF9I7EJ2p4S0yF71dc8+mG3ggI+rwS5Id8Bj9psAYAFbUaii7U9EtW33M6kbrxdyM7qOAKl5O/wBYfBRVUyRGJg0mSfQLHkFxnPX31tjardNLnh32K0I+Js1mvLOoKAKAwjvQ4tcfT5IzJIiR6dCqxUYI9fbmSc7/AMK9nBUo9JOxw1pSzmm921/NPYRPOSW9IBjzZVOA34fjz6152LhGFVqJ1UW3G7Mj7ccbuTfTapJI/Dcqiq5UKo5EYIG4wc++vVw1KHSWl7nHUnLPubX2OvJZbK3km/rGQFs7E+Rx7xvXj14qNRqOx2023FNjLvN/sy5/wr/vWr4T86JFb3GY52P7XycPMhjjSTxMZ1kjGnPl8a9evh1Wtd7HFCrkLN/TDcfs8P5mrm//ADo8s19pfBXeOdpbvikiRac75SKIHGeWo8ycZ5nYb1vTo06CcjOVSVQ2DsB2dNjaiNiDI7GSTHLJAGkeeAAPxrycTW6s7rY7KUMkbGW98jf94n3QxgfD0/5k16mA/K+Jy4j3ja+BoBbwgchGmPyivGnfM7nZHZD6qljPe+hB9BQ9RKuPvBFd34f+Y/Q58R7p47kmP0OUdPGOPvVc/wABU/iCXUXoMN7pNduuxyX6L6XhypnQ+MjB9hhtsT+HvrHD4h0X5F6lJTRkfEex/ELJ9Yjk9HlLASdv8vpD8K9WGIo1dL/M5HTqQ1H3BO868gIEhE6jYhxh/hqHX45rOpgaUtVoTCvJbu5r/ZXtJFfQ+LFkY2dD6ynyP8j1ryq1GVKWVnZCamromqyLhQBQBQBQBQEP2j4hJEiLFp8WZxEhb1VJBOojmcAE4rWlBSbzbLUpNtbHns7wCK0jKIMsx1SPgAyMeZIG3nheQFRVrSqSu/8AghBRVkRLw/o2RpFA+hyEawBvAc+sPOLJ5eznI2zWi/rK39y/X/fHJW2R37fsd7BvEuJryT0YoVMUBPLQAGlmHuYgAHqEqJLLFU1u9/oStXmZ17IsXa5n0MqTyh49YwzIEVQ2M5AJBxmlayUY8b+oh3ZZKwNDjc3KIMu6oOWWIA+G9Em9g3Y6o2QCDkHcGgInjPD7SQoblIWI2QyYz8Bnn8KvCc4+7crJRe5JxRgABQAByA2AHuqhYjOKcNs3lRp0gMgxoL6dXuxnc1pGc0rRvYq4xvqSyjasyxWO83+zLr/Cv+9a6MJ+dEyre4yhdzPDopmuPFjSTATGtQ2M55Z+Fd2PnKKVmYYdJ3uXDtz2MhltJBBDGkqDWmhACSu5TYdRkfHFcmHxEo1FmehtVppx0KH3P8eENyYHOEuMAHycch942+OPOu3H0XKGZbo58PO0rPubgRXjncY5338NInhuB6rp4Te4oSw/EMfwr1fw6fhceNTjxMdUy8d2vGhc2MW/pxDwpB1yvI/euDXHi6Tp1H5m9GeaCLWK5jUyTvr4wpMVqpyy/WSe7Iwo+PM/hXp/h9N6zfocmJltEtXdNw4w8OQnnKzS/c2y/wDKoP31z42eas/LQ1oRtAtFzexo6I7qrSEhFJ3YgZIA67VyqLabS2NW0hyKrYkp3eL2cgntJ5WVVljjaRZAACdAzpJ6g4xvXXha04VElsY1oJxbKN3JzMLuVR6rRaj5ZVlx/E12/iH5afmYYZ+I2oV5B2i0AUAUAmaAhuL9o4bdyja3cLrKRI0jKv2mCg4Gx5+VaQoymrr9SkpqJUuJcanupbTRCtuzFpraWWQOjjTjw8KMB2DEYycDJBO+OqFONOMru/Zq36+hlKTk12LjwDjAnU6l8OVDpliJ3Rv5g8wetclSnkemq7M2jPN6knIAQQdwRgg9QazuWM5vXVLe/hifNpE0QGDsupvroFPkBjbpqxXoxi3OEpLxP+JnO9E120NGVQMADAHKvPOg9NQGId9UcgvFaQHwfDAjJ9UHfUM8tWR8cYr2Pw5xyWW5xYhPPqXTuejmWwPi5CmQmEN9jC8vdq1Yrjx+V1fD8TbDpqOpnfezHIOIOZgdBA8In1dGBsPvzkV34Fx6SUd+5z175zVO7GOYcOhE4IPpaQ3MJk6c593L3YrzcY4Oq8p1UL5dTHO8CKUcQn8cHUzejnqns6fMY2265r1sK49FWOOrfPqbn2MjlFlbifPiBBqzz92ffivFr5eo8ux3U75VcZ95x/7ruv8ACv8AvWr4T86JWt7jKV3FMC91gjkn8Wrs/EdomOG7muEV5Z1mA95fBzZX2tPRSU+LGeWGBywHvB3/AMwr28JUVSnZ77HBVhlndGxdjeOreWsc6kZI0uAeTrsw/Hf768mtS6c3E7Kcs0bnftRwNLy3eB9s7qwGSrDk33Hp1GailVdOakiZxzKxhlzDe8InzkxnkHG8Ug6ZzseXI7j769pOliYa/I4Wp02P7rvTvmTSGiQ8tQTf7snA/Cs1gKSd7Ml4iT2PfY3sVPfTCe4DiEtrdn9aXrgZ3weWry5UxGJjSjlhvsTTpOTuzc0jAAAGABgAdAK8Xc7jIe83shdtO10hedDyUevEB0AHNQckEbj4716uDxFNR6b0/ZnJWpSvmILhfeXfQAIXWULtiUZYe4kEH8a2ngaUnfb0M1XlHRnDjPbS9vx4BOQ5H1US7tjfB3JPLP3VanhqVHxfqVlVlPQ0rut7IvZxvLMMTS49H7CjkCfM8z5cq8/GYhVJWjsv3OqjTcVdl8FcRuFAFAITQEJxXtPBC5Q+I7KutxFG0mhTyLaQcZ3x1OD5VrToymrrvy7FHUSIvsLOX+kSeE2iaQzRznT9ajeqDgkjSBgD7OOua0xKSSV9Vo1x/wBIp93YsHFeExTwmKRRoPLGxUjkykciDyIrGE5QlmRZxUlZlLuYrv6VHGNIuolZkuGOFuIVxmNkHNskZ6LkEc8V1qVPI5f2vtw/IxtK9u/PkTUsd9cgRvHHaxN/WMk3iS6fsD0FCk8tXQVinSpu6bb7cF/G/IeRdj7JWVhaw6kAVTpBxjl8T7zvVOvVs1m3LKnFdierIuITQFTm7wuHAlWnGQcEFTzG3lXSsJW3SMnWp7XE/pG4d+0D8rfKp9ircDr0+Ty/eHw0/wDEA/5Sf5U9jr9kR1qfJ6/pG4d+0D8rfKo9jrf4jrw5EPeJw39oX8p+VT7HXXYdanyeh3j8O/aB+U/KnsVbgnrw5EbvG4aRg3AP+U/Knsdbgjr0+RE7xOGjlOo+Cn5UeDrvsOtT5PX9JHDv2gflPyp7FX/xJ68OTw3eHw085wf8p+VFg6/ZEdanyKveJw0cp1HwU/Knsde+qHWpruev6SOHftA/KflT2OtwT14cnmTvE4aQQZ1IOxBUkH/SiwdZO6RHXp8jOLthwdTqUwK3mIcH8QtW9mxPn8x1aQ9HePw79oH5T8qp7FW4J68ORf6SOHftA/KflU+x1uB14cge8fh37QPyt8qj2KtwOvDkZ3PbThEhzI8LnzaLUf8AVassLiFsn8yOtSOtr274VGMRyxoPJI9P8FqHhK73Q61M7jvH4d+0D8rfKo9jrf4k9eHIf0kcO/aB+U/Kp9irf4kdenySvA+09tdlhbya9GNWxGM5xz+FZVaM6fvIvGpGWzJc1kXK9xfi8kkptbTHi4zLKd1gB5Ej2nO+EyOW9bQppRzz247szlK7yobx3ENgFt4Y5Z5nzIyx4aVvOWRmIG/vIz0qWpVvHJpL9PRC6h4Vqxja3QgU3lsGa0kJNxDpw0TAnXIq9MEHWnxI3GDdxz/05+8tn9H9GVTy+KOxMv2tthKImlRdUYlRyw0OpzybPMY5GsuhNxukW6kb2uR3Y2xjae4uY1YQuQIC2eRy0jIp9VHcg5wM48sVrXnJRjCW/f6X80RTSu2ti36a5TUWgCgEIoBn+iIP1EX7tflVs8uSLIp/aXgwN9AF8OFWQ+B9UjRmZSSVkUgE5Q5XBHqt5V00qn9N9+ebeRlOPjRIcNuIfE+j3VrBDOfVwimOUD2o2K8/NDuPfzqk4ytmhJtfqvX7kxkr2ktRePdmVDC5toovFQYaJkHhyqPYO3ot5N0pTraZJt2548yZQ7oe8FNpcx60hiBB0ujRqGRxzRhjY1Sop03ZsmOWRIjhFv8AqIv3a/KqZ5clrLgX9EW/6iL92vypnlyLLgQ8Jg/UQ/u1+VM8uRZcEH2gkhjZYILeGS5kHoJ4a4UcjK+2yj/XGBW1KLac5O0V+vkikmk7Jai8A4JaRa4j4M1x68xKrqyf/Lj0V6AdBUValSVnql2EIxWncnP0Rb/qIv3a/Kss8uS9kH6Ig/URfu1+VM8uRZcDOdLJJBGy2yyNjShVAxzsMDGelSuo1dXsQ8q3HY4RB+oi/dr8qjPLkmyF/RFv+oi/dr8qZ5ciy4EPCIP1EP7tflTPLkWXB5j4ZbHOIYTg4OEXY+R22O9M0+WLI9/oiD9RF+7X5Uzy5FlwNr22tIl1SR26LkLlkUDJ5DlUxc5OybIaitxwvCbc/wBxD+7X5VGeXLJsiO45w1FQGKKBcMNRaJCNO/njG+N6vTld2bfzKyWmgnZDW0OuWCKF2Y7RBcFRjByvPfNRXy5rJkQ2uznxbicssjWtoQHH9dMRlYQeQA5NIRuF6cz0zaEIxjnn8Fz/AKEpNvLE4TSi1VbOyQPcN6R1HIUNznmbmST05sfcKsv6j6lR6fzREaR8MdyV4JwZLdW31yudUsrD0nbzPkB0XkBWVSo5+i2ReMbIgobLwQ0/D5jOod2mg8QOrliWbSfYkBOQOR5dcjdzzeCqrcP+boztl1ieOwfDLeSKeYQx6J52kVGUMUC4AVgRsQwZtPs68UxU5KSi3qkvuKUVZtdy6hcVymwtAFAFAFANuIXqQo0krhEUZZjyFTGMpO0dyG0tykXnELa7vVW5V/o/hAQrPG8cbysx1EawAx0hMfE11xhUhTvDe+ttdLGLlGUtdh1xnswY4yIAZYPWa2Zt1x7cDneNxzC+rt0zmohXzPxOz5/9vImULLTbg69mO0WdEUz6w+RBMdi5HOGQezMvUe1zFVr0d5RXqvqnwyYT7P8Anl6j7jfCXWT6Va4E4GHQ7LOo9lvJvst0+FVp1ItdOpt+3+i0ou90SPBeLpcx648gg6XRhhkYc0YdCKznBwdmTGWZEiaoWILj/GzGVggUSXMg9BM7KORlfyQf68q1pU1LxT93+aFJytotzrwHgot1YlvEnkOqWUjdj5DyUcgvSoqVc/ouxMY29Su9mrZl4lfB/CMoRCJVj0+uMgEajnpnffFb1WnRha9tTKKamz1w+44lLNPB9JgX6OVBlFvkuXUMBoMmFAHXJpLoRjGWV6+fHwJTm21dHa37VSpY3E0yq81tI0BC7LI2VCkbnSDrXPPGDVXRi6ijHZ6jqNRbe6Ibjltdiewkufo8mu5h9KOMq8Z1ZCaiTqXfH/WtqcqeWcY3Wj9Css103bcsvDb64W/ltpZUkTwVmQrHoI1u66T6RzgLz2zWEowdJTirO9t/JGilLPlZ54NxK5FzdQTOsohRJEKR6CdYJ041HyxmlSEMkZR0vdbhSldpkNwPtFe3HgSrJbssshEkCr9ZAo1D0iWycEbkqOla1aNKF4u+i37P0KRnN22OnYi2vBcXJaaExi5fxlER1O+gekp1eiPV235GoxDpZI2TvZW1Jp5rs6/S+IteS2ouIQEjWbxfAJIVywCBPE39U+lnpyqLUVTU2nxa/wBReeZx+hCcav5rmwglm8JlFyI3VoSPE+s0LIuWym2QVwd871tThCnVcY3258tnyUlJyjd8lq7ScRuUlhht/DhjZWZriVcxrp5JzAyfefhXNRhBxcp6+S3NJuSdl8xOAXw4hZSfSEik0u8bY9KNzHuHAPLOxpUi6NRZbr/YjLPHUTuwXHDIPjL/AO7JU4zSs/h+wpe4hl2g+k2JmmgaIxXEiFzIDmF30xmTbZkwFODjGDvirUnCraMr3S+a3t6kSzQu13J/s1w+GFHWJxK5bVNIWDO7nq5Hu5DoOVY1Zyk/ErLsuC8IpLQ78O4xb3IfwZVk0+i+k8s5/jg4PuNVnCcNWrEqSloiqzWrcK8KOxtmnWZ/rCSzadOlVX0R6OxPpNsNO/OulSWIu6krWM/y/dRLvELfiMZQaUukk8QeyZI9JVsfaKlhnySsk89F33Vrehb3Z+pZdVYGgtAFABNAQfazibRRBIj/ANolISFQMkkkZOPILkknYVrSgpSu9luUm7LTcheJ8EuEljld2voojq8F9KyBukg0gJIR0UgfHNbQqwcXFLK33+nl6lHGSd3qT9vc299AwGmWNvRdGG4P2WU7qR+NYOM6UuGaJqaIy1unsnWCdi1u5CwTtzUnlDIf9r9eR33N5RVVZo7919V9iqeTR7dhp2v4Sia7jTmGTSLtBtsNluV8nj2JI5ge4VehUbtG+vb7ejIqRW/YlOznEn1Na3B1TRgMrjlNEfVlHv6MPMZ6is6sFbPDb9nwTBvZkX2ikKXqtZDVd6Q00YICPEM48Q9G6Kee/lWtLWn4/d7Pz8vqVlpLw7juftWHSNbZNdzLkLE23h4OGaT7KqQfiRgc6osPZvP7q/X0Jc9Fbck+z/BRbhmZjJNIdUsp5sfIeSjkF6VSrVc3tZdkWhHL5kqayLlK4U1yvEbmZrOYRzKiq2qPbwgRk+n7WNseYrrnk6UYqWquYxzZ27HvgNxcLc3cr2U6rNpdcmPP1aY0nEnrMRgdN9yKirGGSKUlp69/gTFvM7ojrbhdxPBeW720sJnma4jkcoUBHhlVYK5OSUxsCN60c4wlGSleysyiUmmrWPfF24jcfR/+xaBbzRyuPGU+JoI2TYYHxpTVGGbxbq221xLO7aEjxCK6jukvI7YyrJAsMkOtVkQqzOGBPot65BGRyrOOSUOm5W1bv22LvMnmS+Aysor76RczPalDcxhY9MqfVaFYDUT7Wd9gcZ61eXSyKKls+Nyqz3ba3GlrwC5lms3ks44JYGV5blZAS4AIZQFUElhzzyyefOrSqwjGSUm09lwQoybV18R5ccJuxcSRIh8Ga6S5M6uF0qukshXmTlcDoee3KqRnTyJt6pNWsS4yzW87jvh8lx+kpZWtJljljjhDEx4BjZyXID50nUMYyfdVZKHRUcyum337otG+dux77xIJ5YY4oIHlPiJISrKABGwODqOcnpgVGFcVJuTt/sitdqyVxjxnh00tzHdPY/SEMIQQyOoaFwzHJGShDArkgnly6VenOKg4KVnfflESi281rnLgNjf23i64MofFk8KJ0w7zGPQFzjGgB8nbnyNTUlRnaz41d9le/wAyIqcd0S3d1BNFaLBNA8TRl92KkNrd320sTsGxuBWWKcXUcou9y9JNRs0WeeFWUqyhlIwQRkEeWDXOm1qjVq5U/oy8MlaRI1Wzl0+LpGDC67CTA5oRjPljyrqzOurN+JbfYysqbv2OPFeGy2iKeFQRnxWBk5MCoHoAZYYTdtxnGdgc0hONR2rvbYhpwXgRdFG1ctjYg+2MUZtmkdzGYfrY5BuyuudJA65yV09QxFa0G86SV7lKiVrla4JLxBjKXlY3UOl3hJXwXSQZEYwuY3GCOZ333B26Kioq1l4X373RlHO99y58E4xHcxeJHnnpZSMMjDmjDoR5Vy1Kcqbs/wDptGSkSNULEL2n7Qx2cJkcFmOQiDmx/kBzJ6CtKVJ1HbYpOaiitScKnkt/pEcgnuJyutopAoEOcmCF99I6FvWOWPkB0qpGM8jVkuVu+WZ5W1dalm7KcPlhtlSZtT5Zj6RbSGJITU27aQQuTzx0rnrTjOd4r6GlOLjGxw4zwVtf0m2IjuV2OfUmUf3cn8m5g+fKlOorZJ6r9vNfzUSh3W524feRXsLq6ecU0LjdWxujD78g9RgionGVKSafmn5BNTRXbaK7dbmwTwjHHmHxpGJcRyLkZQD02CtjJYZxvXQ3TTjVd7vW3bT7maUtYdhbzgt+PASPwWaA4iuc6SqEaWV4t9e2OTbkDlUKpSd79919g4T0t2JdOx0IRdLSLOCX+kKcSlmwGYnGCDgeiQV2G21ZvESb1247F+mrefI94DwCO21lSzyStrllfGtz78AAAeQ2qlSrKduyXYmMFEl6zLhQBQBQBQBQBQBQBQBQBQBQBQBQBQBQHiRAQQRkHYg8jnpimwK1DwO4tvRs54/CzlIJkLBc+ysitqC+QwcVvKrCetRa8r7Gai4+6LD2wjj1peAW00eCU1aw4bkYyAC+TtjGc7Y60eHk9Yarn7hVEve0IfifEJJZY3kiOvObO0J9JmH/ABM/2FXmB0952G0IKKai/WX0RnJ3s38F9S09neE+BGQza5HYySvjGt25n3DYADyArlqVM7utuxtCNkR/aKzaBjeW5VXA+uRmCpMo6EnZXHst9xrSlJSXTlqu3kyslbxI68L7Z2U6qUuIgWHqswVh7iCedRPD1YPVExqRfc8rh+J9CI7UY9xlkOfvKoPwpqqPxI0c/gF/2d0MZrNhBKTllx9TL7nQdTy1jce/lUxrXWWeq/Ven2Dh3iOuCccExaORDDcJ/WRMd8H21PtIejD4HBqlSnk8Sd0+/wDNi0ZX07kwBWZYqfa1XtW+nQAFtIinVjhWUnCyHAzlGOfeCR5EdFG1RdOXqvr8zKaaeZEx2f4T4CNqYySyMZJXO2pyANh0AAAA8hWdWpnlpt2LxjZEpisywoFAFAFAFAFAFAFAFAFAFAFAFAFAFAFAFAFAFAFAJigKJxHhqLfN4zPC87h7W5TGQQiobclgVGcZAI31HG4rsjN9Pw6pbr6mDj49fg/oWjg3BIrfUVBaR/Xkc6pG+LHfHkOQrmqVJT3247GqikSYFULFU7f3kUYtfFwVNxGShGQVBwWI5aU1Kxz5DqRXThoyk5W4f8+JlVaVrlil4fE66WijZfIoCPwIrBTktmaZVwQJ7JrCzSWDC2kOMrjVE+OQZOnPmp2z1rZV8ytU1Rn07e7oO+D8d8RzBOng3CjJjJyHUf3kbe0v+o61SpSss0Xdc/R+ZZT7Pc9doOD+MFeMiO4i3hkxnB6qfNG5EVFKpk0eqe6/ncSjfU82PaNDbGeb6oxkpMp3KOvNPM52x5hhVpUXnyx1vsFPS7GScNmvQXuXkhifAW2XAynP60kE6m+yCMDbJqznGnpHV8/YjK5avTy+5aFFc5oeqAKAKAKAKAKAKAKAKAKAKAKAKAKAKAKAKAKAKAKAKAacT4fHPG0Uq6kbmP4EHoQdwatCUoyzRIaTVmQnCL+SCUWt22on/wAPOf70D2G8pQMf4uY8q1nCM1nh8Vx6eX7FE2nlkPeNcfSEiJAZrhvUhQ+l8WPsL5sf9arCk5avRckylbRbjSw7PaxK93plmnQxvj1UjOfqk64Gc55k71M61mlT0S+d+WQod3uznwXiTQMlpdE+IPRhlI9GYDlvyD4G6nnjIqakFO9SG3dcCMsvhkWesDQjOPcGS5jCklHU6opF9aNxycfzHUZFaU6jhK/buuVwVlHMiG4d2olKtG9rNLPCdE3ghdOrowLuuzDDe7PurSdBKzUkk9r7lFN7WE4V2faS6e8uIxGWKmOENqCsox4z+yZMbbDYDmek1K2WChB33u/p6BQvLMy3VzGoUAUAUAUAUAUAUAUAUAUAUAUAUAUAUAUAUAUAUAUAUAUAUA04jw+OdDHMiyIeasMj41MZOLvFkNJqzK5xjswsETTWS+DPEjMugZEnUo4Pr5xtncE7c63p1nJqNTVP+acGbglrHQLLtRIkcct1EvguqsLiFiyAN1dSNSDfnlh8KOgnJxg9eHuFU0u9iS7U2hntH8PBdcTQkb5eMh0I6bkbfGs6MstRX22LTV46EhwniCzwxzJusihh945VWcXCTi+xZO6uOmqpJXrL+0rnTy8CHxP8eqTH/JWz/Jj6v5aGa99ljFYmgUAUAUAUAUAUAUAUAUAUAUAUAUAUAUAUAUAUAUAUAUAUAUAUAUAjUBUlDWLOjRtLZuSylQXMWv1o2QbmMncEZxkgjAro0qq6dpfzW/JkvBvsRvC+NJazMkSTvZNuGEL6YGPsqSvpRnnt6uPKtJ0nUjdtZuLrXz/m5VTUXpt6Hmx409vKzW9tcy2srF9PglWiY82TVsyMfS07EbkZzUypKa8UkpLz3IU3F6J2J2btM8g021tO8h/WxtDGvvZnAyB5LnPu51j0EtZyVvLU06l/dTuP+z3CfARiz+JLK3iSvy1MQBgDooGwHlVKlTO9NlsTCNkS1ZlwoAoAoAoAoAoAoAoAoAoAoAoAoAoAoAoAoAoAoAo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184" name="Picture 8" descr="http://www.alten.nl/wp-content/uploads/2013/03/ROS_industrial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80408"/>
            <a:ext cx="412173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smtClean="0"/>
              <a:t>Industrial Stack</a:t>
            </a:r>
            <a:endParaRPr lang="en-GB" dirty="0"/>
          </a:p>
        </p:txBody>
      </p:sp>
      <p:pic>
        <p:nvPicPr>
          <p:cNvPr id="53250" name="Picture 2" descr="ROS-Industr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0" y="1124744"/>
            <a:ext cx="7665558" cy="570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Industrial Arm control in ROS</a:t>
            </a: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1547664" y="119675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http://wiki.ros.org/Industrial/Industrial_Robot_Driver_Spec</a:t>
            </a:r>
            <a:endParaRPr lang="en-GB" dirty="0"/>
          </a:p>
        </p:txBody>
      </p:sp>
      <p:sp>
        <p:nvSpPr>
          <p:cNvPr id="5" name="Ovaal 4"/>
          <p:cNvSpPr/>
          <p:nvPr/>
        </p:nvSpPr>
        <p:spPr>
          <a:xfrm>
            <a:off x="2627784" y="4489956"/>
            <a:ext cx="432048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industrial_robot</a:t>
            </a:r>
            <a:r>
              <a:rPr lang="nl-NL" sz="2000" b="1" dirty="0" err="1" smtClean="0"/>
              <a:t>_controller</a:t>
            </a:r>
            <a:endParaRPr lang="nl-NL" sz="2000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5674587" y="4005064"/>
            <a:ext cx="207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joint_states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5724128" y="3102946"/>
            <a:ext cx="0" cy="145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JL-OMHOOG en -OMLAAG 9"/>
          <p:cNvSpPr/>
          <p:nvPr/>
        </p:nvSpPr>
        <p:spPr>
          <a:xfrm>
            <a:off x="4572000" y="5570076"/>
            <a:ext cx="245188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2843808" y="6218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Robot Arm Controller</a:t>
            </a:r>
            <a:endParaRPr lang="en-GB" sz="2800" dirty="0"/>
          </a:p>
        </p:txBody>
      </p:sp>
      <p:sp>
        <p:nvSpPr>
          <p:cNvPr id="12" name="Ovaal 11"/>
          <p:cNvSpPr/>
          <p:nvPr/>
        </p:nvSpPr>
        <p:spPr>
          <a:xfrm>
            <a:off x="1547664" y="2094833"/>
            <a:ext cx="62492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MoveIt</a:t>
            </a:r>
            <a:endParaRPr lang="nl-NL" sz="2000" b="1" dirty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3762524" y="3102945"/>
            <a:ext cx="0" cy="1459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1805607" y="3170240"/>
            <a:ext cx="207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JointTrajectory</a:t>
            </a:r>
            <a:endParaRPr lang="en-GB" dirty="0"/>
          </a:p>
        </p:txBody>
      </p:sp>
      <p:sp>
        <p:nvSpPr>
          <p:cNvPr id="19" name="Rechthoek 18"/>
          <p:cNvSpPr/>
          <p:nvPr/>
        </p:nvSpPr>
        <p:spPr>
          <a:xfrm>
            <a:off x="4817188" y="5642084"/>
            <a:ext cx="228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chemeClr val="accent1"/>
                </a:solidFill>
              </a:rPr>
              <a:t>simple_message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644008" y="1680348"/>
            <a:ext cx="0" cy="380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5810841" y="3170240"/>
            <a:ext cx="1414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/>
              <a:t>JointState</a:t>
            </a:r>
            <a:endParaRPr lang="en-GB" dirty="0"/>
          </a:p>
        </p:txBody>
      </p:sp>
      <p:sp>
        <p:nvSpPr>
          <p:cNvPr id="17" name="Tekstvak 16"/>
          <p:cNvSpPr txBox="1"/>
          <p:nvPr/>
        </p:nvSpPr>
        <p:spPr>
          <a:xfrm>
            <a:off x="628948" y="3933056"/>
            <a:ext cx="329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joint_path_command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Video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GB" dirty="0"/>
              <a:t>Baxter Research Robot </a:t>
            </a:r>
            <a:r>
              <a:rPr lang="en-GB" dirty="0" err="1"/>
              <a:t>MoveIt</a:t>
            </a:r>
            <a:r>
              <a:rPr lang="en-GB" dirty="0"/>
              <a:t>! Tutorial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www.youtube.com/watch?v=1Zdkwym42P4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572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model a Robot?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Structure</a:t>
            </a:r>
            <a:endParaRPr lang="nl-NL" dirty="0" smtClean="0"/>
          </a:p>
          <a:p>
            <a:pPr lvl="1"/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endParaRPr lang="nl-NL" dirty="0" smtClean="0"/>
          </a:p>
          <a:p>
            <a:pPr lvl="2"/>
            <a:r>
              <a:rPr lang="nl-NL" dirty="0" smtClean="0"/>
              <a:t>links,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joints</a:t>
            </a:r>
          </a:p>
          <a:p>
            <a:pPr lvl="2"/>
            <a:endParaRPr lang="nl-NL" dirty="0" smtClean="0"/>
          </a:p>
          <a:p>
            <a:r>
              <a:rPr lang="nl-NL" dirty="0" err="1" smtClean="0"/>
              <a:t>Visualization</a:t>
            </a:r>
            <a:endParaRPr lang="nl-NL" dirty="0"/>
          </a:p>
          <a:p>
            <a:pPr lvl="1"/>
            <a:r>
              <a:rPr lang="nl-NL" dirty="0" smtClean="0"/>
              <a:t>How do </a:t>
            </a:r>
            <a:r>
              <a:rPr lang="nl-NL" dirty="0" err="1" smtClean="0"/>
              <a:t>parts</a:t>
            </a:r>
            <a:r>
              <a:rPr lang="nl-NL" dirty="0" smtClean="0"/>
              <a:t> (links) look </a:t>
            </a:r>
            <a:r>
              <a:rPr lang="nl-NL" dirty="0" err="1" smtClean="0"/>
              <a:t>like</a:t>
            </a:r>
            <a:endParaRPr lang="nl-NL" dirty="0"/>
          </a:p>
          <a:p>
            <a:pPr lvl="2"/>
            <a:r>
              <a:rPr lang="nl-NL" dirty="0" err="1" smtClean="0"/>
              <a:t>shape</a:t>
            </a:r>
            <a:r>
              <a:rPr lang="nl-NL" dirty="0" smtClean="0"/>
              <a:t>, </a:t>
            </a:r>
            <a:r>
              <a:rPr lang="nl-NL" dirty="0" err="1" smtClean="0"/>
              <a:t>size</a:t>
            </a:r>
            <a:r>
              <a:rPr lang="nl-NL" dirty="0" smtClean="0"/>
              <a:t>, </a:t>
            </a:r>
            <a:r>
              <a:rPr lang="nl-NL" dirty="0" err="1" smtClean="0"/>
              <a:t>color</a:t>
            </a:r>
            <a:r>
              <a:rPr lang="nl-NL" dirty="0" smtClean="0"/>
              <a:t>, </a:t>
            </a:r>
            <a:r>
              <a:rPr lang="nl-NL" dirty="0" err="1" smtClean="0"/>
              <a:t>mesh</a:t>
            </a:r>
            <a:endParaRPr lang="nl-NL" dirty="0" smtClean="0"/>
          </a:p>
          <a:p>
            <a:pPr lvl="2"/>
            <a:endParaRPr lang="nl-NL" dirty="0" smtClean="0"/>
          </a:p>
          <a:p>
            <a:r>
              <a:rPr lang="nl-NL" dirty="0" err="1" smtClean="0"/>
              <a:t>Physics</a:t>
            </a:r>
            <a:endParaRPr lang="nl-NL" dirty="0" smtClean="0"/>
          </a:p>
          <a:p>
            <a:pPr lvl="1"/>
            <a:r>
              <a:rPr lang="nl-NL" dirty="0" err="1" smtClean="0"/>
              <a:t>Inertial</a:t>
            </a:r>
            <a:endParaRPr lang="nl-NL" dirty="0"/>
          </a:p>
          <a:p>
            <a:pPr lvl="2"/>
            <a:r>
              <a:rPr lang="nl-NL" dirty="0" err="1"/>
              <a:t>m</a:t>
            </a:r>
            <a:r>
              <a:rPr lang="nl-NL" dirty="0" err="1" smtClean="0"/>
              <a:t>ass</a:t>
            </a:r>
            <a:r>
              <a:rPr lang="nl-NL" dirty="0" smtClean="0"/>
              <a:t>, </a:t>
            </a:r>
            <a:r>
              <a:rPr lang="nl-NL" dirty="0" err="1" smtClean="0"/>
              <a:t>moments</a:t>
            </a:r>
            <a:r>
              <a:rPr lang="nl-NL" dirty="0" smtClean="0"/>
              <a:t> of </a:t>
            </a:r>
            <a:r>
              <a:rPr lang="nl-NL" dirty="0" err="1" smtClean="0"/>
              <a:t>inertia</a:t>
            </a:r>
            <a:endParaRPr lang="nl-NL" dirty="0" smtClean="0"/>
          </a:p>
        </p:txBody>
      </p:sp>
      <p:pic>
        <p:nvPicPr>
          <p:cNvPr id="10242" name="Picture 2" descr="Image result for rviz robot model ur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36" y="3591672"/>
            <a:ext cx="15525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rviz robot model ur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rviz robot model ur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8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448272" cy="23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URDF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Unified</a:t>
            </a:r>
            <a:r>
              <a:rPr lang="nl-NL" dirty="0"/>
              <a:t> Robot </a:t>
            </a:r>
            <a:r>
              <a:rPr lang="nl-NL" dirty="0" err="1"/>
              <a:t>Description</a:t>
            </a:r>
            <a:r>
              <a:rPr lang="nl-NL" dirty="0"/>
              <a:t> </a:t>
            </a:r>
            <a:r>
              <a:rPr lang="nl-NL" dirty="0" smtClean="0"/>
              <a:t>Format</a:t>
            </a:r>
          </a:p>
          <a:p>
            <a:pPr lvl="1"/>
            <a:r>
              <a:rPr lang="nl-NL" dirty="0" smtClean="0"/>
              <a:t>XML </a:t>
            </a:r>
          </a:p>
          <a:p>
            <a:pPr lvl="1"/>
            <a:endParaRPr lang="nl-NL" dirty="0"/>
          </a:p>
          <a:p>
            <a:r>
              <a:rPr lang="nl-NL" dirty="0" smtClean="0"/>
              <a:t>Tree of links &amp; joints</a:t>
            </a:r>
          </a:p>
          <a:p>
            <a:pPr lvl="1"/>
            <a:r>
              <a:rPr lang="nl-NL" dirty="0" smtClean="0"/>
              <a:t>Perfect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/>
              <a:t>s</a:t>
            </a:r>
            <a:r>
              <a:rPr lang="nl-NL" dirty="0" err="1" smtClean="0"/>
              <a:t>erial</a:t>
            </a:r>
            <a:r>
              <a:rPr lang="nl-NL" dirty="0" smtClean="0"/>
              <a:t> robots or </a:t>
            </a:r>
            <a:r>
              <a:rPr lang="nl-NL" dirty="0" err="1" smtClean="0"/>
              <a:t>robotic</a:t>
            </a:r>
            <a:r>
              <a:rPr lang="nl-NL" dirty="0" smtClean="0"/>
              <a:t> arms</a:t>
            </a:r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perfect </a:t>
            </a:r>
            <a:r>
              <a:rPr lang="nl-NL" dirty="0" err="1" smtClean="0"/>
              <a:t>for</a:t>
            </a:r>
            <a:r>
              <a:rPr lang="nl-NL" dirty="0" smtClean="0"/>
              <a:t> parallel robots (e.g. Delta)</a:t>
            </a:r>
          </a:p>
          <a:p>
            <a:pPr lvl="1"/>
            <a:endParaRPr lang="nl-NL" dirty="0"/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model </a:t>
            </a:r>
            <a:r>
              <a:rPr lang="nl-NL" dirty="0" err="1" smtClean="0"/>
              <a:t>one</a:t>
            </a:r>
            <a:r>
              <a:rPr lang="nl-NL" dirty="0" smtClean="0"/>
              <a:t> single robot</a:t>
            </a:r>
          </a:p>
          <a:p>
            <a:pPr lvl="1"/>
            <a:r>
              <a:rPr lang="nl-NL" dirty="0" smtClean="0"/>
              <a:t>No environment (scene)</a:t>
            </a:r>
          </a:p>
          <a:p>
            <a:pPr lvl="1"/>
            <a:r>
              <a:rPr lang="nl-NL" dirty="0" smtClean="0"/>
              <a:t>No teams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077412" y="1124744"/>
            <a:ext cx="296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http://www.ros.org/wiki/urdf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5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URDF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6</a:t>
            </a:fld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136339"/>
            <a:ext cx="76200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dk1"/>
                </a:solidFill>
              </a:rPr>
              <a:t>&lt;</a:t>
            </a:r>
            <a:r>
              <a:rPr lang="en-US" dirty="0">
                <a:solidFill>
                  <a:schemeClr val="dk1"/>
                </a:solidFill>
              </a:rPr>
              <a:t>robot name=“</a:t>
            </a:r>
            <a:r>
              <a:rPr lang="en-US" dirty="0" err="1">
                <a:solidFill>
                  <a:schemeClr val="dk1"/>
                </a:solidFill>
              </a:rPr>
              <a:t>my_robot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&lt;link&gt; ... &lt;/link&gt;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&lt;link&gt; ... &lt;/link&gt;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&lt;link&gt; ... &lt;/link&gt;</a:t>
            </a:r>
          </a:p>
          <a:p>
            <a:pPr lvl="1"/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&lt;joint&gt;  ....  &lt;/joint&gt;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&lt;joint&gt;  ....  &lt;/joint&gt;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&lt;joint&gt;  ....  &lt;/joint&gt;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&lt;/robot&gt;</a:t>
            </a:r>
          </a:p>
        </p:txBody>
      </p:sp>
    </p:spTree>
    <p:extLst>
      <p:ext uri="{BB962C8B-B14F-4D97-AF65-F5344CB8AC3E}">
        <p14:creationId xmlns:p14="http://schemas.microsoft.com/office/powerpoint/2010/main" val="29001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Links </a:t>
            </a:r>
            <a:r>
              <a:rPr lang="nl-NL" dirty="0" err="1" smtClean="0"/>
              <a:t>and</a:t>
            </a:r>
            <a:r>
              <a:rPr lang="nl-NL" dirty="0" smtClean="0"/>
              <a:t> Joints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611560" y="1416291"/>
            <a:ext cx="4176464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nl-NL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NL" dirty="0"/>
              <a:t>&lt;robot name=“</a:t>
            </a:r>
            <a:r>
              <a:rPr lang="nl-NL" dirty="0" err="1"/>
              <a:t>my_robot</a:t>
            </a:r>
            <a:r>
              <a:rPr lang="nl-NL" dirty="0"/>
              <a:t>"&gt;</a:t>
            </a:r>
          </a:p>
          <a:p>
            <a:r>
              <a:rPr lang="nl-NL" dirty="0"/>
              <a:t>    &lt;link name="link1" /&gt;</a:t>
            </a:r>
          </a:p>
          <a:p>
            <a:r>
              <a:rPr lang="nl-NL" dirty="0"/>
              <a:t>    &lt;link name="link2" /&gt;</a:t>
            </a:r>
          </a:p>
          <a:p>
            <a:r>
              <a:rPr lang="nl-NL" dirty="0"/>
              <a:t>    &lt;link name="link3" /&gt;</a:t>
            </a:r>
          </a:p>
          <a:p>
            <a:r>
              <a:rPr lang="nl-NL" dirty="0"/>
              <a:t>    &lt;link name="link4" /&gt;</a:t>
            </a:r>
          </a:p>
          <a:p>
            <a:r>
              <a:rPr lang="nl-NL" dirty="0"/>
              <a:t>    &lt;joint name="joint1" type=“</a:t>
            </a:r>
            <a:r>
              <a:rPr lang="nl-NL" dirty="0" err="1"/>
              <a:t>fixed</a:t>
            </a:r>
            <a:r>
              <a:rPr lang="nl-NL" dirty="0"/>
              <a:t>"&gt;</a:t>
            </a:r>
          </a:p>
          <a:p>
            <a:r>
              <a:rPr lang="nl-NL" dirty="0"/>
              <a:t>          &lt;</a:t>
            </a:r>
            <a:r>
              <a:rPr lang="nl-NL" dirty="0" err="1"/>
              <a:t>parent</a:t>
            </a:r>
            <a:r>
              <a:rPr lang="nl-NL" dirty="0"/>
              <a:t> link="link1"/&gt;</a:t>
            </a:r>
          </a:p>
          <a:p>
            <a:r>
              <a:rPr lang="nl-NL" dirty="0"/>
              <a:t>          &lt;</a:t>
            </a:r>
            <a:r>
              <a:rPr lang="nl-NL" dirty="0" err="1"/>
              <a:t>child</a:t>
            </a:r>
            <a:r>
              <a:rPr lang="nl-NL" dirty="0"/>
              <a:t> link="link2"/&gt;</a:t>
            </a:r>
          </a:p>
          <a:p>
            <a:r>
              <a:rPr lang="nl-NL" dirty="0"/>
              <a:t>    &lt;/joint&gt;</a:t>
            </a:r>
          </a:p>
          <a:p>
            <a:r>
              <a:rPr lang="nl-NL" dirty="0"/>
              <a:t>    &lt;joint name="joint2" type=“</a:t>
            </a:r>
            <a:r>
              <a:rPr lang="nl-NL" dirty="0" err="1"/>
              <a:t>revolute</a:t>
            </a:r>
            <a:r>
              <a:rPr lang="nl-NL" dirty="0"/>
              <a:t>"&gt;</a:t>
            </a:r>
          </a:p>
          <a:p>
            <a:r>
              <a:rPr lang="nl-NL" dirty="0"/>
              <a:t>          &lt;</a:t>
            </a:r>
            <a:r>
              <a:rPr lang="nl-NL" dirty="0" err="1"/>
              <a:t>parent</a:t>
            </a:r>
            <a:r>
              <a:rPr lang="nl-NL" dirty="0"/>
              <a:t> link="link1"/&gt;</a:t>
            </a:r>
          </a:p>
          <a:p>
            <a:r>
              <a:rPr lang="nl-NL" dirty="0"/>
              <a:t>          &lt;</a:t>
            </a:r>
            <a:r>
              <a:rPr lang="nl-NL" dirty="0" err="1"/>
              <a:t>child</a:t>
            </a:r>
            <a:r>
              <a:rPr lang="nl-NL" dirty="0"/>
              <a:t> link="link3"/&gt;</a:t>
            </a:r>
          </a:p>
          <a:p>
            <a:r>
              <a:rPr lang="nl-NL" dirty="0"/>
              <a:t>    &lt;/joint&gt;</a:t>
            </a:r>
          </a:p>
          <a:p>
            <a:r>
              <a:rPr lang="nl-NL" dirty="0"/>
              <a:t>    &lt;joint name="joint3" type=“</a:t>
            </a:r>
            <a:r>
              <a:rPr lang="nl-NL" dirty="0" err="1"/>
              <a:t>revolute</a:t>
            </a:r>
            <a:r>
              <a:rPr lang="nl-NL" dirty="0"/>
              <a:t>"&gt;</a:t>
            </a:r>
          </a:p>
          <a:p>
            <a:r>
              <a:rPr lang="nl-NL" dirty="0"/>
              <a:t>          &lt;</a:t>
            </a:r>
            <a:r>
              <a:rPr lang="nl-NL" dirty="0" err="1"/>
              <a:t>parent</a:t>
            </a:r>
            <a:r>
              <a:rPr lang="nl-NL" dirty="0"/>
              <a:t> link="link3"/&gt;</a:t>
            </a:r>
          </a:p>
          <a:p>
            <a:r>
              <a:rPr lang="nl-NL" dirty="0"/>
              <a:t>          &lt;</a:t>
            </a:r>
            <a:r>
              <a:rPr lang="nl-NL" dirty="0" err="1"/>
              <a:t>child</a:t>
            </a:r>
            <a:r>
              <a:rPr lang="nl-NL" dirty="0"/>
              <a:t> link="link4"/&gt;</a:t>
            </a:r>
          </a:p>
          <a:p>
            <a:r>
              <a:rPr lang="nl-NL" dirty="0"/>
              <a:t>    &lt;/joint&gt;</a:t>
            </a:r>
          </a:p>
          <a:p>
            <a:r>
              <a:rPr lang="nl-NL" dirty="0"/>
              <a:t>&lt;/robot&gt;</a:t>
            </a:r>
          </a:p>
        </p:txBody>
      </p:sp>
      <p:pic>
        <p:nvPicPr>
          <p:cNvPr id="1026" name="Picture 2" descr="l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405678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67128" cy="4997152"/>
          </a:xfrm>
        </p:spPr>
        <p:txBody>
          <a:bodyPr>
            <a:normAutofit fontScale="85000" lnSpcReduction="20000"/>
          </a:bodyPr>
          <a:lstStyle/>
          <a:p>
            <a:r>
              <a:rPr lang="nl-NL" dirty="0" err="1" smtClean="0"/>
              <a:t>Rigid</a:t>
            </a:r>
            <a:r>
              <a:rPr lang="nl-NL" dirty="0" smtClean="0"/>
              <a:t> body</a:t>
            </a:r>
          </a:p>
          <a:p>
            <a:endParaRPr lang="nl-NL" dirty="0" smtClean="0"/>
          </a:p>
          <a:p>
            <a:r>
              <a:rPr lang="nl-NL" dirty="0"/>
              <a:t>&lt;</a:t>
            </a:r>
            <a:r>
              <a:rPr lang="nl-NL" dirty="0" err="1"/>
              <a:t>visual</a:t>
            </a:r>
            <a:r>
              <a:rPr lang="nl-NL" dirty="0"/>
              <a:t>&gt;</a:t>
            </a:r>
          </a:p>
          <a:p>
            <a:pPr lvl="1"/>
            <a:r>
              <a:rPr lang="nl-NL" dirty="0" err="1" smtClean="0"/>
              <a:t>Geometry</a:t>
            </a:r>
            <a:endParaRPr lang="nl-NL" dirty="0" smtClean="0"/>
          </a:p>
          <a:p>
            <a:pPr lvl="2"/>
            <a:r>
              <a:rPr lang="nl-NL" dirty="0"/>
              <a:t>b</a:t>
            </a:r>
            <a:r>
              <a:rPr lang="nl-NL" dirty="0" smtClean="0"/>
              <a:t>ox, </a:t>
            </a:r>
            <a:r>
              <a:rPr lang="nl-NL" dirty="0" err="1" smtClean="0"/>
              <a:t>cylinder</a:t>
            </a:r>
            <a:r>
              <a:rPr lang="nl-NL" dirty="0" smtClean="0"/>
              <a:t>, </a:t>
            </a:r>
            <a:r>
              <a:rPr lang="nl-NL" dirty="0" err="1" smtClean="0"/>
              <a:t>sphere</a:t>
            </a:r>
            <a:endParaRPr lang="nl-NL" dirty="0" smtClean="0"/>
          </a:p>
          <a:p>
            <a:pPr lvl="2"/>
            <a:r>
              <a:rPr lang="nl-NL" dirty="0" err="1"/>
              <a:t>m</a:t>
            </a:r>
            <a:r>
              <a:rPr lang="nl-NL" dirty="0" err="1" smtClean="0"/>
              <a:t>esh</a:t>
            </a:r>
            <a:r>
              <a:rPr lang="nl-NL" dirty="0" smtClean="0"/>
              <a:t> (STL, DAE)</a:t>
            </a:r>
          </a:p>
          <a:p>
            <a:pPr lvl="1"/>
            <a:r>
              <a:rPr lang="nl-NL" dirty="0" err="1" smtClean="0"/>
              <a:t>Material</a:t>
            </a:r>
            <a:endParaRPr lang="nl-NL" dirty="0" smtClean="0"/>
          </a:p>
          <a:p>
            <a:pPr lvl="2"/>
            <a:r>
              <a:rPr lang="nl-NL" dirty="0" err="1"/>
              <a:t>c</a:t>
            </a:r>
            <a:r>
              <a:rPr lang="nl-NL" dirty="0" err="1" smtClean="0"/>
              <a:t>olor</a:t>
            </a:r>
            <a:r>
              <a:rPr lang="nl-NL" dirty="0" smtClean="0"/>
              <a:t>, image</a:t>
            </a:r>
          </a:p>
          <a:p>
            <a:pPr lvl="2"/>
            <a:endParaRPr lang="nl-NL" dirty="0"/>
          </a:p>
          <a:p>
            <a:r>
              <a:rPr lang="nl-NL" dirty="0" smtClean="0"/>
              <a:t>&lt;</a:t>
            </a:r>
            <a:r>
              <a:rPr lang="nl-NL" dirty="0" err="1"/>
              <a:t>collision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/>
              <a:t>Simplified</a:t>
            </a:r>
            <a:r>
              <a:rPr lang="nl-NL" dirty="0" smtClean="0"/>
              <a:t> </a:t>
            </a:r>
            <a:r>
              <a:rPr lang="nl-NL" dirty="0" err="1"/>
              <a:t>g</a:t>
            </a:r>
            <a:r>
              <a:rPr lang="nl-NL" dirty="0" err="1" smtClean="0"/>
              <a:t>eometry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trajectory</a:t>
            </a:r>
            <a:r>
              <a:rPr lang="nl-NL" dirty="0" smtClean="0"/>
              <a:t>/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en-US" dirty="0"/>
              <a:t>&lt;inertial&gt;</a:t>
            </a:r>
          </a:p>
          <a:p>
            <a:pPr lvl="1"/>
            <a:r>
              <a:rPr lang="en-US" dirty="0"/>
              <a:t>Physical properties</a:t>
            </a:r>
          </a:p>
          <a:p>
            <a:pPr lvl="2"/>
            <a:r>
              <a:rPr lang="en-US" dirty="0" smtClean="0"/>
              <a:t>mass</a:t>
            </a:r>
            <a:r>
              <a:rPr lang="en-US" dirty="0"/>
              <a:t>, </a:t>
            </a:r>
            <a:r>
              <a:rPr lang="en-US" dirty="0" smtClean="0"/>
              <a:t>moments of inertia tensor</a:t>
            </a:r>
            <a:endParaRPr lang="en-US" dirty="0"/>
          </a:p>
        </p:txBody>
      </p:sp>
      <p:pic>
        <p:nvPicPr>
          <p:cNvPr id="2052" name="Picture 4" descr="iner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467548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Joint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Joins</a:t>
            </a:r>
            <a:r>
              <a:rPr lang="nl-NL" dirty="0" smtClean="0"/>
              <a:t> 2 </a:t>
            </a:r>
            <a:r>
              <a:rPr lang="nl-NL" dirty="0" err="1" smtClean="0"/>
              <a:t>rigid</a:t>
            </a:r>
            <a:r>
              <a:rPr lang="nl-NL" dirty="0" smtClean="0"/>
              <a:t> </a:t>
            </a:r>
            <a:r>
              <a:rPr lang="nl-NL" dirty="0" err="1" smtClean="0"/>
              <a:t>bodies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t</a:t>
            </a:r>
            <a:r>
              <a:rPr lang="nl-NL" dirty="0" smtClean="0"/>
              <a:t>ype</a:t>
            </a:r>
          </a:p>
          <a:p>
            <a:pPr lvl="1"/>
            <a:r>
              <a:rPr lang="nl-NL" dirty="0" err="1" smtClean="0"/>
              <a:t>Fixed</a:t>
            </a:r>
            <a:endParaRPr lang="nl-NL" dirty="0" smtClean="0"/>
          </a:p>
          <a:p>
            <a:pPr lvl="1"/>
            <a:r>
              <a:rPr lang="nl-NL" dirty="0" err="1" smtClean="0"/>
              <a:t>Revolute</a:t>
            </a:r>
            <a:endParaRPr lang="nl-NL" dirty="0" smtClean="0"/>
          </a:p>
          <a:p>
            <a:pPr lvl="2"/>
            <a:r>
              <a:rPr lang="nl-NL" dirty="0" err="1" smtClean="0"/>
              <a:t>Limits</a:t>
            </a:r>
            <a:r>
              <a:rPr lang="nl-NL" dirty="0" smtClean="0"/>
              <a:t> (</a:t>
            </a:r>
            <a:r>
              <a:rPr lang="nl-NL" dirty="0" err="1" smtClean="0"/>
              <a:t>lower</a:t>
            </a:r>
            <a:r>
              <a:rPr lang="nl-NL" dirty="0" smtClean="0"/>
              <a:t>, </a:t>
            </a:r>
            <a:r>
              <a:rPr lang="nl-NL" dirty="0" err="1" smtClean="0"/>
              <a:t>upper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Continuous</a:t>
            </a:r>
            <a:endParaRPr lang="nl-NL" dirty="0" smtClean="0"/>
          </a:p>
          <a:p>
            <a:pPr lvl="2"/>
            <a:r>
              <a:rPr lang="nl-NL" dirty="0" smtClean="0"/>
              <a:t>No </a:t>
            </a:r>
            <a:r>
              <a:rPr lang="nl-NL" dirty="0" err="1" smtClean="0"/>
              <a:t>limits</a:t>
            </a:r>
            <a:endParaRPr lang="nl-NL" dirty="0" smtClean="0"/>
          </a:p>
          <a:p>
            <a:pPr lvl="1"/>
            <a:r>
              <a:rPr lang="nl-NL" dirty="0" err="1" smtClean="0"/>
              <a:t>Prismatic</a:t>
            </a:r>
            <a:endParaRPr lang="nl-NL" dirty="0" smtClean="0"/>
          </a:p>
          <a:p>
            <a:pPr lvl="1"/>
            <a:r>
              <a:rPr lang="nl-NL" dirty="0" err="1" smtClean="0"/>
              <a:t>Floating</a:t>
            </a:r>
            <a:endParaRPr lang="nl-NL" dirty="0" smtClean="0"/>
          </a:p>
          <a:p>
            <a:pPr lvl="1"/>
            <a:r>
              <a:rPr lang="nl-NL" dirty="0" err="1" smtClean="0"/>
              <a:t>Planar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&lt;</a:t>
            </a:r>
            <a:r>
              <a:rPr lang="nl-NL" dirty="0" err="1" smtClean="0"/>
              <a:t>axis</a:t>
            </a:r>
            <a:r>
              <a:rPr lang="nl-NL" dirty="0" smtClean="0"/>
              <a:t>&gt;, &lt;limit&gt;, …</a:t>
            </a:r>
            <a:endParaRPr lang="nl-NL" dirty="0"/>
          </a:p>
        </p:txBody>
      </p:sp>
      <p:pic>
        <p:nvPicPr>
          <p:cNvPr id="2050" name="Picture 2" descr="j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89791"/>
            <a:ext cx="5217486" cy="4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1117</Words>
  <Application>Microsoft Office PowerPoint</Application>
  <PresentationFormat>Diavoorstelling (4:3)</PresentationFormat>
  <Paragraphs>304</Paragraphs>
  <Slides>36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7" baseType="lpstr">
      <vt:lpstr>Office-thema</vt:lpstr>
      <vt:lpstr>ROS for Engineers – part 3  aka ros without programming</vt:lpstr>
      <vt:lpstr>Today’s Goals</vt:lpstr>
      <vt:lpstr>model a robot</vt:lpstr>
      <vt:lpstr>How to model a Robot?</vt:lpstr>
      <vt:lpstr>URDF</vt:lpstr>
      <vt:lpstr>URDF</vt:lpstr>
      <vt:lpstr>Links and Joints</vt:lpstr>
      <vt:lpstr>Link</vt:lpstr>
      <vt:lpstr>Joint</vt:lpstr>
      <vt:lpstr>Example Link and Joint</vt:lpstr>
      <vt:lpstr>XACRO</vt:lpstr>
      <vt:lpstr>Publish the robot model</vt:lpstr>
      <vt:lpstr>robot_description</vt:lpstr>
      <vt:lpstr>robot_description</vt:lpstr>
      <vt:lpstr>Visualization</vt:lpstr>
      <vt:lpstr>Robot Visualization</vt:lpstr>
      <vt:lpstr>Test tool</vt:lpstr>
      <vt:lpstr>URDF Visualization &amp; Testing</vt:lpstr>
      <vt:lpstr>simulation</vt:lpstr>
      <vt:lpstr>Stage</vt:lpstr>
      <vt:lpstr>Gazebo</vt:lpstr>
      <vt:lpstr>Gazebo</vt:lpstr>
      <vt:lpstr>Arm navigation</vt:lpstr>
      <vt:lpstr>Motion Planning</vt:lpstr>
      <vt:lpstr>Workspace vs Configuration Space</vt:lpstr>
      <vt:lpstr>Motion Planning steps</vt:lpstr>
      <vt:lpstr>Kinematics</vt:lpstr>
      <vt:lpstr>Inverse kinematics in ROS</vt:lpstr>
      <vt:lpstr>OMPL: Open Motion Planning Library</vt:lpstr>
      <vt:lpstr>MoveIt!</vt:lpstr>
      <vt:lpstr>MoveIt!</vt:lpstr>
      <vt:lpstr>MoveIt!</vt:lpstr>
      <vt:lpstr>ROS Industrial</vt:lpstr>
      <vt:lpstr>ROS Industrial Stack</vt:lpstr>
      <vt:lpstr>Industrial Arm control in ROS</vt:lpstr>
      <vt:lpstr>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for Engineers - part 3</dc:title>
  <dc:creator>Eric</dc:creator>
  <cp:lastModifiedBy>Dortmans,Eric H.M.J.M.</cp:lastModifiedBy>
  <cp:revision>542</cp:revision>
  <dcterms:created xsi:type="dcterms:W3CDTF">2012-08-27T13:43:15Z</dcterms:created>
  <dcterms:modified xsi:type="dcterms:W3CDTF">2015-07-03T19:53:36Z</dcterms:modified>
</cp:coreProperties>
</file>