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695B5-1A9F-F9B9-2367-51EACA04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5EE1F8-7839-E579-5A5E-68575BBF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994A1-6EBC-E554-7B8E-E03AAE0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F1DC2-71B9-7473-6EBB-4065EE7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55DAB-CFDB-C84F-7F63-28057B9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46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671B2-E902-FB33-0AA2-1FB3396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F5986F-A7A7-9946-EFA9-06AE8C84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F1883-6FA4-56E3-7BCE-19B9C05E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8A831-56C2-8395-9686-D9352ED7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82064-7589-E052-45E5-FD9DBFFF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1D19FF-6089-E815-2F64-55CE8298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8F1A-1DFB-D89C-AC75-831DCE8C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62874-2120-8BF5-C955-82F44246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49A58-5410-484A-1035-D024D87C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2FB51-200B-6155-00AF-DBC90F1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8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E2770-13D2-43A7-2EDB-37CC1CBE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02B3-D84B-BA30-915F-4A70BAAA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A0A61-5CB1-C373-AC69-4F06BE21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0D1EB-CD98-BB0B-CDFB-9AB385F8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9524-1812-E6EA-6B70-BE941E1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7B8FD-E118-08AB-00D8-5463534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DF093-D3E1-245A-E033-98645FFF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25673-5CEB-412F-2772-CC0EAD86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828F5-0076-4F82-5774-DDC0C3E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436E7-5E2A-04C5-835F-BEC45B75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6C0DD-801D-1514-219C-E4DBF5B6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AAFE3-ED06-93AA-C5AE-E91AD6D7B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46574-7273-52AC-B692-E2B58DE8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767EB4-A8C5-FB2E-852F-4DD4028D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AEA4C-2971-72DE-8E1B-96155E68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CDAA36-E834-8000-EA46-7B122DD1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2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5A207-0037-6A60-5622-707770A3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753EE-163C-D691-EAA7-27D9759B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BC45D5-8453-1635-DDFC-2BD39F57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5711F1-212B-70FE-E9F3-B45A3404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FDAABA-31CD-555D-2006-B9157577D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DCA028-D6F0-7D61-997A-DFA12C57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6D486A-0E9B-27CF-6481-047A802F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287E6D-07BA-9346-3BAB-EBC0C018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6F53D-3127-3034-744F-1C92F7E3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1375C1-CF49-ADFC-D523-EE2A42B2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DE9876-0283-A98F-231E-1807AC3D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61B7D4-0960-3DC0-5C9B-8123B1E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7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15D53B-AB5B-4D1B-2B1F-38D5EAD5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DE89E3-1205-672D-9EF4-E160336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A6598-FAB2-D3E0-96F4-4303F341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9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AE72-8412-122A-4665-46D3021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7E716-03AD-4FF9-B655-ADEBFFFF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34E8EC-E840-C1D6-89D7-9AEA8404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9DA08A-930E-5AEF-6D43-074987C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9F9ED0-F902-3D5C-9719-BB9FF6FC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5C32D-7728-360D-FF53-17AD9B0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8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CE6AA-6708-2FE1-337C-077ACD93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856E2-0876-0C0D-ABD5-C65982BA9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E10C7-CC69-8496-7C00-27B22D99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56C7C-1D1C-552A-EF65-97D87A5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A55A83-62C9-5BC1-EB17-84A0890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FC0C6-AC85-56B1-791B-4039162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2211-A3B7-A395-C8AE-395E3FB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8F61CC-97D6-9519-8FFA-6DFFEDB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E0956-4D33-D4C1-1203-3D0F0BD6A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7DBF-DEB4-4F27-935C-4A7D6DB23B9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5EFEF-058C-9F81-2DCF-E07F75FE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A825B-89E3-B18B-269A-9E1A5E5C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E20F-317F-4DDC-B79F-AE6AC70CC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27063-F7CA-4C7C-615F-F93DBF0CB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Онлайн-библиотека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D9F6FB-EF45-9D85-6154-08D105CE3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Демидов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33871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98B25-43A4-4AE3-2BE3-D3B43F50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84192-81C7-5058-30F0-75EC62C8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данного сервиса является возможность просматривать каталог книг и делать заметки к ним.</a:t>
            </a:r>
            <a:br>
              <a:rPr lang="ru-RU" dirty="0"/>
            </a:br>
            <a:r>
              <a:rPr lang="ru-RU" dirty="0"/>
              <a:t>Сервис имеет систему авторизации, а также инструменты администрирования.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65610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FBC9F-7EED-4354-E5EF-73E5EB7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B96C83-BC20-4290-7995-BCA04699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9" r="24241"/>
          <a:stretch/>
        </p:blipFill>
        <p:spPr>
          <a:xfrm>
            <a:off x="1351128" y="1690688"/>
            <a:ext cx="2715905" cy="27606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C7A74D-AB63-1705-5E44-F21A42A67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71" y="1583140"/>
            <a:ext cx="3132201" cy="31322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B45926-9384-4F2C-4F1B-EF06C805AA75}"/>
              </a:ext>
            </a:extLst>
          </p:cNvPr>
          <p:cNvSpPr/>
          <p:nvPr/>
        </p:nvSpPr>
        <p:spPr>
          <a:xfrm>
            <a:off x="1920242" y="4900261"/>
            <a:ext cx="1577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590A5F-60B0-06A1-A9E1-D7B987231678}"/>
              </a:ext>
            </a:extLst>
          </p:cNvPr>
          <p:cNvSpPr/>
          <p:nvPr/>
        </p:nvSpPr>
        <p:spPr>
          <a:xfrm>
            <a:off x="8280463" y="4900261"/>
            <a:ext cx="1988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SQLite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28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F1AD5-ECFB-CD31-7A8D-733695E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Итоговый проект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CB5FF-4B37-055F-C7F1-AFF5EC23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7" y="1596934"/>
            <a:ext cx="10284725" cy="4895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42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F1AD5-ECFB-CD31-7A8D-733695E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Итоговый проект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797A4-700D-FBAB-0B18-95CF150A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70157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F1AD5-ECFB-CD31-7A8D-733695E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Итоговый проект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1138DC-13C3-BF72-8BD6-0564B55A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838"/>
            <a:ext cx="10515600" cy="4880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6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8C729-6430-BB56-BFE3-F9B62E7B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1A389-2C28-A7D7-D743-510DBE31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будущем планируется добавить:</a:t>
            </a:r>
          </a:p>
          <a:p>
            <a:r>
              <a:rPr lang="ru-RU" dirty="0"/>
              <a:t>Система оценивания книг</a:t>
            </a:r>
          </a:p>
          <a:p>
            <a:r>
              <a:rPr lang="ru-RU" dirty="0"/>
              <a:t>Возможность читать книги онлайн</a:t>
            </a:r>
          </a:p>
          <a:p>
            <a:r>
              <a:rPr lang="ru-RU" dirty="0"/>
              <a:t>Возможность добавление книг в Избранное</a:t>
            </a:r>
          </a:p>
          <a:p>
            <a:r>
              <a:rPr lang="ru-RU" dirty="0"/>
              <a:t>Профили пользователей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 уже сейчас проект выполняет все поставленные задачи и им может свободно пользоваться любой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196657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Онлайн-библиотека</vt:lpstr>
      <vt:lpstr>Цели проекта</vt:lpstr>
      <vt:lpstr>Использованные технологии</vt:lpstr>
      <vt:lpstr>Итоговый проект</vt:lpstr>
      <vt:lpstr>Итоговый проект</vt:lpstr>
      <vt:lpstr>Итоговый проект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Онлайн-библиотека</dc:title>
  <dc:creator>Владимир Корешков</dc:creator>
  <cp:lastModifiedBy>Владимир Корешков</cp:lastModifiedBy>
  <cp:revision>5</cp:revision>
  <dcterms:created xsi:type="dcterms:W3CDTF">2024-04-29T03:37:06Z</dcterms:created>
  <dcterms:modified xsi:type="dcterms:W3CDTF">2024-04-29T04:20:25Z</dcterms:modified>
</cp:coreProperties>
</file>