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649EA-45B6-4B69-9489-FC3FBF418E5D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23854-6601-43AF-99C1-D31798CA3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3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23854-6601-43AF-99C1-D31798CA300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9070-C8CF-40E3-E99A-FDA398A8F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3A777-B4AF-CAF1-655C-96A7E723C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1BC94-DB02-4A89-90DF-5160AF26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2A389-C3D8-B33C-D603-A5318E50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DDC0E-F992-0A55-AD5D-26B8FA9E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0CE47-D326-CA82-886B-7316A48C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2BEB63-F88E-514A-8B56-06D55763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39C7C-3FFA-9FC5-8A11-FD228807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8BD00A-2067-A0BB-DD7E-6B49B30E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3AE6D-3D74-F8CB-632D-E68DC9D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447790-BFE7-3C55-3FD9-D753DA03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F5E90B-1AFC-D3C8-EDB5-0B5AE160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9AB10-465B-745A-D886-CC7C44BC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480AA-6DF4-A887-064E-77770F62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B6CD5-49C1-D82D-8BF5-46689375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188A-866D-FDAF-DC24-840F23B5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56DB5-15CD-E595-8588-4D9EBABC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667A9-DFEE-CAE7-137B-84A179ED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2C4E6-CCD4-8050-7E51-2758273F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C5E13-E832-AD7F-0760-706C17CC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9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DFAB1-6327-4AC6-D769-753124C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AD244-CFDD-D87E-EF9C-0C3C8192F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5406D-52B9-1730-D024-60488EE2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79B65-3B55-6D9E-7B3B-A2CFA28C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A2BA06-3F66-AC4C-F234-DA3DE95D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7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68DC8-A683-4522-6330-3BBE41EE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ACAFA3-C035-8578-DFE3-A09F0A1B4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163A23-EC39-FBE5-BC98-844DCB8E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4D83F0-29C2-5F44-F232-033434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BD655-63D1-4649-7361-7AE6DE17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7022C-D151-2100-BEC5-6797FC45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6D77B-05BA-E014-7B39-60BA9A27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B0237D-DFFB-22F2-68B8-AC8CE842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05414-0FFC-7708-55DC-2731C2267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1E8663-43C8-5B4A-ABAA-203A0C397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4470FF-E40C-A69F-8757-17C0BC1E3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4B05F6-BB9B-84FD-9F47-B6983F14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F249FE-A6AC-239B-1F6F-FF375912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B1E4F1-AB5B-EC5D-4A84-0F7C458E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3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3C4BC-3981-B95F-D83D-EBE01C55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E92A7D-0658-3DEE-07C0-7F740379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F8F87E-0E0F-3A67-E96C-6D3A553C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1BEF7C-B3E6-A9BD-CA80-D7541C35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1A3CCB-9B64-464C-BE85-CAB48D7E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D25F61-0032-4152-B1FD-472E85B8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452F2C-2C03-CD0D-812C-C881116B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5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18729-6DBE-B6F3-60B3-89345AB3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BD7CA-DA0A-67AC-79EB-F074F11C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C9E15C-62A3-FE14-4106-167F725E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490184-7D14-8400-8FC7-00C2E518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02257-2575-DEA0-438A-8B94C26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8152B5-B7DE-69AF-04F0-5A7F0658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0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FF99-A227-AC07-D44C-F7C74E3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8F7005-7CBB-AA4D-3979-D6FFE029A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9634C9-C693-35B8-C039-12F8D669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3E0A07-2615-22EE-EEB9-F2E18338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E0685-3463-4957-D4E7-CB5EABB1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9227AF-01BC-D25A-A7DA-230F1E5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0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B223A-6042-DF30-24B9-F254C4B7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FC992-07F6-FEB5-039A-2D7AAC2B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F6439-E6A2-E1E9-7A3F-89C0F00EA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6511-ED3A-4D0F-8E96-4CA2137C1D6E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66FFD-E561-98A8-780F-EF56B7B9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E0D6F-B28B-25D1-A2A6-2CE258228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7756-0A19-4D09-A3D8-7FBB9E0A3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C5E3B-B979-A237-961C-471441506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Менеджер паролей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9A2D7-48A2-BD42-EB39-1D1A88A6D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Демидов Ярослав</a:t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7522685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B19D3-06DA-2982-EFB6-871DFBD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Менеджер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DF5F4-A1B3-2D66-6FA6-9E0B2053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Данная программа была создана для хранения паролей пользователя</a:t>
            </a:r>
          </a:p>
          <a:p>
            <a:pPr marL="0" indent="0">
              <a:buNone/>
            </a:pPr>
            <a:r>
              <a:rPr lang="ru-RU" dirty="0"/>
              <a:t>Для обеспечения безопасности хранения используется симметричное шифрование и технология хэширования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8509421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4D9208-63B7-5B73-1CDF-F196D7B08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06" y="1627505"/>
            <a:ext cx="6405314" cy="360298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1B919-1D6D-A97D-A455-ACEE5383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4F5D9-59BA-C6B6-F4E8-3C9C8BF7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безопасного хранения ключа шифрования было использовано хэширование</a:t>
            </a:r>
          </a:p>
          <a:p>
            <a:pPr marL="0" indent="0">
              <a:buNone/>
            </a:pPr>
            <a:r>
              <a:rPr lang="ru-RU" dirty="0"/>
              <a:t>Хэширование -</a:t>
            </a:r>
            <a:r>
              <a:rPr lang="ru-RU" b="0" i="0" dirty="0">
                <a:effectLst/>
                <a:latin typeface="YS Text"/>
              </a:rPr>
              <a:t> преобразование массива входных данных произвольной длины в выходную битовую строку установленной длины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6183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FD135-A136-04B3-7AF7-E0EAD3FB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52" y="1316019"/>
            <a:ext cx="5438588" cy="407894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608E9-8758-6C10-FA99-8FFE1CD1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A4D25-FF61-5A51-5690-84F424DE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1521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безопасного хранения паролей был использован алгоритм шифрования </a:t>
            </a:r>
            <a:r>
              <a:rPr lang="en-US" dirty="0"/>
              <a:t>AES</a:t>
            </a:r>
          </a:p>
          <a:p>
            <a:pPr marL="0" indent="0">
              <a:buNone/>
            </a:pPr>
            <a:r>
              <a:rPr lang="en-US" dirty="0"/>
              <a:t>AES (Advanced Encryption Standard) -</a:t>
            </a:r>
            <a:r>
              <a:rPr lang="ru-RU" dirty="0"/>
              <a:t> </a:t>
            </a:r>
            <a:r>
              <a:rPr lang="ru-RU" b="0" i="0" dirty="0">
                <a:effectLst/>
                <a:latin typeface="YS Text"/>
              </a:rPr>
              <a:t>симметричный алгоритм блочного шифрования (размер блока 128 бит, ключ 128/192/256 бит), принятый в качестве стандарта шифрования правительством США по результатам конкурса AES.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87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ACF5DEA-1490-5E64-F41B-4EA326E65815}"/>
              </a:ext>
            </a:extLst>
          </p:cNvPr>
          <p:cNvSpPr/>
          <p:nvPr/>
        </p:nvSpPr>
        <p:spPr>
          <a:xfrm>
            <a:off x="558800" y="1534161"/>
            <a:ext cx="5537200" cy="4958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BBBB17-ABA1-C668-FE08-7E5767EDD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717800"/>
            <a:ext cx="5039360" cy="3937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FD46-4CCF-5285-8D0E-A3C8520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D4EDE-D1D3-47D6-89C6-98BEE2CB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16088"/>
            <a:ext cx="5537200" cy="203676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ru-RU" dirty="0"/>
              <a:t>Для хранения данных была использована база данных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CD37FE2-1897-98A1-A16C-117471134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232831-8519-6591-2813-78CECB7D4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68" y="3314697"/>
            <a:ext cx="3724664" cy="2743206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2EEE1D-29FD-5EC2-5680-64D3B96E5B3B}"/>
              </a:ext>
            </a:extLst>
          </p:cNvPr>
          <p:cNvSpPr/>
          <p:nvPr/>
        </p:nvSpPr>
        <p:spPr>
          <a:xfrm>
            <a:off x="6400800" y="1534161"/>
            <a:ext cx="5537200" cy="49587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7883E-B403-02C5-ECEF-FD0279ABF591}"/>
              </a:ext>
            </a:extLst>
          </p:cNvPr>
          <p:cNvSpPr txBox="1"/>
          <p:nvPr/>
        </p:nvSpPr>
        <p:spPr>
          <a:xfrm>
            <a:off x="701040" y="1837312"/>
            <a:ext cx="53949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Для создания графического интерфейса была использована библиотека </a:t>
            </a:r>
            <a:r>
              <a:rPr lang="en-US" sz="2800" dirty="0"/>
              <a:t>PyQT5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12418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21622-B286-7059-894C-8B99501B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 работы программы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30E95B-4511-08A9-0A87-B783EEC2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395429"/>
            <a:ext cx="5257800" cy="384249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49C0BF-C16B-C694-CC1C-292339DA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711" y="2376049"/>
            <a:ext cx="5257800" cy="385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04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0A83-2ABA-F1CE-2B64-6DCF452B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4A638-14B8-C633-FA6A-FAADFFBF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Программу все еще можно доработать:</a:t>
            </a:r>
          </a:p>
          <a:p>
            <a:r>
              <a:rPr lang="ru-RU" dirty="0"/>
              <a:t>Улучшить внешний вид программы</a:t>
            </a:r>
          </a:p>
          <a:p>
            <a:r>
              <a:rPr lang="ru-RU" dirty="0"/>
              <a:t>Добавить ассиметричное шифрование</a:t>
            </a:r>
          </a:p>
          <a:p>
            <a:r>
              <a:rPr lang="ru-RU" dirty="0"/>
              <a:t>Оптимизировать код программы</a:t>
            </a:r>
          </a:p>
          <a:p>
            <a:r>
              <a:rPr lang="ru-RU" dirty="0"/>
              <a:t>Сделать возможность установки пароля больше 8 символов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Однако, уже сейчас</a:t>
            </a:r>
            <a:r>
              <a:rPr lang="en-US" dirty="0"/>
              <a:t> </a:t>
            </a:r>
            <a:r>
              <a:rPr lang="ru-RU" dirty="0"/>
              <a:t>ее можно использовать для безопасного хранения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27212009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153</Words>
  <Application>Microsoft Office PowerPoint</Application>
  <PresentationFormat>Широкоэкранный</PresentationFormat>
  <Paragraphs>24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YS Text</vt:lpstr>
      <vt:lpstr>Тема Office</vt:lpstr>
      <vt:lpstr>Менеджер паролей</vt:lpstr>
      <vt:lpstr>Менеджер паролей</vt:lpstr>
      <vt:lpstr>Использованные технологии</vt:lpstr>
      <vt:lpstr>Использованные технологии</vt:lpstr>
      <vt:lpstr>Использованные технологии</vt:lpstr>
      <vt:lpstr>Скриншот работы программы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паролей</dc:title>
  <dc:creator>Владимир Корешков</dc:creator>
  <cp:lastModifiedBy>Владимир Корешков</cp:lastModifiedBy>
  <cp:revision>8</cp:revision>
  <dcterms:created xsi:type="dcterms:W3CDTF">2023-12-11T20:03:05Z</dcterms:created>
  <dcterms:modified xsi:type="dcterms:W3CDTF">2023-12-12T11:53:10Z</dcterms:modified>
</cp:coreProperties>
</file>