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40F0D-4660-552E-499E-AA74A0A2A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F56E80-2114-A4F3-873D-DA5824714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481116-6B6D-9657-1BB8-4F616CB6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0350-CB99-4FE1-8347-B396A96BBC0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23CD1C-55ED-ED91-9D53-ED299B5D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7A57CF-A8EA-3629-585E-80EE332E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E53F-0EE2-431F-9046-BD53D3823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56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93BAC-820D-F0CA-AA61-A0CC05F7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09B4BC-33D6-1506-3306-A783CC992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24BDC9-B9F6-AAE6-3F7A-9F77F6C4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0350-CB99-4FE1-8347-B396A96BBC0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D7E1F8-9F40-56BF-A345-D4B83BE6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30F384-1267-336A-8CD9-279A584B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E53F-0EE2-431F-9046-BD53D3823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7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8712F8-1B19-ABFB-2926-407C03B2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AA860B-81E6-AB4C-7835-495E53A8B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092B3-BFCA-6E61-6FC2-C6D6B56A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0350-CB99-4FE1-8347-B396A96BBC0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08E273-E111-EC7A-B443-0CBD6FE1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DBB5EC-742A-9701-035F-2523DF68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E53F-0EE2-431F-9046-BD53D3823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21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14693-4418-8D50-5405-3515C6F9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DD5E63-74AB-23DD-AC88-07A3D272C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BA45F-0745-DE07-0C48-A940947E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0350-CB99-4FE1-8347-B396A96BBC0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FDD3FC-8F5E-56C4-F589-3405EBCE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96C972-847B-2EC2-63AC-4C8B8DBD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E53F-0EE2-431F-9046-BD53D3823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63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A8EB0-393E-02B0-8920-33524133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BE38A5-DC9A-B108-1D54-FE103446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A91F4A-96B5-8A98-D8E6-F87CA288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0350-CB99-4FE1-8347-B396A96BBC0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5239A-BA6B-D4A1-4FFE-E17F4B5A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2EEC62-09EC-C9B6-D9C2-165F856E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E53F-0EE2-431F-9046-BD53D3823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89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A7106-2A59-82EB-9423-47A4BD7B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5661FD-4786-59EB-2EB9-FEE65F7B0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F54DAF-F588-47E6-8A39-410CD9C65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8940E-739C-3FEB-CB76-9D0B8EC0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0350-CB99-4FE1-8347-B396A96BBC0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DA4F6-2209-4177-210E-2A6D9AA0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2658DB-B373-415A-B9DF-833259A0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E53F-0EE2-431F-9046-BD53D3823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90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6BEA9-FA24-6F92-5039-98DF111D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61B898-FFFB-D6CF-610B-1DB56A3E8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20270C-1CAB-EF17-01A4-8DD4F3F6F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BE97EE-07DE-8395-DCB9-B3718954A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7F53A7-1A64-144A-32EC-E49C4C513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7B101C-19B6-146C-AF45-A3A09C85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0350-CB99-4FE1-8347-B396A96BBC0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787A93-9B6C-8E31-F945-624917C2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D59D8A-4671-3546-3D74-35DE25C0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E53F-0EE2-431F-9046-BD53D3823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93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C73BF-78F7-9A56-5177-03EB9AF4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FCD19F-A47B-E198-DFA9-5C6011CD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0350-CB99-4FE1-8347-B396A96BBC0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9D700A-D2F7-BAE3-9025-9A852DC2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73B0BF-DF39-1A22-23CB-5BBD1C83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E53F-0EE2-431F-9046-BD53D3823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8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329FAEE-7646-BCFC-2E71-DE75F131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0350-CB99-4FE1-8347-B396A96BBC0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05AE9D-02F6-1B04-4728-1FE13810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7C2DA-F217-EADB-BAB0-2E5934BD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E53F-0EE2-431F-9046-BD53D3823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20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1021B-2E89-AE07-3EF6-108CDE49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574AB6-650A-CD2F-3EC8-926A4515D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28B918-7124-73DF-8CB8-7584359DE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0D4078-F74E-15DD-2F9A-E194BD8E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0350-CB99-4FE1-8347-B396A96BBC0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00641A-E1B9-D4AE-8DE0-B5B66A93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30E0B0-52E6-F540-618A-EDE6DF0C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E53F-0EE2-431F-9046-BD53D3823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38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8A6FA-71F4-9C67-9281-189C2241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6CA45A-5341-E2CD-6F04-F56F0F783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276C1C-41F6-E180-3CCE-DAA4E467D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88DF39-9D68-D85B-251C-F1BDACE9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0350-CB99-4FE1-8347-B396A96BBC0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F4106F-8705-C6D8-490A-C5215781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CCCEA9-DD12-3323-7B02-8EB34385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E53F-0EE2-431F-9046-BD53D3823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11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00C56-9407-6CA8-F891-099844FD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7B7F86-46AA-640C-D4CB-C63CEF3E2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7697F1-8AE3-3186-C4D1-5AF09D131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0350-CB99-4FE1-8347-B396A96BBC0D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FD23DE-2818-64CE-452D-1F6D9F1BD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87409B-3266-82EF-52F6-2C4AEC084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BE53F-0EE2-431F-9046-BD53D3823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91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CA00B-B444-3FF1-D78F-B652B872F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Шутер видом сверху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476195-3543-8FEA-1857-44F1F56DB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Демидов Ярослав</a:t>
            </a:r>
            <a:b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Яндекс Лицей</a:t>
            </a:r>
          </a:p>
        </p:txBody>
      </p:sp>
    </p:spTree>
    <p:extLst>
      <p:ext uri="{BB962C8B-B14F-4D97-AF65-F5344CB8AC3E}">
        <p14:creationId xmlns:p14="http://schemas.microsoft.com/office/powerpoint/2010/main" val="293246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6C8D8-96E6-E77C-4AEA-E809B41E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Шутер видом сверху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198E5-0793-A59D-9120-34941E56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700" dirty="0"/>
              <a:t>Данный тип игр представляет из себя шутер от 3 лица видом сверху</a:t>
            </a:r>
          </a:p>
          <a:p>
            <a:pPr marL="0" indent="0">
              <a:buNone/>
            </a:pPr>
            <a:r>
              <a:rPr lang="ru-RU" sz="2700" dirty="0"/>
              <a:t>В моем случае я создавал игру, в которой также присутствует арена и бесконечные волны врагов</a:t>
            </a:r>
            <a:br>
              <a:rPr lang="ru-RU" sz="2700" dirty="0"/>
            </a:br>
            <a:r>
              <a:rPr lang="ru-RU" sz="2700" dirty="0"/>
              <a:t>Примерами таких игр могут послужить </a:t>
            </a:r>
            <a:r>
              <a:rPr lang="en-US" sz="2700" dirty="0"/>
              <a:t>Vampire Survivors </a:t>
            </a:r>
            <a:r>
              <a:rPr lang="ru-RU" sz="2700" dirty="0"/>
              <a:t>или </a:t>
            </a:r>
            <a:r>
              <a:rPr lang="en-US" sz="2700" dirty="0"/>
              <a:t>Brotato</a:t>
            </a:r>
            <a:endParaRPr lang="ru-RU" sz="27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BA22BB6-0433-6DD6-0ED8-5A829AD6E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45947"/>
            <a:ext cx="4715085" cy="294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4A43B47-1F1A-A84C-81DD-BBE31166A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525" y="3545947"/>
            <a:ext cx="5238983" cy="294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49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8C02D-C5EC-468E-5BDE-1336585A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Шутер видом сверху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D557D-E1BF-078C-425B-49BAFA474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Самое главное в таких играх:</a:t>
            </a:r>
          </a:p>
          <a:p>
            <a:r>
              <a:rPr lang="ru-RU" sz="2300" dirty="0"/>
              <a:t>Арена, по которой может перемещаться игрок</a:t>
            </a:r>
          </a:p>
          <a:p>
            <a:r>
              <a:rPr lang="ru-RU" sz="2300" dirty="0"/>
              <a:t>Волны врагов</a:t>
            </a:r>
          </a:p>
          <a:p>
            <a:r>
              <a:rPr lang="ru-RU" sz="2300" dirty="0"/>
              <a:t>Ограниченное количество здоровья</a:t>
            </a:r>
          </a:p>
          <a:p>
            <a:endParaRPr lang="ru-RU" sz="2300" dirty="0"/>
          </a:p>
          <a:p>
            <a:pPr marL="0" indent="0">
              <a:buNone/>
            </a:pPr>
            <a:r>
              <a:rPr lang="ru-RU" dirty="0"/>
              <a:t>Однако я также добавил возможность улучшения оружия и увеличение скорости появления врагов по мере их уничтожения</a:t>
            </a:r>
          </a:p>
        </p:txBody>
      </p:sp>
    </p:spTree>
    <p:extLst>
      <p:ext uri="{BB962C8B-B14F-4D97-AF65-F5344CB8AC3E}">
        <p14:creationId xmlns:p14="http://schemas.microsoft.com/office/powerpoint/2010/main" val="16914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069AF-094B-666F-DE53-84F06F7E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Шутер видом сверху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8DDC00-8B2E-5F82-1136-7235AC15A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067" y="1629455"/>
            <a:ext cx="6119867" cy="45475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75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40C06-7064-58E6-1C93-447F9700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3E9BC2-D2C5-43A2-0B18-0EFEDF5C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Игру все еще можно доработать:</a:t>
            </a:r>
          </a:p>
          <a:p>
            <a:r>
              <a:rPr lang="ru-RU" sz="2200" dirty="0"/>
              <a:t>Добавить главное меню</a:t>
            </a:r>
          </a:p>
          <a:p>
            <a:r>
              <a:rPr lang="ru-RU" sz="2200" dirty="0"/>
              <a:t>Добавить валюту</a:t>
            </a:r>
          </a:p>
          <a:p>
            <a:r>
              <a:rPr lang="ru-RU" sz="2200" dirty="0"/>
              <a:t>Добавить возможность покупки улучшений игрока (например увеличение скорости)</a:t>
            </a:r>
          </a:p>
          <a:p>
            <a:r>
              <a:rPr lang="ru-RU" sz="2200" dirty="0"/>
              <a:t>Разные виды врагов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2921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114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Шутер видом сверху</vt:lpstr>
      <vt:lpstr>Шутер видом сверху</vt:lpstr>
      <vt:lpstr>Шутер видом сверху</vt:lpstr>
      <vt:lpstr>Шутер видом сверху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Шутер видом сверху</dc:title>
  <dc:creator>Владимир Корешков</dc:creator>
  <cp:lastModifiedBy>Владимир Корешков</cp:lastModifiedBy>
  <cp:revision>7</cp:revision>
  <dcterms:created xsi:type="dcterms:W3CDTF">2024-02-06T12:00:48Z</dcterms:created>
  <dcterms:modified xsi:type="dcterms:W3CDTF">2024-02-06T12:06:43Z</dcterms:modified>
</cp:coreProperties>
</file>