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16"/>
  </p:normalViewPr>
  <p:slideViewPr>
    <p:cSldViewPr snapToGrid="0" snapToObjects="1">
      <p:cViewPr>
        <p:scale>
          <a:sx n="182" d="100"/>
          <a:sy n="182" d="100"/>
        </p:scale>
        <p:origin x="-469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EACF5-2401-2248-929A-997AA0C3A8B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818A-28B8-CF45-AC87-EF11EB8D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C818A-28B8-CF45-AC87-EF11EB8D5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1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E555-C14D-9648-9325-C08D37F3A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4E5E0-0318-1C4D-BD16-77677E6D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5BAC-C813-BD4C-AA2F-F6660BA5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4B5D-4CFB-1B4F-B63D-18363EFE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8F17-9F08-D244-9464-8084EB42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2CDD-BC45-C447-ACD7-77086B29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1ED2-EC9E-C740-AE02-A50329FE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5CCD-A683-C449-BE17-006DECE9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A35F-E9DF-814A-BDD3-95E0E1B1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51AFB-CC04-3749-A2DD-A0D8A0A1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7A6B0-8390-CF48-92C7-64921EF55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8FC88-12A4-A54C-85AE-777146977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D396-013F-5E42-83CB-4B85B0EA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CB0A-94DF-E245-8EE0-4F048A2A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1229-C690-4747-91B5-D5334B1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688-DD58-F843-97C9-954ED134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2B44-3EF6-1C41-A134-29AF2B35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6800-1F1B-0949-8AB6-5E0C9AB0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1E1F-47E1-8D4E-826F-BEC2E93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2E2B-A705-DB4E-8CA0-703931A0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FC7D-1C6A-8549-AD58-B4F419A7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B5E0-5014-544F-8654-57FB7D92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0C00-A8E3-E742-8C8A-A6784CC7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BF00-37A8-5E46-8E68-222C7353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43A2-9C19-E245-8250-AFCF6DF7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4C69-0DA5-114D-BFF2-D591CC21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A865-7C37-B540-8C7C-E1D9B0D1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76E7E-54CF-C744-920E-AC78C767F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C03CB-A70B-D84E-B939-01ABB81B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4854-181A-404F-BC80-E870AD4C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7163E-F9EA-3D4C-B627-A584A13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5567-4695-6C47-9474-38534657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7C6A5-129C-2B41-AC3F-B70788F7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9B6CC-13EF-824B-8E9E-CB14C942E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93E39-F386-764F-B84F-BB4FE39F1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940BD-415D-2941-85C9-F179864D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D3276-5D62-5544-8BEE-05762671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28A35-32F5-AA46-85A5-AF56CBFD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E0085-B451-884E-8583-1F223058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3B42-E8E6-FB48-88F4-32828C4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465A4-BFFF-9A43-89B9-EFA449C1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84A45-1D3F-1146-A1C0-FD91746F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492AE-3E48-A245-89FB-B6A5D94C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6BE6F-70A3-784A-BB56-CDD85C86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46501-608E-6B48-9B14-5415C69A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065A8-4227-204D-9E35-EE73C252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F50-5780-9F4F-B1FF-C69A7389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E663-68D4-9C4A-8370-BF5906F2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A463D-CAA6-4240-9256-F7EE64C9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DE00-814C-C949-980F-1F48FAEE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558F-4CF1-3246-8847-4B3E9C1C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6898-D289-0649-87A4-497A7D0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9366-5F4E-1F48-869D-6F5F29EA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17975-1FDD-FC45-AA74-B06174A1E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0641-E46E-9C41-A51F-3591E1FC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04A1B-1215-9B4D-907F-0837FA41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76674-4664-D14B-9EB9-68722FC3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AC488-5AFC-7D48-BA0D-D54BB38A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AD48B-175F-1847-855B-9C79807A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7865-42C2-3843-9B15-41E8C7CE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40A3-6A06-F641-983B-D3BC5942D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FBCE-A28F-984A-AEE5-67502D7C018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57F1-F58C-B347-9894-502C8E148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94B6-1ED6-154C-BEFA-15EBFCACB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C0D8-99F1-944D-9016-FF78FB57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C8DC5-912E-2341-9DC0-802F848C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90" y="146050"/>
            <a:ext cx="7734300" cy="656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38B5A-D504-1E45-8F16-704A4ADD8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964" y="3833430"/>
            <a:ext cx="23749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C3B09-EFBA-3E40-9455-698D4E004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338" y="3833510"/>
            <a:ext cx="2082800" cy="285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99BCF0-1B73-0C4C-8720-4F248E847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898" y="3833430"/>
            <a:ext cx="2184400" cy="28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FF1942-E791-084B-A86E-1F5D616D9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264" y="988590"/>
            <a:ext cx="3213100" cy="284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8D2D15-23F4-D245-A6BD-2DC4058CB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2404" y="988590"/>
            <a:ext cx="3073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Shiozaki</dc:creator>
  <cp:lastModifiedBy>Kristen Shiozaki</cp:lastModifiedBy>
  <cp:revision>2</cp:revision>
  <dcterms:created xsi:type="dcterms:W3CDTF">2019-09-13T20:47:08Z</dcterms:created>
  <dcterms:modified xsi:type="dcterms:W3CDTF">2019-09-13T21:00:14Z</dcterms:modified>
</cp:coreProperties>
</file>