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88" r:id="rId19"/>
    <p:sldId id="282" r:id="rId20"/>
    <p:sldId id="273" r:id="rId21"/>
    <p:sldId id="274" r:id="rId22"/>
    <p:sldId id="284" r:id="rId23"/>
    <p:sldId id="276" r:id="rId24"/>
    <p:sldId id="277" r:id="rId25"/>
    <p:sldId id="286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Kelly" initials="JK" lastIdx="0" clrIdx="0">
    <p:extLst>
      <p:ext uri="{19B8F6BF-5375-455C-9EA6-DF929625EA0E}">
        <p15:presenceInfo xmlns:p15="http://schemas.microsoft.com/office/powerpoint/2012/main" userId="927cb6c721dba1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62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D92C6-5CC3-4C61-9320-71653C36D291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6FBF-CFA3-41C8-A77B-9782C4FD3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1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36FBF-CFA3-41C8-A77B-9782C4FD3C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53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7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00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0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4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3A77-93D2-4FC7-B6C4-CB6547BD9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Highland Clearances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4963A-83C2-47C3-8741-99F432C82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 prototype</a:t>
            </a:r>
          </a:p>
        </p:txBody>
      </p:sp>
    </p:spTree>
    <p:extLst>
      <p:ext uri="{BB962C8B-B14F-4D97-AF65-F5344CB8AC3E}">
        <p14:creationId xmlns:p14="http://schemas.microsoft.com/office/powerpoint/2010/main" val="387561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BE1-E81D-4EFF-AFCC-9291D90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21A7-243C-424F-85F5-8A29ABE3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this time the wearing of tartan was made a criminal offence (unless you were in the pay of the British army).</a:t>
            </a:r>
          </a:p>
          <a:p>
            <a:r>
              <a:rPr lang="en-GB" dirty="0"/>
              <a:t>The possession of weapons was made illegal for the general citizenry.</a:t>
            </a:r>
          </a:p>
          <a:p>
            <a:r>
              <a:rPr lang="en-GB" dirty="0"/>
              <a:t>Tens of thousands of Scots were forcibly removed from their farms.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43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F14F-28A4-4A89-9485-4E853F27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2938-0627-4FFA-B948-54ECDE1E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this time the wearing of tartan was made a criminal offence (unless you were in the pay of the British army).</a:t>
            </a:r>
          </a:p>
          <a:p>
            <a:r>
              <a:rPr lang="en-GB" dirty="0"/>
              <a:t>The possession of weapons was made illegal for the general citizenry.</a:t>
            </a:r>
          </a:p>
          <a:p>
            <a:r>
              <a:rPr lang="en-GB" dirty="0"/>
              <a:t>Tens of thousands of Scots were forcibly removed from their farms.</a:t>
            </a:r>
          </a:p>
          <a:p>
            <a:r>
              <a:rPr lang="en-GB" dirty="0"/>
              <a:t>Famine caused the deaths of many.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87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9AC6-7F67-4815-B428-8CC4902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1224C-9DC3-4150-B0E0-AFFF442A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this time the wearing of tartan was made a criminal offence (unless you were in the pay of the British army).</a:t>
            </a:r>
          </a:p>
          <a:p>
            <a:r>
              <a:rPr lang="en-GB" dirty="0"/>
              <a:t>The possession of weapons was made illegal for the general citizenry.</a:t>
            </a:r>
          </a:p>
          <a:p>
            <a:r>
              <a:rPr lang="en-GB" dirty="0"/>
              <a:t>Tens of thousands of Scots were forcibly removed from their farms.</a:t>
            </a:r>
          </a:p>
          <a:p>
            <a:r>
              <a:rPr lang="en-GB" dirty="0"/>
              <a:t>Famine caused the deaths of many.</a:t>
            </a:r>
          </a:p>
          <a:p>
            <a:r>
              <a:rPr lang="en-GB" dirty="0"/>
              <a:t>Highland Scots spread across the world to escape the cruelties in their former lands.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25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617F-21B2-4EDD-AF8B-82EE0535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3692-E22C-4BAE-AE07-944251B6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this time the wearing of tartan was made a criminal offence (unless you were in the pay of the British army).</a:t>
            </a:r>
          </a:p>
          <a:p>
            <a:r>
              <a:rPr lang="en-GB" dirty="0"/>
              <a:t>The possession of weapons was made illegal for the general citizenry.</a:t>
            </a:r>
          </a:p>
          <a:p>
            <a:r>
              <a:rPr lang="en-GB" dirty="0"/>
              <a:t>Tens of thousands of Scots were forcibly removed from their farms.</a:t>
            </a:r>
          </a:p>
          <a:p>
            <a:r>
              <a:rPr lang="en-GB" dirty="0"/>
              <a:t>Famine caused the deaths of many.</a:t>
            </a:r>
          </a:p>
          <a:p>
            <a:r>
              <a:rPr lang="en-GB" dirty="0"/>
              <a:t>Highland Scots spread across the world to escape the cruelties in their former lands.</a:t>
            </a:r>
          </a:p>
          <a:p>
            <a:r>
              <a:rPr lang="en-GB" dirty="0"/>
              <a:t>Heavy stuff right?</a:t>
            </a:r>
          </a:p>
        </p:txBody>
      </p:sp>
    </p:spTree>
    <p:extLst>
      <p:ext uri="{BB962C8B-B14F-4D97-AF65-F5344CB8AC3E}">
        <p14:creationId xmlns:p14="http://schemas.microsoft.com/office/powerpoint/2010/main" val="145758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98C3-CF68-4B8E-BABB-E2ED88BC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F237-9517-4F82-B80C-9C92C400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we wanted to make it cute to counterbalance the grim story.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287D7-B2B0-4915-9674-134AB7505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78" y="2790483"/>
            <a:ext cx="34390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2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0560-9ACF-4D21-8903-AADDEF63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CABE-A2C6-451A-A0DB-4291E936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initial thoughts were to implement the scenario as a survival game, maybe a puzzle?</a:t>
            </a:r>
          </a:p>
          <a:p>
            <a:r>
              <a:rPr lang="en-GB" dirty="0"/>
              <a:t>Windows PC focus for development.</a:t>
            </a:r>
          </a:p>
          <a:p>
            <a:r>
              <a:rPr lang="en-GB" dirty="0"/>
              <a:t>A 3</a:t>
            </a:r>
            <a:r>
              <a:rPr lang="en-GB" baseline="30000" dirty="0"/>
              <a:t>rd</a:t>
            </a:r>
            <a:r>
              <a:rPr lang="en-GB" dirty="0"/>
              <a:t> person, top down(</a:t>
            </a:r>
            <a:r>
              <a:rPr lang="en-GB" dirty="0" err="1"/>
              <a:t>ish</a:t>
            </a:r>
            <a:r>
              <a:rPr lang="en-GB" dirty="0"/>
              <a:t>) view was the popular choice.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F9A9A-24DC-4D47-A1E6-22EDD51DA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88" y="3886200"/>
            <a:ext cx="6796927" cy="28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6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76B9-49AA-428F-9954-911FDABD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B46E-A3AF-467D-8FFC-DE740C44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Unity was chosen as we’ve used it before.</a:t>
            </a:r>
          </a:p>
          <a:p>
            <a:endParaRPr lang="en-GB" dirty="0"/>
          </a:p>
          <a:p>
            <a:r>
              <a:rPr lang="en-GB" dirty="0"/>
              <a:t>Maya too, as anything’s better than the Blender UI right? New this year!</a:t>
            </a:r>
          </a:p>
          <a:p>
            <a:endParaRPr lang="en-GB" dirty="0"/>
          </a:p>
          <a:p>
            <a:r>
              <a:rPr lang="en-GB" dirty="0"/>
              <a:t>Gimp as well for textures.</a:t>
            </a:r>
          </a:p>
          <a:p>
            <a:endParaRPr lang="en-GB" dirty="0"/>
          </a:p>
          <a:p>
            <a:r>
              <a:rPr lang="en-GB" dirty="0"/>
              <a:t>Audacity for audio.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01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A10C-7FC6-49F3-90B3-D311F827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and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858F-3640-4ECD-82DF-1AFA2EC6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two things were fixed in our minds from the outset</a:t>
            </a:r>
          </a:p>
          <a:p>
            <a:endParaRPr lang="en-GB" dirty="0"/>
          </a:p>
          <a:p>
            <a:r>
              <a:rPr lang="en-GB" dirty="0"/>
              <a:t>Travelling west.</a:t>
            </a:r>
          </a:p>
          <a:p>
            <a:endParaRPr lang="en-GB" dirty="0"/>
          </a:p>
          <a:p>
            <a:r>
              <a:rPr lang="en-GB" dirty="0"/>
              <a:t>Violent retribution for not travelling west.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42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A10C-7FC6-49F3-90B3-D311F827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and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858F-3640-4ECD-82DF-1AFA2EC6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Starting out from your burnt out croft, you flee west.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D2E78-BE2D-4327-AB8B-EFC60E681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8" y="2743200"/>
            <a:ext cx="7055380" cy="39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3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FFE-98D1-4458-8625-B7B93F89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and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5AF7-9FCF-4AA0-8493-711BD956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 westwards towards the sea.</a:t>
            </a:r>
          </a:p>
          <a:p>
            <a:r>
              <a:rPr lang="en-GB" dirty="0"/>
              <a:t>Hungry huh? Grab a sheep to eat and reprisals follow.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8846F-A384-48D7-913A-E1FBF2BE41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0" y="3260535"/>
            <a:ext cx="7272628" cy="34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4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5456-762D-489A-9224-CA326B66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1819 Computer Games Design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Group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14D6-8E17-4D05-BBB5-BA71208E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Kristofer Stevenson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Julian Kelly</a:t>
            </a:r>
          </a:p>
        </p:txBody>
      </p:sp>
    </p:spTree>
    <p:extLst>
      <p:ext uri="{BB962C8B-B14F-4D97-AF65-F5344CB8AC3E}">
        <p14:creationId xmlns:p14="http://schemas.microsoft.com/office/powerpoint/2010/main" val="2660483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1A78-FD00-434C-B6FB-3D65BB0F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and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7C71-558D-465D-9734-E55B9509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Swift death.</a:t>
            </a:r>
          </a:p>
          <a:p>
            <a:r>
              <a:rPr lang="en-GB" dirty="0"/>
              <a:t>Unforgiving; no hand holding or explanations.</a:t>
            </a:r>
          </a:p>
          <a:p>
            <a:r>
              <a:rPr lang="en-GB" dirty="0"/>
              <a:t>Almost an “anti-game”.</a:t>
            </a:r>
          </a:p>
          <a:p>
            <a:r>
              <a:rPr lang="en-GB" dirty="0"/>
              <a:t>The only winning strategy is to run in as straight a line as possible to the sea.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1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5D76-9394-4B1B-9AF5-833056CF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9262-C622-46DF-98BA-3823F763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6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AAD0-356F-4875-B90F-8FF47FE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90A9-056B-4F37-B8A4-66438D88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13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76C7-7321-47F6-A27D-6D80F694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79F0-CBBC-438F-8F9E-2F1E1B4E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been using </a:t>
            </a:r>
            <a:r>
              <a:rPr lang="en-GB" dirty="0" err="1"/>
              <a:t>github</a:t>
            </a:r>
            <a:r>
              <a:rPr lang="en-GB" dirty="0"/>
              <a:t> as requested.</a:t>
            </a:r>
          </a:p>
          <a:p>
            <a:r>
              <a:rPr lang="en-GB" dirty="0"/>
              <a:t>All files are sorted by date with important changes noted.</a:t>
            </a:r>
          </a:p>
          <a:p>
            <a:r>
              <a:rPr lang="en-GB" dirty="0"/>
              <a:t>Source code is kept on a shared Google Drive using iterative filenames for the project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F53D0-D96A-407C-AD98-41EB2A2FB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0"/>
            <a:ext cx="4009476" cy="28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6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C6A7-7393-4797-A19A-E0330401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AA37-3680-48BF-9D2B-1DB01C90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VIDEO HERE</a:t>
            </a:r>
          </a:p>
        </p:txBody>
      </p:sp>
    </p:spTree>
    <p:extLst>
      <p:ext uri="{BB962C8B-B14F-4D97-AF65-F5344CB8AC3E}">
        <p14:creationId xmlns:p14="http://schemas.microsoft.com/office/powerpoint/2010/main" val="324732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CBCC-3542-4200-91A7-4A706D3B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374-A9F8-493D-B1FA-676EF027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10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DBA0-E108-4951-A62F-24CA2A84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Experience as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0DC5-F98F-4439-B064-7B509E70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Julian: </a:t>
            </a:r>
          </a:p>
          <a:p>
            <a:endParaRPr lang="en-GB" dirty="0"/>
          </a:p>
          <a:p>
            <a:r>
              <a:rPr lang="en-GB" dirty="0"/>
              <a:t>Kristofer:</a:t>
            </a:r>
          </a:p>
          <a:p>
            <a:endParaRPr lang="en-GB" dirty="0"/>
          </a:p>
          <a:p>
            <a:r>
              <a:rPr lang="en-GB" dirty="0"/>
              <a:t>SUGGESTIONS FOR THIS BIT?</a:t>
            </a:r>
          </a:p>
        </p:txBody>
      </p:sp>
    </p:spTree>
    <p:extLst>
      <p:ext uri="{BB962C8B-B14F-4D97-AF65-F5344CB8AC3E}">
        <p14:creationId xmlns:p14="http://schemas.microsoft.com/office/powerpoint/2010/main" val="406258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52AB-F76F-4A95-906B-B8F6300F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AC82-06FE-4493-AE9A-2FA1FB9E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Make a game by considering the aesthetics and narrative first, working backwards towards the dynamics and mechanics.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36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7A78-4C51-42F9-8719-95E07B5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18913-5046-4DD1-A8D0-9DB48C98F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52" y="2052638"/>
            <a:ext cx="5710022" cy="4195762"/>
          </a:xfrm>
        </p:spPr>
      </p:pic>
    </p:spTree>
    <p:extLst>
      <p:ext uri="{BB962C8B-B14F-4D97-AF65-F5344CB8AC3E}">
        <p14:creationId xmlns:p14="http://schemas.microsoft.com/office/powerpoint/2010/main" val="136453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0CE-DAC3-4C6E-BA4A-C5771AA4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7C2A-95A9-4F0B-9A5A-13CA3CCB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Make a game by considering the aesthetics and narrative first, working backwards towards the dynamics and mechanics.</a:t>
            </a:r>
          </a:p>
          <a:p>
            <a:endParaRPr lang="en-GB" dirty="0"/>
          </a:p>
          <a:p>
            <a:r>
              <a:rPr lang="en-GB" dirty="0"/>
              <a:t>We quickly started exploring the idea of doing something with the Highland Clearances. A period of time running from around 1746 to 1849.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41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02DF-E677-41D6-9B83-304DF55B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Game Idea and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C0D8-4C71-4872-B804-1EE76F2F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Make a game by considering the aesthetics first, working backwards towards the dynamics and mechanics.</a:t>
            </a:r>
          </a:p>
          <a:p>
            <a:endParaRPr lang="en-GB" dirty="0"/>
          </a:p>
          <a:p>
            <a:r>
              <a:rPr lang="en-GB" dirty="0"/>
              <a:t>We immediately jumped onto the idea of doing something with the Highland Clearances. A period of time running from around 1746 to 1849.</a:t>
            </a:r>
          </a:p>
          <a:p>
            <a:endParaRPr lang="en-GB" dirty="0"/>
          </a:p>
          <a:p>
            <a:r>
              <a:rPr lang="en-GB" dirty="0"/>
              <a:t>Often referred to as “Scotland’s Genocide”, highlanders were driven from their lands by British troops in order to make way for intensive sheep farming.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4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725D-0C83-4EE1-9A13-1BB47632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D8BF6-0895-447C-87D8-27286DD28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3" y="2864644"/>
            <a:ext cx="4572000" cy="2571750"/>
          </a:xfrm>
        </p:spPr>
      </p:pic>
    </p:spTree>
    <p:extLst>
      <p:ext uri="{BB962C8B-B14F-4D97-AF65-F5344CB8AC3E}">
        <p14:creationId xmlns:p14="http://schemas.microsoft.com/office/powerpoint/2010/main" val="192210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F30E-DD17-4DD6-BD67-9EEB04CD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3F14-C6B5-40BE-8B70-B93719C9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this time the wearing of tartan was made a criminal offence (unless you were in the pay of the British army).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BE1-E81D-4EFF-AFCC-9291D90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21A7-243C-424F-85F5-8A29ABE3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this time the wearing of tartan was made a criminal offence (unless you were in the pay of the British army).</a:t>
            </a:r>
          </a:p>
          <a:p>
            <a:r>
              <a:rPr lang="en-GB" dirty="0"/>
              <a:t>The possession of weapons was made illegal for the general citizenry.</a:t>
            </a:r>
          </a:p>
        </p:txBody>
      </p:sp>
    </p:spTree>
    <p:extLst>
      <p:ext uri="{BB962C8B-B14F-4D97-AF65-F5344CB8AC3E}">
        <p14:creationId xmlns:p14="http://schemas.microsoft.com/office/powerpoint/2010/main" val="1811922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</TotalTime>
  <Words>751</Words>
  <Application>Microsoft Office PowerPoint</Application>
  <PresentationFormat>On-screen Show (4:3)</PresentationFormat>
  <Paragraphs>101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Highland Clearances</vt:lpstr>
      <vt:lpstr>1819 Computer Games Design    Group 9</vt:lpstr>
      <vt:lpstr>Game Idea and Overview</vt:lpstr>
      <vt:lpstr>Game Idea and Overview</vt:lpstr>
      <vt:lpstr>Game Idea and Overview</vt:lpstr>
      <vt:lpstr>Game Idea and Overview</vt:lpstr>
      <vt:lpstr>Game Idea and Overview</vt:lpstr>
      <vt:lpstr>Game Idea and Overview</vt:lpstr>
      <vt:lpstr>Game Idea and Overview</vt:lpstr>
      <vt:lpstr>Game Idea and Overview</vt:lpstr>
      <vt:lpstr>Game Idea and Overview</vt:lpstr>
      <vt:lpstr>Game Idea and Overview</vt:lpstr>
      <vt:lpstr>Game Idea and Overview</vt:lpstr>
      <vt:lpstr>Game Idea and Overview</vt:lpstr>
      <vt:lpstr>Game Idea and Overview</vt:lpstr>
      <vt:lpstr>Tool Choices</vt:lpstr>
      <vt:lpstr>Gameplay and Mechanics</vt:lpstr>
      <vt:lpstr>Gameplay and Mechanics</vt:lpstr>
      <vt:lpstr>Gameplay and Mechanics</vt:lpstr>
      <vt:lpstr>Gameplay and Mechanics</vt:lpstr>
      <vt:lpstr>Game Implementation</vt:lpstr>
      <vt:lpstr>Game Implementation</vt:lpstr>
      <vt:lpstr>Version Control</vt:lpstr>
      <vt:lpstr>Prototype Demo</vt:lpstr>
      <vt:lpstr>Prototype Demo</vt:lpstr>
      <vt:lpstr>Learning Experience as a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Highland Clearances</dc:title>
  <dc:creator>Joolz</dc:creator>
  <cp:lastModifiedBy>Julian Kelly</cp:lastModifiedBy>
  <cp:revision>22</cp:revision>
  <dcterms:created xsi:type="dcterms:W3CDTF">2006-08-16T00:00:00Z</dcterms:created>
  <dcterms:modified xsi:type="dcterms:W3CDTF">2018-11-19T21:16:24Z</dcterms:modified>
</cp:coreProperties>
</file>