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58"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2" r:id="rId18"/>
    <p:sldId id="288" r:id="rId19"/>
    <p:sldId id="282" r:id="rId20"/>
    <p:sldId id="273" r:id="rId21"/>
    <p:sldId id="274" r:id="rId22"/>
    <p:sldId id="284" r:id="rId23"/>
    <p:sldId id="276" r:id="rId24"/>
    <p:sldId id="277" r:id="rId25"/>
    <p:sldId id="286"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 Kelly" initials="JK" lastIdx="0" clrIdx="0">
    <p:extLst>
      <p:ext uri="{19B8F6BF-5375-455C-9EA6-DF929625EA0E}">
        <p15:presenceInfo xmlns:p15="http://schemas.microsoft.com/office/powerpoint/2012/main" userId="927cb6c721dba1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D92C6-5CC3-4C61-9320-71653C36D291}" type="datetimeFigureOut">
              <a:rPr lang="en-GB" smtClean="0"/>
              <a:t>19/11/2018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36FBF-CFA3-41C8-A77B-9782C4FD3CE0}" type="slidenum">
              <a:rPr lang="en-GB" smtClean="0"/>
              <a:t>‹#›</a:t>
            </a:fld>
            <a:endParaRPr lang="en-GB"/>
          </a:p>
        </p:txBody>
      </p:sp>
    </p:spTree>
    <p:extLst>
      <p:ext uri="{BB962C8B-B14F-4D97-AF65-F5344CB8AC3E}">
        <p14:creationId xmlns:p14="http://schemas.microsoft.com/office/powerpoint/2010/main" val="150331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36FBF-CFA3-41C8-A77B-9782C4FD3CE0}" type="slidenum">
              <a:rPr lang="en-GB" smtClean="0"/>
              <a:t>1</a:t>
            </a:fld>
            <a:endParaRPr lang="en-GB"/>
          </a:p>
        </p:txBody>
      </p:sp>
    </p:spTree>
    <p:extLst>
      <p:ext uri="{BB962C8B-B14F-4D97-AF65-F5344CB8AC3E}">
        <p14:creationId xmlns:p14="http://schemas.microsoft.com/office/powerpoint/2010/main" val="390453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671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010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2075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850004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0596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195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9338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244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15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455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914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867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150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09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27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958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750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11/19/2018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48847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3A77-93D2-4FC7-B6C4-CB6547BD9C9D}"/>
              </a:ext>
            </a:extLst>
          </p:cNvPr>
          <p:cNvSpPr>
            <a:spLocks noGrp="1"/>
          </p:cNvSpPr>
          <p:nvPr>
            <p:ph type="ctrTitle"/>
          </p:nvPr>
        </p:nvSpPr>
        <p:spPr/>
        <p:txBody>
          <a:bodyPr/>
          <a:lstStyle/>
          <a:p>
            <a:r>
              <a:rPr lang="en-GB" dirty="0"/>
              <a:t>Highland Clearances</a:t>
            </a:r>
          </a:p>
        </p:txBody>
      </p:sp>
      <p:sp>
        <p:nvSpPr>
          <p:cNvPr id="3" name="Subtitle 2">
            <a:extLst>
              <a:ext uri="{FF2B5EF4-FFF2-40B4-BE49-F238E27FC236}">
                <a16:creationId xmlns:a16="http://schemas.microsoft.com/office/drawing/2014/main" id="{6674963A-83C2-47C3-8741-99F432C821DA}"/>
              </a:ext>
            </a:extLst>
          </p:cNvPr>
          <p:cNvSpPr>
            <a:spLocks noGrp="1"/>
          </p:cNvSpPr>
          <p:nvPr>
            <p:ph type="subTitle" idx="1"/>
          </p:nvPr>
        </p:nvSpPr>
        <p:spPr/>
        <p:txBody>
          <a:bodyPr/>
          <a:lstStyle/>
          <a:p>
            <a:endParaRPr lang="en-GB" dirty="0"/>
          </a:p>
          <a:p>
            <a:r>
              <a:rPr lang="en-GB" dirty="0"/>
              <a:t>A prototype</a:t>
            </a:r>
          </a:p>
        </p:txBody>
      </p:sp>
    </p:spTree>
    <p:extLst>
      <p:ext uri="{BB962C8B-B14F-4D97-AF65-F5344CB8AC3E}">
        <p14:creationId xmlns:p14="http://schemas.microsoft.com/office/powerpoint/2010/main" val="387561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BE1-E81D-4EFF-AFCC-9291D90A5B97}"/>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1B3321A7-243C-424F-85F5-8A29ABE3139B}"/>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a:p>
            <a:r>
              <a:rPr lang="en-GB" dirty="0"/>
              <a:t>Tens of thousands of Scots were forcibly removed from their farms.</a:t>
            </a:r>
          </a:p>
          <a:p>
            <a:pPr marL="0" indent="0">
              <a:buNone/>
            </a:pPr>
            <a:endParaRPr lang="en-GB" dirty="0"/>
          </a:p>
        </p:txBody>
      </p:sp>
    </p:spTree>
    <p:extLst>
      <p:ext uri="{BB962C8B-B14F-4D97-AF65-F5344CB8AC3E}">
        <p14:creationId xmlns:p14="http://schemas.microsoft.com/office/powerpoint/2010/main" val="167543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14F-28A4-4A89-9485-4E853F270280}"/>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7FAC2938-0627-4FFA-B948-54ECDE1E18D9}"/>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a:p>
            <a:r>
              <a:rPr lang="en-GB" dirty="0"/>
              <a:t>Tens of thousands of Scots were forcibly removed from their farms.</a:t>
            </a:r>
          </a:p>
          <a:p>
            <a:r>
              <a:rPr lang="en-GB" dirty="0"/>
              <a:t>Famine caused the deaths of many.</a:t>
            </a:r>
          </a:p>
          <a:p>
            <a:pPr marL="0" indent="0">
              <a:buNone/>
            </a:pPr>
            <a:endParaRPr lang="en-GB" dirty="0"/>
          </a:p>
        </p:txBody>
      </p:sp>
    </p:spTree>
    <p:extLst>
      <p:ext uri="{BB962C8B-B14F-4D97-AF65-F5344CB8AC3E}">
        <p14:creationId xmlns:p14="http://schemas.microsoft.com/office/powerpoint/2010/main" val="199687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9AC6-7F67-4815-B428-8CC490218B10}"/>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4861224C-9DC3-4150-B0E0-AFFF442A239C}"/>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a:p>
            <a:r>
              <a:rPr lang="en-GB" dirty="0"/>
              <a:t>Tens of thousands of Scots were forcibly removed from their farms.</a:t>
            </a:r>
          </a:p>
          <a:p>
            <a:r>
              <a:rPr lang="en-GB" dirty="0"/>
              <a:t>Famine caused the deaths of many.</a:t>
            </a:r>
          </a:p>
          <a:p>
            <a:r>
              <a:rPr lang="en-GB" dirty="0"/>
              <a:t>Highland Scots spread across the world to escape the cruelties in their former lands.</a:t>
            </a:r>
          </a:p>
          <a:p>
            <a:pPr marL="0" indent="0">
              <a:buNone/>
            </a:pPr>
            <a:endParaRPr lang="en-GB" dirty="0"/>
          </a:p>
        </p:txBody>
      </p:sp>
    </p:spTree>
    <p:extLst>
      <p:ext uri="{BB962C8B-B14F-4D97-AF65-F5344CB8AC3E}">
        <p14:creationId xmlns:p14="http://schemas.microsoft.com/office/powerpoint/2010/main" val="232225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617F-21B2-4EDD-AF8B-82EE0535C9E8}"/>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101A3692-E22C-4BAE-AE07-944251B6B0B5}"/>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a:p>
            <a:r>
              <a:rPr lang="en-GB" dirty="0"/>
              <a:t>Tens of thousands of Scots were forcibly removed from their farms.</a:t>
            </a:r>
          </a:p>
          <a:p>
            <a:r>
              <a:rPr lang="en-GB" dirty="0"/>
              <a:t>Famine caused the deaths of many.</a:t>
            </a:r>
          </a:p>
          <a:p>
            <a:r>
              <a:rPr lang="en-GB" dirty="0"/>
              <a:t>Highland Scots spread across the world to escape the cruelties in their former lands.</a:t>
            </a:r>
          </a:p>
          <a:p>
            <a:r>
              <a:rPr lang="en-GB" dirty="0"/>
              <a:t>Heavy stuff right?</a:t>
            </a:r>
          </a:p>
        </p:txBody>
      </p:sp>
    </p:spTree>
    <p:extLst>
      <p:ext uri="{BB962C8B-B14F-4D97-AF65-F5344CB8AC3E}">
        <p14:creationId xmlns:p14="http://schemas.microsoft.com/office/powerpoint/2010/main" val="145758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98C3-CF68-4B8E-BABB-E2ED88BC34E4}"/>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DB37F237-9517-4F82-B80C-9C92C400F35B}"/>
              </a:ext>
            </a:extLst>
          </p:cNvPr>
          <p:cNvSpPr>
            <a:spLocks noGrp="1"/>
          </p:cNvSpPr>
          <p:nvPr>
            <p:ph idx="1"/>
          </p:nvPr>
        </p:nvSpPr>
        <p:spPr/>
        <p:txBody>
          <a:bodyPr/>
          <a:lstStyle/>
          <a:p>
            <a:r>
              <a:rPr lang="en-GB" dirty="0"/>
              <a:t>So we wanted to make it cute to counterbalance the grim story.</a:t>
            </a:r>
          </a:p>
          <a:p>
            <a:pPr marL="0" indent="0">
              <a:buNone/>
            </a:pPr>
            <a:endParaRPr lang="en-GB" dirty="0"/>
          </a:p>
        </p:txBody>
      </p:sp>
      <p:pic>
        <p:nvPicPr>
          <p:cNvPr id="5" name="Picture 4">
            <a:extLst>
              <a:ext uri="{FF2B5EF4-FFF2-40B4-BE49-F238E27FC236}">
                <a16:creationId xmlns:a16="http://schemas.microsoft.com/office/drawing/2014/main" id="{44D287D7-B2B0-4915-9674-134AB7505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478" y="2790483"/>
            <a:ext cx="3439044" cy="3657600"/>
          </a:xfrm>
          <a:prstGeom prst="rect">
            <a:avLst/>
          </a:prstGeom>
        </p:spPr>
      </p:pic>
    </p:spTree>
    <p:extLst>
      <p:ext uri="{BB962C8B-B14F-4D97-AF65-F5344CB8AC3E}">
        <p14:creationId xmlns:p14="http://schemas.microsoft.com/office/powerpoint/2010/main" val="354612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0560-9ACF-4D21-8903-AADDEF63906E}"/>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6060CABE-A2C6-451A-A0DB-4291E9369602}"/>
              </a:ext>
            </a:extLst>
          </p:cNvPr>
          <p:cNvSpPr>
            <a:spLocks noGrp="1"/>
          </p:cNvSpPr>
          <p:nvPr>
            <p:ph idx="1"/>
          </p:nvPr>
        </p:nvSpPr>
        <p:spPr/>
        <p:txBody>
          <a:bodyPr/>
          <a:lstStyle/>
          <a:p>
            <a:r>
              <a:rPr lang="en-GB" dirty="0"/>
              <a:t>Our initial thoughts were to implement the scenario as a survival game, maybe a puzzle?</a:t>
            </a:r>
          </a:p>
          <a:p>
            <a:r>
              <a:rPr lang="en-GB" dirty="0"/>
              <a:t>Windows PC focus for development.</a:t>
            </a:r>
          </a:p>
          <a:p>
            <a:r>
              <a:rPr lang="en-GB" dirty="0"/>
              <a:t>A 3</a:t>
            </a:r>
            <a:r>
              <a:rPr lang="en-GB" baseline="30000" dirty="0"/>
              <a:t>rd</a:t>
            </a:r>
            <a:r>
              <a:rPr lang="en-GB" dirty="0"/>
              <a:t> person, top down(</a:t>
            </a:r>
            <a:r>
              <a:rPr lang="en-GB" dirty="0" err="1"/>
              <a:t>ish</a:t>
            </a:r>
            <a:r>
              <a:rPr lang="en-GB" dirty="0"/>
              <a:t>) view was the popular choice.</a:t>
            </a:r>
          </a:p>
        </p:txBody>
      </p:sp>
      <p:pic>
        <p:nvPicPr>
          <p:cNvPr id="5" name="Picture 4">
            <a:extLst>
              <a:ext uri="{FF2B5EF4-FFF2-40B4-BE49-F238E27FC236}">
                <a16:creationId xmlns:a16="http://schemas.microsoft.com/office/drawing/2014/main" id="{3BFF9A9A-24DC-4D47-A1E6-22EDD51DA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988" y="3886200"/>
            <a:ext cx="6796927" cy="2866683"/>
          </a:xfrm>
          <a:prstGeom prst="rect">
            <a:avLst/>
          </a:prstGeom>
        </p:spPr>
      </p:pic>
    </p:spTree>
    <p:extLst>
      <p:ext uri="{BB962C8B-B14F-4D97-AF65-F5344CB8AC3E}">
        <p14:creationId xmlns:p14="http://schemas.microsoft.com/office/powerpoint/2010/main" val="186386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76B9-49AA-428F-9954-911FDABD88DF}"/>
              </a:ext>
            </a:extLst>
          </p:cNvPr>
          <p:cNvSpPr>
            <a:spLocks noGrp="1"/>
          </p:cNvSpPr>
          <p:nvPr>
            <p:ph type="title"/>
          </p:nvPr>
        </p:nvSpPr>
        <p:spPr/>
        <p:txBody>
          <a:bodyPr/>
          <a:lstStyle/>
          <a:p>
            <a:r>
              <a:rPr lang="en-GB" dirty="0"/>
              <a:t>Tool Choices</a:t>
            </a:r>
          </a:p>
        </p:txBody>
      </p:sp>
      <p:sp>
        <p:nvSpPr>
          <p:cNvPr id="3" name="Content Placeholder 2">
            <a:extLst>
              <a:ext uri="{FF2B5EF4-FFF2-40B4-BE49-F238E27FC236}">
                <a16:creationId xmlns:a16="http://schemas.microsoft.com/office/drawing/2014/main" id="{FDA2B46E-A3AF-467D-8FFC-DE740C445A91}"/>
              </a:ext>
            </a:extLst>
          </p:cNvPr>
          <p:cNvSpPr>
            <a:spLocks noGrp="1"/>
          </p:cNvSpPr>
          <p:nvPr>
            <p:ph idx="1"/>
          </p:nvPr>
        </p:nvSpPr>
        <p:spPr/>
        <p:txBody>
          <a:bodyPr/>
          <a:lstStyle/>
          <a:p>
            <a:r>
              <a:rPr lang="en-GB" dirty="0"/>
              <a:t>Unity was chosen as we’ve used it before.</a:t>
            </a:r>
          </a:p>
          <a:p>
            <a:endParaRPr lang="en-GB" dirty="0"/>
          </a:p>
          <a:p>
            <a:r>
              <a:rPr lang="en-GB" dirty="0"/>
              <a:t>Maya too, as anything’s better than the Blender UI right? New this year!</a:t>
            </a:r>
          </a:p>
          <a:p>
            <a:endParaRPr lang="en-GB" dirty="0"/>
          </a:p>
          <a:p>
            <a:r>
              <a:rPr lang="en-GB" dirty="0"/>
              <a:t>Gimp as well for textures.</a:t>
            </a:r>
          </a:p>
          <a:p>
            <a:endParaRPr lang="en-GB" dirty="0"/>
          </a:p>
          <a:p>
            <a:r>
              <a:rPr lang="en-GB" dirty="0"/>
              <a:t>Audacity for audio.</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381601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A10C-7FC6-49F3-90B3-D311F827F218}"/>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0080858F-3640-4ECD-82DF-1AFA2EC645AD}"/>
              </a:ext>
            </a:extLst>
          </p:cNvPr>
          <p:cNvSpPr>
            <a:spLocks noGrp="1"/>
          </p:cNvSpPr>
          <p:nvPr>
            <p:ph idx="1"/>
          </p:nvPr>
        </p:nvSpPr>
        <p:spPr/>
        <p:txBody>
          <a:bodyPr/>
          <a:lstStyle/>
          <a:p>
            <a:r>
              <a:rPr lang="en-GB" dirty="0"/>
              <a:t>Only two things were fixed in our minds from the outset</a:t>
            </a:r>
          </a:p>
          <a:p>
            <a:endParaRPr lang="en-GB" dirty="0"/>
          </a:p>
          <a:p>
            <a:r>
              <a:rPr lang="en-GB" dirty="0"/>
              <a:t>Travelling west.</a:t>
            </a:r>
          </a:p>
          <a:p>
            <a:endParaRPr lang="en-GB" dirty="0"/>
          </a:p>
          <a:p>
            <a:r>
              <a:rPr lang="en-GB" dirty="0"/>
              <a:t>Violent retribution for not travelling west.</a:t>
            </a:r>
          </a:p>
          <a:p>
            <a:endParaRPr lang="en-GB" dirty="0"/>
          </a:p>
          <a:p>
            <a:endParaRPr lang="en-GB" dirty="0"/>
          </a:p>
        </p:txBody>
      </p:sp>
    </p:spTree>
    <p:extLst>
      <p:ext uri="{BB962C8B-B14F-4D97-AF65-F5344CB8AC3E}">
        <p14:creationId xmlns:p14="http://schemas.microsoft.com/office/powerpoint/2010/main" val="399242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A10C-7FC6-49F3-90B3-D311F827F218}"/>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0080858F-3640-4ECD-82DF-1AFA2EC645AD}"/>
              </a:ext>
            </a:extLst>
          </p:cNvPr>
          <p:cNvSpPr>
            <a:spLocks noGrp="1"/>
          </p:cNvSpPr>
          <p:nvPr>
            <p:ph idx="1"/>
          </p:nvPr>
        </p:nvSpPr>
        <p:spPr/>
        <p:txBody>
          <a:bodyPr/>
          <a:lstStyle/>
          <a:p>
            <a:r>
              <a:rPr lang="en-GB" dirty="0"/>
              <a:t>Starting out from your burnt out croft, you flee west.</a:t>
            </a:r>
          </a:p>
        </p:txBody>
      </p:sp>
      <p:pic>
        <p:nvPicPr>
          <p:cNvPr id="7" name="Picture 6">
            <a:extLst>
              <a:ext uri="{FF2B5EF4-FFF2-40B4-BE49-F238E27FC236}">
                <a16:creationId xmlns:a16="http://schemas.microsoft.com/office/drawing/2014/main" id="{695D2E78-BE2D-4327-AB8B-EFC60E681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8" y="2743200"/>
            <a:ext cx="7055380" cy="3923034"/>
          </a:xfrm>
          <a:prstGeom prst="rect">
            <a:avLst/>
          </a:prstGeom>
        </p:spPr>
      </p:pic>
    </p:spTree>
    <p:extLst>
      <p:ext uri="{BB962C8B-B14F-4D97-AF65-F5344CB8AC3E}">
        <p14:creationId xmlns:p14="http://schemas.microsoft.com/office/powerpoint/2010/main" val="249523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4FFE-98D1-4458-8625-B7B93F893A4A}"/>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2FBF5AF7-9FCF-4AA0-8493-711BD9561B02}"/>
              </a:ext>
            </a:extLst>
          </p:cNvPr>
          <p:cNvSpPr>
            <a:spLocks noGrp="1"/>
          </p:cNvSpPr>
          <p:nvPr>
            <p:ph idx="1"/>
          </p:nvPr>
        </p:nvSpPr>
        <p:spPr/>
        <p:txBody>
          <a:bodyPr/>
          <a:lstStyle/>
          <a:p>
            <a:r>
              <a:rPr lang="en-GB" dirty="0"/>
              <a:t>Ever westwards towards the sea.</a:t>
            </a:r>
          </a:p>
          <a:p>
            <a:r>
              <a:rPr lang="en-GB" dirty="0"/>
              <a:t>Hungry huh? Grab a sheep to eat and reprisals follow.</a:t>
            </a:r>
          </a:p>
        </p:txBody>
      </p:sp>
      <p:pic>
        <p:nvPicPr>
          <p:cNvPr id="5" name="Picture 4">
            <a:extLst>
              <a:ext uri="{FF2B5EF4-FFF2-40B4-BE49-F238E27FC236}">
                <a16:creationId xmlns:a16="http://schemas.microsoft.com/office/drawing/2014/main" id="{5118846F-A384-48D7-913A-E1FBF2BE41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0" y="3260535"/>
            <a:ext cx="7272628" cy="3488435"/>
          </a:xfrm>
          <a:prstGeom prst="rect">
            <a:avLst/>
          </a:prstGeom>
        </p:spPr>
      </p:pic>
    </p:spTree>
    <p:extLst>
      <p:ext uri="{BB962C8B-B14F-4D97-AF65-F5344CB8AC3E}">
        <p14:creationId xmlns:p14="http://schemas.microsoft.com/office/powerpoint/2010/main" val="329414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5456-762D-489A-9224-CA326B663E49}"/>
              </a:ext>
            </a:extLst>
          </p:cNvPr>
          <p:cNvSpPr>
            <a:spLocks noGrp="1"/>
          </p:cNvSpPr>
          <p:nvPr>
            <p:ph type="title"/>
          </p:nvPr>
        </p:nvSpPr>
        <p:spPr/>
        <p:txBody>
          <a:bodyPr/>
          <a:lstStyle/>
          <a:p>
            <a:r>
              <a:rPr lang="en-GB" dirty="0"/>
              <a:t>1819 Computer Games Design</a:t>
            </a:r>
            <a:br>
              <a:rPr lang="en-GB" dirty="0"/>
            </a:br>
            <a:br>
              <a:rPr lang="en-GB" dirty="0"/>
            </a:br>
            <a:br>
              <a:rPr lang="en-GB" dirty="0"/>
            </a:br>
            <a:br>
              <a:rPr lang="en-GB" dirty="0"/>
            </a:br>
            <a:r>
              <a:rPr lang="en-GB" dirty="0"/>
              <a:t>Group 9</a:t>
            </a:r>
          </a:p>
        </p:txBody>
      </p:sp>
      <p:sp>
        <p:nvSpPr>
          <p:cNvPr id="3" name="Content Placeholder 2">
            <a:extLst>
              <a:ext uri="{FF2B5EF4-FFF2-40B4-BE49-F238E27FC236}">
                <a16:creationId xmlns:a16="http://schemas.microsoft.com/office/drawing/2014/main" id="{AF0814D6-8E17-4D05-BBB5-BA71208E225E}"/>
              </a:ext>
            </a:extLst>
          </p:cNvPr>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r>
              <a:rPr lang="en-GB" dirty="0"/>
              <a:t>Kristofer Stevenson</a:t>
            </a:r>
          </a:p>
          <a:p>
            <a:pPr marL="0" indent="0">
              <a:buNone/>
            </a:pPr>
            <a:endParaRPr lang="en-GB" dirty="0"/>
          </a:p>
          <a:p>
            <a:r>
              <a:rPr lang="en-GB" dirty="0"/>
              <a:t>Julian Kelly</a:t>
            </a:r>
          </a:p>
        </p:txBody>
      </p:sp>
    </p:spTree>
    <p:extLst>
      <p:ext uri="{BB962C8B-B14F-4D97-AF65-F5344CB8AC3E}">
        <p14:creationId xmlns:p14="http://schemas.microsoft.com/office/powerpoint/2010/main" val="266048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1A78-FD00-434C-B6FB-3D65BB0F1B30}"/>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C9BD7C71-558D-465D-9734-E55B95092F1F}"/>
              </a:ext>
            </a:extLst>
          </p:cNvPr>
          <p:cNvSpPr>
            <a:spLocks noGrp="1"/>
          </p:cNvSpPr>
          <p:nvPr>
            <p:ph idx="1"/>
          </p:nvPr>
        </p:nvSpPr>
        <p:spPr/>
        <p:txBody>
          <a:bodyPr/>
          <a:lstStyle/>
          <a:p>
            <a:r>
              <a:rPr lang="en-GB" dirty="0"/>
              <a:t>Swift death.</a:t>
            </a:r>
          </a:p>
          <a:p>
            <a:r>
              <a:rPr lang="en-GB" dirty="0"/>
              <a:t>Unforgiving; no hand holding or explanations.</a:t>
            </a:r>
          </a:p>
          <a:p>
            <a:r>
              <a:rPr lang="en-GB" dirty="0"/>
              <a:t>Almost an “anti-game”.</a:t>
            </a:r>
          </a:p>
          <a:p>
            <a:r>
              <a:rPr lang="en-GB" dirty="0"/>
              <a:t>The only winning strategy is to run in as straight a line as possible to the sea.</a:t>
            </a:r>
          </a:p>
          <a:p>
            <a:r>
              <a:rPr lang="en-GB" dirty="0"/>
              <a:t>Avoid the sheep.</a:t>
            </a:r>
          </a:p>
          <a:p>
            <a:pPr marL="0" indent="0">
              <a:buNone/>
            </a:pPr>
            <a:endParaRPr lang="en-GB" dirty="0"/>
          </a:p>
        </p:txBody>
      </p:sp>
    </p:spTree>
    <p:extLst>
      <p:ext uri="{BB962C8B-B14F-4D97-AF65-F5344CB8AC3E}">
        <p14:creationId xmlns:p14="http://schemas.microsoft.com/office/powerpoint/2010/main" val="167611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5D76-9394-4B1B-9AF5-833056CF2C13}"/>
              </a:ext>
            </a:extLst>
          </p:cNvPr>
          <p:cNvSpPr>
            <a:spLocks noGrp="1"/>
          </p:cNvSpPr>
          <p:nvPr>
            <p:ph type="title"/>
          </p:nvPr>
        </p:nvSpPr>
        <p:spPr/>
        <p:txBody>
          <a:bodyPr/>
          <a:lstStyle/>
          <a:p>
            <a:r>
              <a:rPr lang="en-GB" dirty="0"/>
              <a:t>Game Implementation</a:t>
            </a:r>
          </a:p>
        </p:txBody>
      </p:sp>
      <p:sp>
        <p:nvSpPr>
          <p:cNvPr id="3" name="Content Placeholder 2">
            <a:extLst>
              <a:ext uri="{FF2B5EF4-FFF2-40B4-BE49-F238E27FC236}">
                <a16:creationId xmlns:a16="http://schemas.microsoft.com/office/drawing/2014/main" id="{5F289262-C622-46DF-98BA-3823F76302B8}"/>
              </a:ext>
            </a:extLst>
          </p:cNvPr>
          <p:cNvSpPr>
            <a:spLocks noGrp="1"/>
          </p:cNvSpPr>
          <p:nvPr>
            <p:ph idx="1"/>
          </p:nvPr>
        </p:nvSpPr>
        <p:spPr/>
        <p:txBody>
          <a:bodyPr/>
          <a:lstStyle/>
          <a:p>
            <a:r>
              <a:rPr lang="en-GB" dirty="0"/>
              <a:t>To start of with we decided to try and source some assets on the unity store, as we have decided to only 3D model the necessities like our main character, burned down croft etc</a:t>
            </a:r>
          </a:p>
          <a:p>
            <a:r>
              <a:rPr lang="en-GB" dirty="0"/>
              <a:t>We then took the assets we found and set up our level which consists of green scenery and hills/mountains</a:t>
            </a:r>
          </a:p>
          <a:p>
            <a:endParaRPr lang="en-GB" dirty="0"/>
          </a:p>
          <a:p>
            <a:pPr marL="0" indent="0">
              <a:buNone/>
            </a:pPr>
            <a:endParaRPr lang="en-GB" dirty="0"/>
          </a:p>
        </p:txBody>
      </p:sp>
    </p:spTree>
    <p:extLst>
      <p:ext uri="{BB962C8B-B14F-4D97-AF65-F5344CB8AC3E}">
        <p14:creationId xmlns:p14="http://schemas.microsoft.com/office/powerpoint/2010/main" val="59076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AAD0-356F-4875-B90F-8FF47FE6FFFB}"/>
              </a:ext>
            </a:extLst>
          </p:cNvPr>
          <p:cNvSpPr>
            <a:spLocks noGrp="1"/>
          </p:cNvSpPr>
          <p:nvPr>
            <p:ph type="title"/>
          </p:nvPr>
        </p:nvSpPr>
        <p:spPr/>
        <p:txBody>
          <a:bodyPr/>
          <a:lstStyle/>
          <a:p>
            <a:r>
              <a:rPr lang="en-GB" dirty="0"/>
              <a:t>Game Implementation</a:t>
            </a:r>
          </a:p>
        </p:txBody>
      </p:sp>
      <p:sp>
        <p:nvSpPr>
          <p:cNvPr id="3" name="Content Placeholder 2">
            <a:extLst>
              <a:ext uri="{FF2B5EF4-FFF2-40B4-BE49-F238E27FC236}">
                <a16:creationId xmlns:a16="http://schemas.microsoft.com/office/drawing/2014/main" id="{122590A9-056B-4F37-B8A4-66438D88E13F}"/>
              </a:ext>
            </a:extLst>
          </p:cNvPr>
          <p:cNvSpPr>
            <a:spLocks noGrp="1"/>
          </p:cNvSpPr>
          <p:nvPr>
            <p:ph idx="1"/>
          </p:nvPr>
        </p:nvSpPr>
        <p:spPr/>
        <p:txBody>
          <a:bodyPr/>
          <a:lstStyle/>
          <a:p>
            <a:r>
              <a:rPr lang="en-GB" dirty="0"/>
              <a:t>We then designed a core gameplay loop where the player must run to the left and avoid contact with sheep at all costs or the Red Coats will instantly kill you</a:t>
            </a:r>
          </a:p>
          <a:p>
            <a:r>
              <a:rPr lang="en-GB" dirty="0"/>
              <a:t>Currently in development is the beginning and ending cutscenes and also the win conditions for the game as well.</a:t>
            </a:r>
          </a:p>
          <a:p>
            <a:endParaRPr lang="en-GB" dirty="0"/>
          </a:p>
        </p:txBody>
      </p:sp>
    </p:spTree>
    <p:extLst>
      <p:ext uri="{BB962C8B-B14F-4D97-AF65-F5344CB8AC3E}">
        <p14:creationId xmlns:p14="http://schemas.microsoft.com/office/powerpoint/2010/main" val="213031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6C7-7321-47F6-A27D-6D80F694B20B}"/>
              </a:ext>
            </a:extLst>
          </p:cNvPr>
          <p:cNvSpPr>
            <a:spLocks noGrp="1"/>
          </p:cNvSpPr>
          <p:nvPr>
            <p:ph type="title"/>
          </p:nvPr>
        </p:nvSpPr>
        <p:spPr/>
        <p:txBody>
          <a:bodyPr/>
          <a:lstStyle/>
          <a:p>
            <a:r>
              <a:rPr lang="en-GB" dirty="0"/>
              <a:t>Version Control</a:t>
            </a:r>
          </a:p>
        </p:txBody>
      </p:sp>
      <p:sp>
        <p:nvSpPr>
          <p:cNvPr id="3" name="Content Placeholder 2">
            <a:extLst>
              <a:ext uri="{FF2B5EF4-FFF2-40B4-BE49-F238E27FC236}">
                <a16:creationId xmlns:a16="http://schemas.microsoft.com/office/drawing/2014/main" id="{AB4A79F0-CBBC-438F-8F9E-2F1E1B4E74EC}"/>
              </a:ext>
            </a:extLst>
          </p:cNvPr>
          <p:cNvSpPr>
            <a:spLocks noGrp="1"/>
          </p:cNvSpPr>
          <p:nvPr>
            <p:ph idx="1"/>
          </p:nvPr>
        </p:nvSpPr>
        <p:spPr/>
        <p:txBody>
          <a:bodyPr/>
          <a:lstStyle/>
          <a:p>
            <a:r>
              <a:rPr lang="en-GB" dirty="0"/>
              <a:t>We’ve been using </a:t>
            </a:r>
            <a:r>
              <a:rPr lang="en-GB" dirty="0" err="1"/>
              <a:t>github</a:t>
            </a:r>
            <a:r>
              <a:rPr lang="en-GB" dirty="0"/>
              <a:t> as requested.</a:t>
            </a:r>
          </a:p>
          <a:p>
            <a:r>
              <a:rPr lang="en-GB" dirty="0"/>
              <a:t>All files are sorted by date with important changes noted.</a:t>
            </a:r>
          </a:p>
          <a:p>
            <a:r>
              <a:rPr lang="en-GB" dirty="0"/>
              <a:t>Source code is kept on a shared Google Drive using iterative filenames for the project folder.</a:t>
            </a:r>
          </a:p>
        </p:txBody>
      </p:sp>
      <p:pic>
        <p:nvPicPr>
          <p:cNvPr id="5" name="Picture 4">
            <a:extLst>
              <a:ext uri="{FF2B5EF4-FFF2-40B4-BE49-F238E27FC236}">
                <a16:creationId xmlns:a16="http://schemas.microsoft.com/office/drawing/2014/main" id="{79FF53D0-D96A-407C-AD98-41EB2A2FB2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3886200"/>
            <a:ext cx="4009476" cy="2899301"/>
          </a:xfrm>
          <a:prstGeom prst="rect">
            <a:avLst/>
          </a:prstGeom>
        </p:spPr>
      </p:pic>
    </p:spTree>
    <p:extLst>
      <p:ext uri="{BB962C8B-B14F-4D97-AF65-F5344CB8AC3E}">
        <p14:creationId xmlns:p14="http://schemas.microsoft.com/office/powerpoint/2010/main" val="311086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C6A7-7393-4797-A19A-E0330401B03A}"/>
              </a:ext>
            </a:extLst>
          </p:cNvPr>
          <p:cNvSpPr>
            <a:spLocks noGrp="1"/>
          </p:cNvSpPr>
          <p:nvPr>
            <p:ph type="title"/>
          </p:nvPr>
        </p:nvSpPr>
        <p:spPr/>
        <p:txBody>
          <a:bodyPr/>
          <a:lstStyle/>
          <a:p>
            <a:r>
              <a:rPr lang="en-GB" dirty="0"/>
              <a:t>Prototype Demo</a:t>
            </a:r>
          </a:p>
        </p:txBody>
      </p:sp>
      <p:sp>
        <p:nvSpPr>
          <p:cNvPr id="3" name="Content Placeholder 2">
            <a:extLst>
              <a:ext uri="{FF2B5EF4-FFF2-40B4-BE49-F238E27FC236}">
                <a16:creationId xmlns:a16="http://schemas.microsoft.com/office/drawing/2014/main" id="{D2D6AA37-3680-48BF-9D2B-1DB01C901ACE}"/>
              </a:ext>
            </a:extLst>
          </p:cNvPr>
          <p:cNvSpPr>
            <a:spLocks noGrp="1"/>
          </p:cNvSpPr>
          <p:nvPr>
            <p:ph idx="1"/>
          </p:nvPr>
        </p:nvSpPr>
        <p:spPr/>
        <p:txBody>
          <a:bodyPr/>
          <a:lstStyle/>
          <a:p>
            <a:r>
              <a:rPr lang="en-GB" dirty="0"/>
              <a:t>In this video it shows off the goal of the game, run from the starting area, avoid sheep and end up at the ocean where the end of the game is.</a:t>
            </a:r>
          </a:p>
        </p:txBody>
      </p:sp>
    </p:spTree>
    <p:extLst>
      <p:ext uri="{BB962C8B-B14F-4D97-AF65-F5344CB8AC3E}">
        <p14:creationId xmlns:p14="http://schemas.microsoft.com/office/powerpoint/2010/main" val="32473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CBCC-3542-4200-91A7-4A706D3BDA43}"/>
              </a:ext>
            </a:extLst>
          </p:cNvPr>
          <p:cNvSpPr>
            <a:spLocks noGrp="1"/>
          </p:cNvSpPr>
          <p:nvPr>
            <p:ph type="title"/>
          </p:nvPr>
        </p:nvSpPr>
        <p:spPr/>
        <p:txBody>
          <a:bodyPr/>
          <a:lstStyle/>
          <a:p>
            <a:r>
              <a:rPr lang="en-GB" dirty="0"/>
              <a:t>Prototype Demo</a:t>
            </a:r>
          </a:p>
        </p:txBody>
      </p:sp>
      <p:sp>
        <p:nvSpPr>
          <p:cNvPr id="3" name="Content Placeholder 2">
            <a:extLst>
              <a:ext uri="{FF2B5EF4-FFF2-40B4-BE49-F238E27FC236}">
                <a16:creationId xmlns:a16="http://schemas.microsoft.com/office/drawing/2014/main" id="{B1AD4374-A9F8-493D-B1FA-676EF02721AE}"/>
              </a:ext>
            </a:extLst>
          </p:cNvPr>
          <p:cNvSpPr>
            <a:spLocks noGrp="1"/>
          </p:cNvSpPr>
          <p:nvPr>
            <p:ph idx="1"/>
          </p:nvPr>
        </p:nvSpPr>
        <p:spPr/>
        <p:txBody>
          <a:bodyPr/>
          <a:lstStyle/>
          <a:p>
            <a:r>
              <a:rPr lang="en-GB" dirty="0"/>
              <a:t>In this video we can see what happens when the player touches a sheep. (Red Coats will spawn and kill the players character soon!).</a:t>
            </a:r>
          </a:p>
        </p:txBody>
      </p:sp>
    </p:spTree>
    <p:extLst>
      <p:ext uri="{BB962C8B-B14F-4D97-AF65-F5344CB8AC3E}">
        <p14:creationId xmlns:p14="http://schemas.microsoft.com/office/powerpoint/2010/main" val="1369100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DBA0-E108-4951-A62F-24CA2A849EC6}"/>
              </a:ext>
            </a:extLst>
          </p:cNvPr>
          <p:cNvSpPr>
            <a:spLocks noGrp="1"/>
          </p:cNvSpPr>
          <p:nvPr>
            <p:ph type="title"/>
          </p:nvPr>
        </p:nvSpPr>
        <p:spPr/>
        <p:txBody>
          <a:bodyPr/>
          <a:lstStyle/>
          <a:p>
            <a:r>
              <a:rPr lang="en-GB" dirty="0"/>
              <a:t>Learning Experience as a Team</a:t>
            </a:r>
          </a:p>
        </p:txBody>
      </p:sp>
      <p:sp>
        <p:nvSpPr>
          <p:cNvPr id="3" name="Content Placeholder 2">
            <a:extLst>
              <a:ext uri="{FF2B5EF4-FFF2-40B4-BE49-F238E27FC236}">
                <a16:creationId xmlns:a16="http://schemas.microsoft.com/office/drawing/2014/main" id="{C20C0DC5-F98F-4439-B064-7B509E708018}"/>
              </a:ext>
            </a:extLst>
          </p:cNvPr>
          <p:cNvSpPr>
            <a:spLocks noGrp="1"/>
          </p:cNvSpPr>
          <p:nvPr>
            <p:ph idx="1"/>
          </p:nvPr>
        </p:nvSpPr>
        <p:spPr/>
        <p:txBody>
          <a:bodyPr/>
          <a:lstStyle/>
          <a:p>
            <a:r>
              <a:rPr lang="en-GB" dirty="0"/>
              <a:t>Julian: </a:t>
            </a:r>
          </a:p>
          <a:p>
            <a:endParaRPr lang="en-GB" dirty="0"/>
          </a:p>
          <a:p>
            <a:r>
              <a:rPr lang="en-GB" dirty="0"/>
              <a:t>Kristofer:</a:t>
            </a:r>
          </a:p>
          <a:p>
            <a:endParaRPr lang="en-GB" dirty="0"/>
          </a:p>
          <a:p>
            <a:r>
              <a:rPr lang="en-GB" dirty="0"/>
              <a:t>SUGGESTIONS FOR THIS BIT?</a:t>
            </a:r>
          </a:p>
        </p:txBody>
      </p:sp>
    </p:spTree>
    <p:extLst>
      <p:ext uri="{BB962C8B-B14F-4D97-AF65-F5344CB8AC3E}">
        <p14:creationId xmlns:p14="http://schemas.microsoft.com/office/powerpoint/2010/main" val="406258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52AB-F76F-4A95-906B-B8F6300F8ECE}"/>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3DF7AC82-06FE-4493-AE9A-2FA1FB9EFD68}"/>
              </a:ext>
            </a:extLst>
          </p:cNvPr>
          <p:cNvSpPr>
            <a:spLocks noGrp="1"/>
          </p:cNvSpPr>
          <p:nvPr>
            <p:ph idx="1"/>
          </p:nvPr>
        </p:nvSpPr>
        <p:spPr/>
        <p:txBody>
          <a:bodyPr>
            <a:normAutofit/>
          </a:bodyPr>
          <a:lstStyle/>
          <a:p>
            <a:r>
              <a:rPr lang="en-GB" dirty="0"/>
              <a:t>Make a game by considering the aesthetics and narrative first, working backwards towards the dynamics and mechanics.</a:t>
            </a:r>
          </a:p>
          <a:p>
            <a:pPr marL="0" indent="0">
              <a:buNone/>
            </a:pPr>
            <a:endParaRPr lang="en-GB" dirty="0"/>
          </a:p>
        </p:txBody>
      </p:sp>
    </p:spTree>
    <p:extLst>
      <p:ext uri="{BB962C8B-B14F-4D97-AF65-F5344CB8AC3E}">
        <p14:creationId xmlns:p14="http://schemas.microsoft.com/office/powerpoint/2010/main" val="86736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7A78-4C51-42F9-8719-95E07B5237CE}"/>
              </a:ext>
            </a:extLst>
          </p:cNvPr>
          <p:cNvSpPr>
            <a:spLocks noGrp="1"/>
          </p:cNvSpPr>
          <p:nvPr>
            <p:ph type="title"/>
          </p:nvPr>
        </p:nvSpPr>
        <p:spPr/>
        <p:txBody>
          <a:bodyPr/>
          <a:lstStyle/>
          <a:p>
            <a:r>
              <a:rPr lang="en-GB" dirty="0"/>
              <a:t>Game Idea and Overview</a:t>
            </a:r>
          </a:p>
        </p:txBody>
      </p:sp>
      <p:pic>
        <p:nvPicPr>
          <p:cNvPr id="5" name="Content Placeholder 4">
            <a:extLst>
              <a:ext uri="{FF2B5EF4-FFF2-40B4-BE49-F238E27FC236}">
                <a16:creationId xmlns:a16="http://schemas.microsoft.com/office/drawing/2014/main" id="{0C718913-5046-4DD1-A8D0-9DB48C98F5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052" y="2052638"/>
            <a:ext cx="5710022" cy="4195762"/>
          </a:xfrm>
        </p:spPr>
      </p:pic>
    </p:spTree>
    <p:extLst>
      <p:ext uri="{BB962C8B-B14F-4D97-AF65-F5344CB8AC3E}">
        <p14:creationId xmlns:p14="http://schemas.microsoft.com/office/powerpoint/2010/main" val="136453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80CE-DAC3-4C6E-BA4A-C5771AA449AA}"/>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5B5F7C2A-95A9-4F0B-9A5A-13CA3CCB4EB2}"/>
              </a:ext>
            </a:extLst>
          </p:cNvPr>
          <p:cNvSpPr>
            <a:spLocks noGrp="1"/>
          </p:cNvSpPr>
          <p:nvPr>
            <p:ph idx="1"/>
          </p:nvPr>
        </p:nvSpPr>
        <p:spPr/>
        <p:txBody>
          <a:bodyPr>
            <a:normAutofit/>
          </a:bodyPr>
          <a:lstStyle/>
          <a:p>
            <a:r>
              <a:rPr lang="en-GB" dirty="0"/>
              <a:t>Make a game by considering the aesthetics and narrative first, working backwards towards the dynamics and mechanics.</a:t>
            </a:r>
          </a:p>
          <a:p>
            <a:endParaRPr lang="en-GB" dirty="0"/>
          </a:p>
          <a:p>
            <a:r>
              <a:rPr lang="en-GB" dirty="0"/>
              <a:t>We quickly started exploring the idea of doing something with the Highland Clearances. A period of time running from around 1746 to 1849.</a:t>
            </a:r>
          </a:p>
          <a:p>
            <a:pPr marL="0" indent="0">
              <a:buNone/>
            </a:pPr>
            <a:endParaRPr lang="en-GB" dirty="0"/>
          </a:p>
        </p:txBody>
      </p:sp>
    </p:spTree>
    <p:extLst>
      <p:ext uri="{BB962C8B-B14F-4D97-AF65-F5344CB8AC3E}">
        <p14:creationId xmlns:p14="http://schemas.microsoft.com/office/powerpoint/2010/main" val="235441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02DF-E677-41D6-9B83-304DF55BA836}"/>
              </a:ext>
            </a:extLst>
          </p:cNvPr>
          <p:cNvSpPr>
            <a:spLocks noGrp="1"/>
          </p:cNvSpPr>
          <p:nvPr>
            <p:ph type="title"/>
          </p:nvPr>
        </p:nvSpPr>
        <p:spPr/>
        <p:txBody>
          <a:bodyPr/>
          <a:lstStyle/>
          <a:p>
            <a:r>
              <a:rPr lang="en-GB"/>
              <a:t>Game Idea and Overview</a:t>
            </a:r>
            <a:endParaRPr lang="en-GB" dirty="0"/>
          </a:p>
        </p:txBody>
      </p:sp>
      <p:sp>
        <p:nvSpPr>
          <p:cNvPr id="3" name="Content Placeholder 2">
            <a:extLst>
              <a:ext uri="{FF2B5EF4-FFF2-40B4-BE49-F238E27FC236}">
                <a16:creationId xmlns:a16="http://schemas.microsoft.com/office/drawing/2014/main" id="{0BC6C0D8-4C71-4872-B804-1EE76F2F627A}"/>
              </a:ext>
            </a:extLst>
          </p:cNvPr>
          <p:cNvSpPr>
            <a:spLocks noGrp="1"/>
          </p:cNvSpPr>
          <p:nvPr>
            <p:ph idx="1"/>
          </p:nvPr>
        </p:nvSpPr>
        <p:spPr/>
        <p:txBody>
          <a:bodyPr>
            <a:normAutofit lnSpcReduction="10000"/>
          </a:bodyPr>
          <a:lstStyle/>
          <a:p>
            <a:r>
              <a:rPr lang="en-GB" dirty="0"/>
              <a:t>Make a game by considering the aesthetics first, working backwards towards the dynamics and mechanics.</a:t>
            </a:r>
          </a:p>
          <a:p>
            <a:endParaRPr lang="en-GB" dirty="0"/>
          </a:p>
          <a:p>
            <a:r>
              <a:rPr lang="en-GB" dirty="0"/>
              <a:t>We immediately jumped onto the idea of doing something with the Highland Clearances. A period of time running from around 1746 to 1849.</a:t>
            </a:r>
          </a:p>
          <a:p>
            <a:endParaRPr lang="en-GB" dirty="0"/>
          </a:p>
          <a:p>
            <a:r>
              <a:rPr lang="en-GB" dirty="0"/>
              <a:t>Often referred to as “Scotland’s Genocide”, highlanders were driven from their lands by British troops in order to make way for intensive sheep farming.</a:t>
            </a:r>
          </a:p>
          <a:p>
            <a:endParaRPr lang="en-GB" dirty="0"/>
          </a:p>
        </p:txBody>
      </p:sp>
    </p:spTree>
    <p:extLst>
      <p:ext uri="{BB962C8B-B14F-4D97-AF65-F5344CB8AC3E}">
        <p14:creationId xmlns:p14="http://schemas.microsoft.com/office/powerpoint/2010/main" val="315094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725D-0C83-4EE1-9A13-1BB47632E10F}"/>
              </a:ext>
            </a:extLst>
          </p:cNvPr>
          <p:cNvSpPr>
            <a:spLocks noGrp="1"/>
          </p:cNvSpPr>
          <p:nvPr>
            <p:ph type="title"/>
          </p:nvPr>
        </p:nvSpPr>
        <p:spPr/>
        <p:txBody>
          <a:bodyPr/>
          <a:lstStyle/>
          <a:p>
            <a:r>
              <a:rPr lang="en-GB" dirty="0"/>
              <a:t>Game Idea and Overview</a:t>
            </a:r>
          </a:p>
        </p:txBody>
      </p:sp>
      <p:pic>
        <p:nvPicPr>
          <p:cNvPr id="5" name="Content Placeholder 4">
            <a:extLst>
              <a:ext uri="{FF2B5EF4-FFF2-40B4-BE49-F238E27FC236}">
                <a16:creationId xmlns:a16="http://schemas.microsoft.com/office/drawing/2014/main" id="{A2FD8BF6-0895-447C-87D8-27286DD28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063" y="2864644"/>
            <a:ext cx="4572000" cy="2571750"/>
          </a:xfrm>
        </p:spPr>
      </p:pic>
    </p:spTree>
    <p:extLst>
      <p:ext uri="{BB962C8B-B14F-4D97-AF65-F5344CB8AC3E}">
        <p14:creationId xmlns:p14="http://schemas.microsoft.com/office/powerpoint/2010/main" val="192210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F30E-DD17-4DD6-BD67-9EEB04CDC382}"/>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4E583F14-C6B5-40BE-8B70-B93719C923E2}"/>
              </a:ext>
            </a:extLst>
          </p:cNvPr>
          <p:cNvSpPr>
            <a:spLocks noGrp="1"/>
          </p:cNvSpPr>
          <p:nvPr>
            <p:ph idx="1"/>
          </p:nvPr>
        </p:nvSpPr>
        <p:spPr/>
        <p:txBody>
          <a:bodyPr/>
          <a:lstStyle/>
          <a:p>
            <a:r>
              <a:rPr lang="en-GB" dirty="0"/>
              <a:t>During this time the wearing of tartan was made a criminal offence (unless you were in the pay of the British army).</a:t>
            </a:r>
          </a:p>
          <a:p>
            <a:pPr marL="0" indent="0">
              <a:buNone/>
            </a:pPr>
            <a:endParaRPr lang="en-GB" dirty="0"/>
          </a:p>
        </p:txBody>
      </p:sp>
    </p:spTree>
    <p:extLst>
      <p:ext uri="{BB962C8B-B14F-4D97-AF65-F5344CB8AC3E}">
        <p14:creationId xmlns:p14="http://schemas.microsoft.com/office/powerpoint/2010/main" val="118004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BE1-E81D-4EFF-AFCC-9291D90A5B97}"/>
              </a:ext>
            </a:extLst>
          </p:cNvPr>
          <p:cNvSpPr>
            <a:spLocks noGrp="1"/>
          </p:cNvSpPr>
          <p:nvPr>
            <p:ph type="title"/>
          </p:nvPr>
        </p:nvSpPr>
        <p:spPr/>
        <p:txBody>
          <a:bodyPr/>
          <a:lstStyle/>
          <a:p>
            <a:r>
              <a:rPr lang="en-GB" dirty="0"/>
              <a:t>Game Idea and Overview</a:t>
            </a:r>
          </a:p>
        </p:txBody>
      </p:sp>
      <p:sp>
        <p:nvSpPr>
          <p:cNvPr id="3" name="Content Placeholder 2">
            <a:extLst>
              <a:ext uri="{FF2B5EF4-FFF2-40B4-BE49-F238E27FC236}">
                <a16:creationId xmlns:a16="http://schemas.microsoft.com/office/drawing/2014/main" id="{1B3321A7-243C-424F-85F5-8A29ABE3139B}"/>
              </a:ext>
            </a:extLst>
          </p:cNvPr>
          <p:cNvSpPr>
            <a:spLocks noGrp="1"/>
          </p:cNvSpPr>
          <p:nvPr>
            <p:ph idx="1"/>
          </p:nvPr>
        </p:nvSpPr>
        <p:spPr/>
        <p:txBody>
          <a:bodyPr/>
          <a:lstStyle/>
          <a:p>
            <a:r>
              <a:rPr lang="en-GB" dirty="0"/>
              <a:t>During this time the wearing of tartan was made a criminal offence (unless you were in the pay of the British army).</a:t>
            </a:r>
          </a:p>
          <a:p>
            <a:r>
              <a:rPr lang="en-GB" dirty="0"/>
              <a:t>The possession of weapons was made illegal for the general citizenry.</a:t>
            </a:r>
          </a:p>
        </p:txBody>
      </p:sp>
    </p:spTree>
    <p:extLst>
      <p:ext uri="{BB962C8B-B14F-4D97-AF65-F5344CB8AC3E}">
        <p14:creationId xmlns:p14="http://schemas.microsoft.com/office/powerpoint/2010/main" val="1811922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375</TotalTime>
  <Words>921</Words>
  <Application>Microsoft Office PowerPoint</Application>
  <PresentationFormat>On-screen Show (4:3)</PresentationFormat>
  <Paragraphs>107</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Ion</vt:lpstr>
      <vt:lpstr>Highland Clearances</vt:lpstr>
      <vt:lpstr>1819 Computer Games Design    Group 9</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Game Idea and Overview</vt:lpstr>
      <vt:lpstr>Tool Choices</vt:lpstr>
      <vt:lpstr>Gameplay and Mechanics</vt:lpstr>
      <vt:lpstr>Gameplay and Mechanics</vt:lpstr>
      <vt:lpstr>Gameplay and Mechanics</vt:lpstr>
      <vt:lpstr>Gameplay and Mechanics</vt:lpstr>
      <vt:lpstr>Game Implementation</vt:lpstr>
      <vt:lpstr>Game Implementation</vt:lpstr>
      <vt:lpstr>Version Control</vt:lpstr>
      <vt:lpstr>Prototype Demo</vt:lpstr>
      <vt:lpstr>Prototype Demo</vt:lpstr>
      <vt:lpstr>Learning Experience as a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Highland Clearances</dc:title>
  <dc:creator>Joolz</dc:creator>
  <cp:lastModifiedBy>Kristofer Stevenson</cp:lastModifiedBy>
  <cp:revision>26</cp:revision>
  <dcterms:created xsi:type="dcterms:W3CDTF">2006-08-16T00:00:00Z</dcterms:created>
  <dcterms:modified xsi:type="dcterms:W3CDTF">2018-11-19T22:33:12Z</dcterms:modified>
</cp:coreProperties>
</file>