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E9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876-2FDD-499B-B599-17B80FD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6597F-8105-4328-A8FA-EED6045A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C0DA-01E9-4A0F-BB84-68F8D12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CDA5-973D-475E-A21F-5F24F151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FDD9-B09D-4CB2-B208-3281923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231-6995-4BE5-B838-50F0E137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1D2C0-C313-4050-B949-912AD60C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0883-9840-48CD-83CA-04AE7B13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1953-338D-420D-A293-51784C1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18FA-5A21-4FE6-AA0F-3AC5435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09A37-8C86-443F-837A-255566246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A927-9C7F-4BB7-B4B2-61B14004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E63E-9839-446D-86C7-35B8DE2D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0024-3570-465C-9252-C8327126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0CF6-A306-4E7E-8A31-0E15BBB5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F5A1-E3BB-495C-B78A-2B1D03D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560E-9A0E-4D17-ACD3-7F9C84CF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3DCA-4A5E-4013-AD3C-27072A07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7B9B-23B8-416B-B491-989399E5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6A9C-2661-4A73-BB77-3A55CA5C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98-DE17-4CDE-AB23-5F9B1E72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AD2A-1B4B-43F5-BFB0-58051CE0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1776-A20B-4095-8144-8146982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12B0-F4EE-481C-BB1B-2DF5EF75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F08C-56BF-41EB-8B5E-65F418CE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C060-BD53-476C-BD6C-EC4F5AA7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7FF7-FC51-4D47-9A21-44CF1BAE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870B5-C7FF-4F7C-B6D1-1B9FE92A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47B5-0E9E-48FE-AA0B-6E56733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52DA-745B-4A61-A9ED-E137D04D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0EC7B-451A-47A8-B9D4-F713844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B1AB-5650-4F48-B7A9-D4302A62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4249-0A1A-4AD5-B9E4-54455D43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82AC2-6694-4A51-88A9-CE3B19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D6EE6-226C-4422-848D-3A1CDAB33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E7C2-2AAD-4A23-AE20-B2461BC16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9C603-2808-4788-BF34-B416472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06AA3-E9D4-4565-84F6-37242F75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48E95-F867-4B5B-B68A-95D416D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B11-C0F5-4E13-8538-2AFFC6B0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CF32-6D57-4CD1-BBC7-DA18EDC8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5C5D9-717A-4C77-BB3B-6E58AB27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2E511-B73D-4036-8857-252703E4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A1164-8793-4C16-8333-674A3B2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F47DA-B57F-479A-940C-A1D29EA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D1A81-82C0-492C-8FE6-9B555506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06B3-B56A-4769-A70B-7DA105D6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485D-276D-4CC7-AAC3-45E06D6C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030D7-92C9-4D06-85CE-4374A980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DC5D-FB60-4FD5-878E-55F5FE6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B4B0-EED1-41D8-BC96-394AB57D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2AE6-E49A-469C-BE79-7A585434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EF90-09F2-434A-96E8-BD934AE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80A0F-73ED-41E0-8751-AFB521024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964D-8BA4-46DF-B9F2-CC155356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4C6A9-FE5E-41B0-89D9-EF868C09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18CE3-8AAF-47E6-9E1F-ED14B3F4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1992-C4D1-499E-AE43-A977AF8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37536-F0C9-4094-B1DB-A8A92F96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3A24-E1FC-46C2-8F9B-B6D1074A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8B2C-7E91-4897-B64B-87E2E59E0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1C5D-70A1-4A46-986B-97E7018A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EC46-7F49-407B-9D4A-7BF60CF75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726448-423C-413C-A73D-3CD56E66B337}"/>
              </a:ext>
            </a:extLst>
          </p:cNvPr>
          <p:cNvCxnSpPr>
            <a:cxnSpLocks/>
          </p:cNvCxnSpPr>
          <p:nvPr/>
        </p:nvCxnSpPr>
        <p:spPr>
          <a:xfrm>
            <a:off x="1933073" y="3567496"/>
            <a:ext cx="503877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6B0176-A1EF-492D-9457-1CD6D0D32527}"/>
              </a:ext>
            </a:extLst>
          </p:cNvPr>
          <p:cNvSpPr txBox="1"/>
          <p:nvPr/>
        </p:nvSpPr>
        <p:spPr>
          <a:xfrm>
            <a:off x="1896774" y="2728514"/>
            <a:ext cx="1250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9/3 AM</a:t>
            </a:r>
          </a:p>
          <a:p>
            <a:pPr algn="ctr"/>
            <a:r>
              <a:rPr lang="en-US" sz="1000" dirty="0"/>
              <a:t>Check In &amp; 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60E66-9D1D-4B3F-8ED6-D1638EB1A01D}"/>
              </a:ext>
            </a:extLst>
          </p:cNvPr>
          <p:cNvSpPr txBox="1"/>
          <p:nvPr/>
        </p:nvSpPr>
        <p:spPr>
          <a:xfrm>
            <a:off x="2498855" y="4026017"/>
            <a:ext cx="1532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9/3 PM</a:t>
            </a:r>
          </a:p>
          <a:p>
            <a:pPr algn="ctr"/>
            <a:r>
              <a:rPr lang="en-US" sz="1000" dirty="0"/>
              <a:t>Welcome Dinner &amp; Drinks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FF73E-60F8-4F3A-BC81-E53051C75BEE}"/>
              </a:ext>
            </a:extLst>
          </p:cNvPr>
          <p:cNvSpPr txBox="1"/>
          <p:nvPr/>
        </p:nvSpPr>
        <p:spPr>
          <a:xfrm>
            <a:off x="3441450" y="2735671"/>
            <a:ext cx="1539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9/4 AM</a:t>
            </a:r>
          </a:p>
          <a:p>
            <a:pPr algn="ctr"/>
            <a:r>
              <a:rPr lang="en-US" sz="1000" dirty="0"/>
              <a:t>Activities &amp; Getting Ready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D365B-B417-4D70-A02A-113CDBA40744}"/>
              </a:ext>
            </a:extLst>
          </p:cNvPr>
          <p:cNvSpPr txBox="1"/>
          <p:nvPr/>
        </p:nvSpPr>
        <p:spPr>
          <a:xfrm>
            <a:off x="4364334" y="4026017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9/4 PM</a:t>
            </a:r>
          </a:p>
          <a:p>
            <a:pPr algn="ctr"/>
            <a:r>
              <a:rPr lang="en-US" sz="1000" dirty="0"/>
              <a:t>Ceremony, Dinner &amp; Dancing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2B5D6-032E-4E37-85FD-73002CB3C41F}"/>
              </a:ext>
            </a:extLst>
          </p:cNvPr>
          <p:cNvSpPr txBox="1"/>
          <p:nvPr/>
        </p:nvSpPr>
        <p:spPr>
          <a:xfrm>
            <a:off x="5625350" y="2742210"/>
            <a:ext cx="1237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9/5 AM</a:t>
            </a:r>
          </a:p>
          <a:p>
            <a:pPr algn="ctr"/>
            <a:r>
              <a:rPr lang="en-US" sz="1000" dirty="0"/>
              <a:t>Brunch &amp; Departure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213A6C-3139-4D86-8490-C164EA3DC6DB}"/>
              </a:ext>
            </a:extLst>
          </p:cNvPr>
          <p:cNvCxnSpPr>
            <a:cxnSpLocks/>
          </p:cNvCxnSpPr>
          <p:nvPr/>
        </p:nvCxnSpPr>
        <p:spPr>
          <a:xfrm>
            <a:off x="2518611" y="3220063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429615-359D-45CC-9089-DAEADE092B23}"/>
              </a:ext>
            </a:extLst>
          </p:cNvPr>
          <p:cNvCxnSpPr>
            <a:cxnSpLocks/>
          </p:cNvCxnSpPr>
          <p:nvPr/>
        </p:nvCxnSpPr>
        <p:spPr>
          <a:xfrm>
            <a:off x="3265251" y="3482947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6EDF7C-DA29-49F0-AF77-10E1F657F289}"/>
              </a:ext>
            </a:extLst>
          </p:cNvPr>
          <p:cNvCxnSpPr>
            <a:cxnSpLocks/>
          </p:cNvCxnSpPr>
          <p:nvPr/>
        </p:nvCxnSpPr>
        <p:spPr>
          <a:xfrm>
            <a:off x="5213285" y="3482947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82B0B4-308F-46C3-A99B-F62FAC857CB2}"/>
              </a:ext>
            </a:extLst>
          </p:cNvPr>
          <p:cNvCxnSpPr>
            <a:cxnSpLocks/>
          </p:cNvCxnSpPr>
          <p:nvPr/>
        </p:nvCxnSpPr>
        <p:spPr>
          <a:xfrm>
            <a:off x="4211052" y="3220063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932729-BE25-4B78-8AE3-A107A3FAF431}"/>
              </a:ext>
            </a:extLst>
          </p:cNvPr>
          <p:cNvCxnSpPr>
            <a:cxnSpLocks/>
          </p:cNvCxnSpPr>
          <p:nvPr/>
        </p:nvCxnSpPr>
        <p:spPr>
          <a:xfrm>
            <a:off x="6244269" y="3214242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D1E0E4A-838E-4909-A3C7-3A0E1063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81" y="4423562"/>
            <a:ext cx="638806" cy="825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D2A325-7E7D-4F71-BA57-4F8CF916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55"/>
          <a:stretch/>
        </p:blipFill>
        <p:spPr>
          <a:xfrm>
            <a:off x="5737657" y="1838343"/>
            <a:ext cx="1013223" cy="9607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47709A-E6C2-4F21-964A-D505FD38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887" y="4419366"/>
            <a:ext cx="884726" cy="825917"/>
          </a:xfrm>
          <a:prstGeom prst="rect">
            <a:avLst/>
          </a:prstGeom>
        </p:spPr>
      </p:pic>
      <p:pic>
        <p:nvPicPr>
          <p:cNvPr id="35" name="Picture 34" descr="A picture containing sport, footwear&#10;&#10;Description automatically generated">
            <a:extLst>
              <a:ext uri="{FF2B5EF4-FFF2-40B4-BE49-F238E27FC236}">
                <a16:creationId xmlns:a16="http://schemas.microsoft.com/office/drawing/2014/main" id="{FC7676DD-029D-4918-A602-636DF39AF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6" y="1861555"/>
            <a:ext cx="1232569" cy="7862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35D5B8-98B1-4295-8D0B-792493176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054" y="1777517"/>
            <a:ext cx="1232569" cy="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7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</dc:creator>
  <cp:lastModifiedBy>Kris</cp:lastModifiedBy>
  <cp:revision>2</cp:revision>
  <dcterms:created xsi:type="dcterms:W3CDTF">2021-08-05T15:15:20Z</dcterms:created>
  <dcterms:modified xsi:type="dcterms:W3CDTF">2021-08-05T18:55:14Z</dcterms:modified>
</cp:coreProperties>
</file>