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8f5269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8f5269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18f52696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18f52696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18f52696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18f52696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18f52696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18f52696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18f52696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18f52696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18f52696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18f52696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8f52696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8f52696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18f52696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18f52696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18f52696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18f52696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  <a:defRPr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○"/>
              <a:defRPr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■"/>
              <a:defRPr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●"/>
              <a:defRPr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○"/>
              <a:defRPr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■"/>
              <a:defRPr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●"/>
              <a:defRPr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Char char="○"/>
              <a:defRPr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omic Sans MS"/>
              <a:buChar char="■"/>
              <a:defRPr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263208" y="720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Verilog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Hardware Description</a:t>
            </a:r>
            <a:endParaRPr/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987" y="0"/>
            <a:ext cx="3556025" cy="14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Verilog?</a:t>
            </a:r>
            <a:endParaRPr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used to design digital Circuits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HDL-Hardware Description Language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using SystemVerilog, taught in ECE 385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Files that end with .sv are systemverilog files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Instruction Based like normal programming languages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do? Pt.1</a:t>
            </a:r>
            <a:endParaRPr/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Circuit used described in SV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Very Clear at First</a:t>
            </a:r>
            <a:endParaRPr/>
          </a:p>
        </p:txBody>
      </p:sp>
      <p:pic>
        <p:nvPicPr>
          <p:cNvPr id="114" name="Google Shape;1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100" y="1178703"/>
            <a:ext cx="3774188" cy="33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Creation</a:t>
            </a:r>
            <a:endParaRPr/>
          </a:p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Modules are the Building Blocks of Circuits in Verilog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sv file should describe 1+ modules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Inputs and outputs define modules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module closes the module’s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 Lines 1-8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3">
            <a:alphaModFix/>
          </a:blip>
          <a:srcRect b="47919" l="0" r="0" t="0"/>
          <a:stretch/>
        </p:blipFill>
        <p:spPr>
          <a:xfrm>
            <a:off x="5710475" y="1774200"/>
            <a:ext cx="3067050" cy="14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 Logic Part 1</a:t>
            </a:r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Lets only observe Lines 10-14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combination logic of the circuits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everything in between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could these statements represent in a circuit?</a:t>
            </a:r>
            <a:endParaRPr/>
          </a:p>
        </p:txBody>
      </p:sp>
      <p:pic>
        <p:nvPicPr>
          <p:cNvPr id="128" name="Google Shape;128;p29"/>
          <p:cNvPicPr preferRelativeResize="0"/>
          <p:nvPr/>
        </p:nvPicPr>
        <p:blipFill rotWithShape="1">
          <a:blip r:embed="rId3">
            <a:alphaModFix/>
          </a:blip>
          <a:srcRect b="11478" l="0" r="0" t="55055"/>
          <a:stretch/>
        </p:blipFill>
        <p:spPr>
          <a:xfrm>
            <a:off x="5765250" y="1152475"/>
            <a:ext cx="3067050" cy="9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Circuit of Example 1</a:t>
            </a:r>
            <a:endParaRPr/>
          </a:p>
        </p:txBody>
      </p:sp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Here it be!</a:t>
            </a:r>
            <a:endParaRPr/>
          </a:p>
        </p:txBody>
      </p:sp>
      <p:pic>
        <p:nvPicPr>
          <p:cNvPr id="135" name="Google Shape;1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100" y="1178703"/>
            <a:ext cx="3774188" cy="336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0"/>
          <p:cNvPicPr preferRelativeResize="0"/>
          <p:nvPr/>
        </p:nvPicPr>
        <p:blipFill rotWithShape="1">
          <a:blip r:embed="rId4">
            <a:alphaModFix/>
          </a:blip>
          <a:srcRect b="10037" l="3343" r="1941" t="10427"/>
          <a:stretch/>
        </p:blipFill>
        <p:spPr>
          <a:xfrm>
            <a:off x="107750" y="1580663"/>
            <a:ext cx="4950349" cy="19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do? Part 2</a:t>
            </a:r>
            <a:endParaRPr/>
          </a:p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688775" cy="41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do? Part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73225"/>
            <a:ext cx="26193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B7B7B7"/>
      </a:lt1>
      <a:dk2>
        <a:srgbClr val="000000"/>
      </a:dk2>
      <a:lt2>
        <a:srgbClr val="000000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