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62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2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7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0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0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7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9D20-7D06-4A8E-B3FA-154892A7270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0DCE-57A1-4E61-9D06-38D036316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6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吴旭宇</a:t>
            </a:r>
          </a:p>
        </p:txBody>
      </p:sp>
    </p:spTree>
    <p:extLst>
      <p:ext uri="{BB962C8B-B14F-4D97-AF65-F5344CB8AC3E}">
        <p14:creationId xmlns:p14="http://schemas.microsoft.com/office/powerpoint/2010/main" val="1330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/>
              <a:t>equal</a:t>
            </a:r>
            <a:r>
              <a:rPr lang="zh-CN" altLang="en-US" sz="2800" b="1" dirty="0" smtClean="0"/>
              <a:t>和</a:t>
            </a:r>
            <a:r>
              <a:rPr lang="en-US" altLang="zh-CN" sz="2800" dirty="0" smtClean="0"/>
              <a:t>“==" </a:t>
            </a:r>
            <a:r>
              <a:rPr lang="en-US" altLang="zh-CN" sz="2400" b="1" dirty="0"/>
              <a:t> 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1" dirty="0" smtClean="0"/>
          </a:p>
          <a:p>
            <a:r>
              <a:rPr lang="en-US" altLang="zh-CN" dirty="0"/>
              <a:t>equal</a:t>
            </a:r>
            <a:r>
              <a:rPr lang="zh-CN" altLang="en-US" dirty="0"/>
              <a:t>方法是</a:t>
            </a:r>
            <a:r>
              <a:rPr lang="en-US" altLang="zh-CN" dirty="0" err="1"/>
              <a:t>java.lang.Object</a:t>
            </a:r>
            <a:r>
              <a:rPr lang="zh-CN" altLang="en-US" dirty="0"/>
              <a:t>的方法，也就是所有的</a:t>
            </a:r>
            <a:r>
              <a:rPr lang="en-US" altLang="zh-CN" dirty="0"/>
              <a:t>Java</a:t>
            </a:r>
            <a:r>
              <a:rPr lang="zh-CN" altLang="en-US" dirty="0"/>
              <a:t>类都会有的方法。它可以</a:t>
            </a:r>
            <a:r>
              <a:rPr lang="zh-CN" altLang="en-US" dirty="0" smtClean="0"/>
              <a:t>被重写</a:t>
            </a:r>
            <a:r>
              <a:rPr lang="zh-CN" altLang="en-US" dirty="0"/>
              <a:t>，通过自定义的方式来判断两个对象是否相等。对于</a:t>
            </a:r>
            <a:r>
              <a:rPr lang="zh-CN" altLang="en-US" dirty="0" smtClean="0"/>
              <a:t>字符串，</a:t>
            </a:r>
            <a:r>
              <a:rPr lang="zh-CN" altLang="en-US" dirty="0"/>
              <a:t>它的</a:t>
            </a:r>
            <a:r>
              <a:rPr lang="en-US" altLang="zh-CN" dirty="0"/>
              <a:t>equal</a:t>
            </a:r>
            <a:r>
              <a:rPr lang="zh-CN" altLang="en-US" dirty="0"/>
              <a:t>方法用来比较字符串的字符序列是否完全相等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“=="</a:t>
            </a:r>
            <a:r>
              <a:rPr lang="zh-CN" altLang="en-US" dirty="0"/>
              <a:t>运用在基本数据类型的时候，通过比较他们实际的值来判定是否相同；而用于比较应用类型的时候，则是比较两个引用的地址是否相等，也就是是否指向同一个对象！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5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zh-CN" b="1" dirty="0"/>
              <a:t>获取方法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length()  </a:t>
            </a:r>
            <a:r>
              <a:rPr lang="zh-CN" altLang="zh-CN" dirty="0"/>
              <a:t>获取字符串的长度</a:t>
            </a:r>
          </a:p>
          <a:p>
            <a:r>
              <a:rPr lang="en-US" altLang="zh-CN" dirty="0"/>
              <a:t>char charAt(int index) </a:t>
            </a:r>
            <a:r>
              <a:rPr lang="zh-CN" altLang="zh-CN" dirty="0"/>
              <a:t>获取特定位置的字符 </a:t>
            </a:r>
          </a:p>
          <a:p>
            <a:r>
              <a:rPr lang="en-US" altLang="zh-CN" dirty="0"/>
              <a:t>int indexOf(String str) </a:t>
            </a:r>
            <a:r>
              <a:rPr lang="zh-CN" altLang="zh-CN" dirty="0"/>
              <a:t>获取特定字符的</a:t>
            </a:r>
            <a:r>
              <a:rPr lang="zh-CN" altLang="zh-CN" dirty="0" smtClean="0"/>
              <a:t>位置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lastIndexOf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ch) </a:t>
            </a:r>
            <a:r>
              <a:rPr lang="zh-CN" altLang="zh-CN" dirty="0"/>
              <a:t>获取字符最后</a:t>
            </a:r>
            <a:r>
              <a:rPr lang="zh-CN" altLang="zh-CN" dirty="0" smtClean="0"/>
              <a:t>一</a:t>
            </a:r>
            <a:r>
              <a:rPr lang="zh-CN" altLang="en-US" dirty="0" smtClean="0"/>
              <a:t>次出现</a:t>
            </a:r>
            <a:r>
              <a:rPr lang="zh-CN" altLang="zh-CN" dirty="0" smtClean="0"/>
              <a:t>的</a:t>
            </a:r>
            <a:r>
              <a:rPr lang="zh-CN" altLang="zh-CN" dirty="0"/>
              <a:t>位置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066997"/>
            <a:ext cx="9372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837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zh-CN" b="1" dirty="0"/>
              <a:t>判断方法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1962"/>
            <a:ext cx="10515600" cy="4934098"/>
          </a:xfrm>
        </p:spPr>
        <p:txBody>
          <a:bodyPr/>
          <a:lstStyle/>
          <a:p>
            <a:r>
              <a:rPr lang="en-US" altLang="zh-CN" sz="2400" dirty="0"/>
              <a:t>boolean endsWith(String str) </a:t>
            </a:r>
            <a:r>
              <a:rPr lang="zh-CN" altLang="zh-CN" sz="2400" dirty="0"/>
              <a:t>是否以指定字符结束</a:t>
            </a:r>
          </a:p>
          <a:p>
            <a:r>
              <a:rPr lang="en-US" altLang="zh-CN" sz="2400" dirty="0"/>
              <a:t>boolean isEmpty()</a:t>
            </a:r>
            <a:r>
              <a:rPr lang="zh-CN" altLang="zh-CN" sz="2400" dirty="0"/>
              <a:t>是否长度为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，长度为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否则返回</a:t>
            </a:r>
            <a:r>
              <a:rPr lang="en-US" altLang="zh-CN" sz="2400" dirty="0" smtClean="0"/>
              <a:t>false</a:t>
            </a:r>
            <a:endParaRPr lang="zh-CN" altLang="zh-CN" sz="2400" dirty="0"/>
          </a:p>
          <a:p>
            <a:r>
              <a:rPr lang="en-US" altLang="zh-CN" sz="2400" dirty="0"/>
              <a:t>boolean contains(</a:t>
            </a:r>
            <a:r>
              <a:rPr lang="en-US" altLang="zh-CN" sz="2400" dirty="0" err="1"/>
              <a:t>CharSequences</a:t>
            </a:r>
            <a:r>
              <a:rPr lang="en-US" altLang="zh-CN" sz="2400" dirty="0"/>
              <a:t>) </a:t>
            </a:r>
            <a:r>
              <a:rPr lang="zh-CN" altLang="zh-CN" sz="2400" dirty="0"/>
              <a:t>是否包含指定序列 应用：搜索</a:t>
            </a:r>
          </a:p>
          <a:p>
            <a:r>
              <a:rPr lang="en-US" altLang="zh-CN" sz="2400" dirty="0"/>
              <a:t>boolean equals(Object anObject) </a:t>
            </a:r>
            <a:r>
              <a:rPr lang="zh-CN" altLang="zh-CN" sz="2400" dirty="0"/>
              <a:t>是否相等</a:t>
            </a:r>
          </a:p>
          <a:p>
            <a:r>
              <a:rPr lang="en-US" altLang="zh-CN" sz="2400" dirty="0"/>
              <a:t>boolean equalsIgnoreCase(String anotherString) </a:t>
            </a:r>
            <a:r>
              <a:rPr lang="zh-CN" altLang="zh-CN" sz="2400" dirty="0"/>
              <a:t>忽略大小写是否</a:t>
            </a:r>
            <a:r>
              <a:rPr lang="zh-CN" altLang="zh-CN" sz="2400" dirty="0" smtClean="0"/>
              <a:t>相等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46" y="3455920"/>
            <a:ext cx="8543960" cy="32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zh-CN" b="1" dirty="0"/>
              <a:t>转换方法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String(char[] value) </a:t>
            </a:r>
            <a:r>
              <a:rPr lang="zh-CN" altLang="zh-CN" dirty="0"/>
              <a:t>将字符数组转换为字符串</a:t>
            </a:r>
          </a:p>
          <a:p>
            <a:r>
              <a:rPr lang="en-US" altLang="zh-CN" dirty="0"/>
              <a:t>String(char[] value, int offset, int count)</a:t>
            </a:r>
            <a:endParaRPr lang="zh-CN" altLang="zh-CN" dirty="0"/>
          </a:p>
          <a:p>
            <a:r>
              <a:rPr lang="en-US" altLang="zh-CN" dirty="0"/>
              <a:t>Static String valueOf(char[] data)</a:t>
            </a:r>
            <a:endParaRPr lang="zh-CN" altLang="zh-CN" dirty="0"/>
          </a:p>
          <a:p>
            <a:r>
              <a:rPr lang="en-US" altLang="zh-CN" dirty="0"/>
              <a:t>static String valueOf(char[] data, int offset, int count)</a:t>
            </a:r>
            <a:endParaRPr lang="zh-CN" altLang="zh-CN" dirty="0"/>
          </a:p>
          <a:p>
            <a:r>
              <a:rPr lang="en-US" altLang="zh-CN" dirty="0"/>
              <a:t>char[] toCharArray()  </a:t>
            </a:r>
            <a:r>
              <a:rPr lang="zh-CN" altLang="zh-CN" dirty="0"/>
              <a:t>将字符串转换为字符数组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9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StringBuffer 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StringBuilder 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由于</a:t>
            </a:r>
            <a:r>
              <a:rPr lang="en-US" altLang="zh-CN" dirty="0"/>
              <a:t>String</a:t>
            </a:r>
            <a:r>
              <a:rPr lang="zh-CN" altLang="zh-CN" dirty="0"/>
              <a:t>是不可变的，所以导致</a:t>
            </a:r>
            <a:r>
              <a:rPr lang="en-US" altLang="zh-CN" dirty="0"/>
              <a:t>String</a:t>
            </a:r>
            <a:r>
              <a:rPr lang="zh-CN" altLang="zh-CN" dirty="0"/>
              <a:t>对象泛滥，在频繁改变字符串对象的应用中，需要使用可变的字符串缓冲区类。</a:t>
            </a:r>
          </a:p>
          <a:p>
            <a:r>
              <a:rPr lang="en-US" altLang="zh-CN" dirty="0" smtClean="0"/>
              <a:t>StringBuffer</a:t>
            </a:r>
            <a:r>
              <a:rPr lang="zh-CN" altLang="zh-CN" dirty="0" smtClean="0"/>
              <a:t>特点</a:t>
            </a:r>
            <a:r>
              <a:rPr lang="zh-CN" altLang="zh-CN" dirty="0"/>
              <a:t>：</a:t>
            </a:r>
          </a:p>
          <a:p>
            <a:pPr lvl="0"/>
            <a:r>
              <a:rPr lang="zh-CN" altLang="zh-CN" dirty="0"/>
              <a:t>默认缓冲区的容量是</a:t>
            </a:r>
            <a:r>
              <a:rPr lang="en-US" altLang="zh-CN" dirty="0"/>
              <a:t>16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 smtClean="0"/>
              <a:t>线程</a:t>
            </a:r>
            <a:r>
              <a:rPr lang="zh-CN" altLang="zh-CN" dirty="0"/>
              <a:t>安全的所有的缓冲区操作方法都是同步的。效率很低。</a:t>
            </a:r>
          </a:p>
          <a:p>
            <a:r>
              <a:rPr lang="en-US" altLang="zh-CN" dirty="0" smtClean="0"/>
              <a:t>StringBuilder</a:t>
            </a:r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altLang="zh-CN" dirty="0" smtClean="0"/>
              <a:t>JDK1.5</a:t>
            </a:r>
            <a:r>
              <a:rPr lang="zh-CN" altLang="zh-CN" dirty="0"/>
              <a:t>之后提出的，线程不安全，但是效率要高。用法与</a:t>
            </a:r>
            <a:r>
              <a:rPr lang="en-US" altLang="zh-CN" dirty="0"/>
              <a:t>StringBuffer</a:t>
            </a:r>
            <a:r>
              <a:rPr lang="zh-CN" altLang="zh-CN" dirty="0"/>
              <a:t>类似。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4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325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equal和“=="   </vt:lpstr>
      <vt:lpstr>获取方法 </vt:lpstr>
      <vt:lpstr>判断方法 </vt:lpstr>
      <vt:lpstr>转换方法 </vt:lpstr>
      <vt:lpstr>StringBuffer 和StringBuilder 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</cp:revision>
  <dcterms:created xsi:type="dcterms:W3CDTF">2018-09-10T14:11:27Z</dcterms:created>
  <dcterms:modified xsi:type="dcterms:W3CDTF">2018-09-11T15:25:55Z</dcterms:modified>
</cp:coreProperties>
</file>