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6" r:id="rId3"/>
    <p:sldId id="284" r:id="rId4"/>
    <p:sldId id="282" r:id="rId5"/>
    <p:sldId id="285" r:id="rId6"/>
    <p:sldId id="279" r:id="rId7"/>
    <p:sldId id="268" r:id="rId8"/>
    <p:sldId id="269" r:id="rId9"/>
    <p:sldId id="280" r:id="rId10"/>
    <p:sldId id="281" r:id="rId11"/>
    <p:sldId id="276" r:id="rId12"/>
    <p:sldId id="275" r:id="rId13"/>
    <p:sldId id="270" r:id="rId14"/>
    <p:sldId id="272" r:id="rId15"/>
    <p:sldId id="278" r:id="rId16"/>
    <p:sldId id="288" r:id="rId17"/>
    <p:sldId id="274" r:id="rId18"/>
    <p:sldId id="291" r:id="rId19"/>
    <p:sldId id="26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810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5834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onyun/p/5930333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hyaaon/react-lifecycle-demo/blob/master/src/views/index.j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1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0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81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http://cn.redux.js.org/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https://github.com/mocheng/react-and-redux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https://github.com/ruanyf/jstraining/blob/master/docs/react.md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https://github.com/dvajs/dva-knowledgemap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http://www.cnblogs.com/wonyun/p/5930333.html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https://github.com/hhhyaaon/react-lifecycle-demo/blob/master/src/views/index.js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</a:p>
          <a:p>
            <a:pPr marL="228600" indent="-228600">
              <a:buAutoNum type="arabicParenR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conditional-rende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Training/react-router/tree/v3/do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tutorial/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5075" y="2155208"/>
            <a:ext cx="8520600" cy="60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latin typeface="Georgia" panose="02040502050405020303" pitchFamily="18" charset="0"/>
              </a:rPr>
              <a:t/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/>
            </a:r>
            <a:br>
              <a:rPr lang="en-US" sz="3200" dirty="0">
                <a:latin typeface="Georgia" panose="02040502050405020303" pitchFamily="18" charset="0"/>
              </a:rPr>
            </a:br>
            <a:endParaRPr lang="en" sz="2000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819275"/>
            <a:ext cx="57245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Rendering/Lists and Keys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facebook.github.io/react/docs/conditional-rendering.html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1)if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isLoggedIn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) { return &lt;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UserGreeting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/&gt;; } 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Else{ return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GuestGreeting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/&gt;;}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isXXX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? A :B 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3){(){if else}()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numbers = [1, 2, 3, 4, 5]; 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const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numbers.map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((number) =&gt; &lt;li&gt;{number}&lt;/li&gt; );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1)Parent-&gt;Child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Prop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2)Child-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&gt;Parent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Event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Ref</a:t>
            </a:r>
            <a:r>
              <a:rPr lang="zh-CN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，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this.axios.get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).then((response) =&gt; {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 console.log(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response.data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6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github.com/ReactTraining/react-router/tree/v3/docs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Config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{ path: '/foo', component: Foo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}</a:t>
            </a: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Use:1.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&lt;Link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to="/foo"&gt;Go to Foo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&lt;/Link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&gt;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  2.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browerHistory.push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(‘/foo')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Histories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Mode</a:t>
            </a:r>
          </a:p>
          <a:p>
            <a:pPr>
              <a:lnSpc>
                <a:spcPts val="15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withRouter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HoC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ixin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A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 object can contain any component options. </a:t>
            </a:r>
            <a:endParaRPr lang="en-US" sz="19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When 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a component uses a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, all options in the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 will be “mixed” into the component’s own options.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00" y="2435066"/>
            <a:ext cx="3673446" cy="27084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// define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myMixin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=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created: function ()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this.hello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()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},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methods: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hello: function ()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  console.log('hello 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!')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}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898" y="2860675"/>
            <a:ext cx="35557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// define a component that uses this 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mixin</a:t>
            </a:r>
            <a:endParaRPr lang="en-US" altLang="en-US" dirty="0">
              <a:solidFill>
                <a:schemeClr val="tx1"/>
              </a:solidFill>
              <a:latin typeface="Georgia" panose="02040502050405020303" pitchFamily="18" charset="0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var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 Component = 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Vue.extend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    </a:t>
            </a:r>
            <a:r>
              <a:rPr lang="en-US" altLang="en-US" dirty="0" err="1" smtClean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mixins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: [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myMixin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})</a:t>
            </a:r>
            <a:endParaRPr lang="en-US" alt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334"/>
            <a:ext cx="8520600" cy="572700"/>
          </a:xfrm>
        </p:spPr>
        <p:txBody>
          <a:bodyPr/>
          <a:lstStyle/>
          <a:p>
            <a:r>
              <a:rPr lang="en-US" dirty="0"/>
              <a:t>High Order Component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593" y="1276071"/>
            <a:ext cx="1783961" cy="413757"/>
          </a:xfrm>
        </p:spPr>
        <p:txBody>
          <a:bodyPr/>
          <a:lstStyle/>
          <a:p>
            <a:r>
              <a:rPr lang="en-US" dirty="0" smtClean="0"/>
              <a:t>      High Order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3882044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7658" y="3882044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0298" y="3894616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2938" y="3894822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72094" y="1246910"/>
            <a:ext cx="2651761" cy="2500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7978" y="1718989"/>
            <a:ext cx="2103120" cy="181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845677" y="2026633"/>
            <a:ext cx="1395666" cy="734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Mix      Component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555065" y="1283446"/>
            <a:ext cx="2104334" cy="4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 High Order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81352" y="1246910"/>
            <a:ext cx="2651761" cy="2500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97236" y="1718989"/>
            <a:ext cx="2103120" cy="181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2892829" y="2984269"/>
            <a:ext cx="693780" cy="89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0"/>
          </p:cNvCxnSpPr>
          <p:nvPr/>
        </p:nvCxnSpPr>
        <p:spPr>
          <a:xfrm flipH="1">
            <a:off x="1513969" y="3042458"/>
            <a:ext cx="938286" cy="8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38108" y="3013363"/>
            <a:ext cx="693780" cy="89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 flipH="1">
            <a:off x="5659249" y="3042458"/>
            <a:ext cx="708950" cy="85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21966" y="3042458"/>
            <a:ext cx="2446233" cy="84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 txBox="1">
            <a:spLocks/>
          </p:cNvSpPr>
          <p:nvPr/>
        </p:nvSpPr>
        <p:spPr>
          <a:xfrm>
            <a:off x="5955993" y="1987831"/>
            <a:ext cx="1395666" cy="734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 Mix     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</a:t>
            </a:r>
            <a:r>
              <a:rPr lang="en-US" dirty="0" smtClean="0"/>
              <a:t>Component-2 way create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1)Child Class</a:t>
            </a:r>
          </a:p>
          <a:p>
            <a:r>
              <a:rPr lang="en-US" dirty="0" smtClean="0"/>
              <a:t>2)AOP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management(Redux)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Redux 数据流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" y="1152474"/>
            <a:ext cx="6755644" cy="38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management(Redux)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r>
              <a:rPr lang="en-US" altLang="zh-CN" dirty="0" err="1"/>
              <a:t>nextState</a:t>
            </a:r>
            <a:r>
              <a:rPr lang="en-US" altLang="zh-CN" dirty="0"/>
              <a:t>=</a:t>
            </a:r>
            <a:r>
              <a:rPr lang="en-US" altLang="zh-CN" dirty="0" err="1"/>
              <a:t>func</a:t>
            </a:r>
            <a:r>
              <a:rPr lang="zh-CN" altLang="en-US" dirty="0"/>
              <a:t>（</a:t>
            </a:r>
            <a:r>
              <a:rPr lang="en-US" altLang="zh-CN" dirty="0" err="1"/>
              <a:t>preState</a:t>
            </a:r>
            <a:r>
              <a:rPr lang="zh-CN" altLang="en-US" dirty="0"/>
              <a:t>，</a:t>
            </a:r>
            <a:r>
              <a:rPr lang="en-US" altLang="zh-CN" dirty="0"/>
              <a:t>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err="1" smtClean="0"/>
              <a:t>Action,Reducer,Store</a:t>
            </a:r>
            <a:endParaRPr lang="en-US" dirty="0"/>
          </a:p>
          <a:p>
            <a:r>
              <a:rPr lang="en-US" dirty="0" err="1" smtClean="0"/>
              <a:t>combineReducers,bindActionCreators</a:t>
            </a:r>
            <a:r>
              <a:rPr lang="en-US" dirty="0" smtClean="0"/>
              <a:t>,</a:t>
            </a:r>
          </a:p>
          <a:p>
            <a:r>
              <a:rPr lang="en-US" dirty="0"/>
              <a:t>middleware</a:t>
            </a:r>
            <a:endParaRPr lang="en-US" dirty="0"/>
          </a:p>
          <a:p>
            <a:r>
              <a:rPr lang="en-US" dirty="0" err="1" smtClean="0"/>
              <a:t>Connect,mapStateToProps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mapDispatchToProps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Thank you!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(study hard, play hard)</a:t>
            </a:r>
            <a:endParaRPr lang="en-US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facebook.github.io/react/tutorial/tutorial.html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 is a declarative, efficient, and flexible JavaScript library 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building user interfaces. 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Declarative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Component-Based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Learn Once, Write 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Anywhere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1.Learn JavaScript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2.Learn component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React-router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Redux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Antd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github.com/facebookincubator/create-react-app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933" y="824929"/>
            <a:ext cx="8520600" cy="34164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 Server Rendering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2)Flow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3)Story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book(Test)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4)React Native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5)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Mobx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6)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Grapql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7)React VR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8)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Dva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JavaScript Feature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1)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Import,Export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Const,let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变量声明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3)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析构赋值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4)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箭头函数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5)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Spread Operator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6)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Map,Filter,Reduce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7)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模板字符串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Create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Way                                                 Work Type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1)Component                                             1)Basic Control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2)Stateless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Component                            2)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yewu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UI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1)Container Component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2)Presentation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Form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1)Controlled/Un Controlled 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Smart/Stupid  HOC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1)One root element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2){} run 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js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ClassName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Props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State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Render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View=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func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(State)</a:t>
            </a: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facebook.github.io/react/docs/react-component.html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http://upload-images.jianshu.io/upload_images/326507-281c610cec06a015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7" y="1522342"/>
            <a:ext cx="70485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facebook.github.io/react/docs/react-component.html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http://upload-images.jianshu.io/upload_images/326507-281c610cec06a015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0" y="-3506858"/>
            <a:ext cx="70485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439</Words>
  <Application>Microsoft Office PowerPoint</Application>
  <PresentationFormat>On-screen Show (16:9)</PresentationFormat>
  <Paragraphs>152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Mono</vt:lpstr>
      <vt:lpstr>SimSun</vt:lpstr>
      <vt:lpstr>Arial</vt:lpstr>
      <vt:lpstr>Georgia</vt:lpstr>
      <vt:lpstr>simple-light-2</vt:lpstr>
      <vt:lpstr>  </vt:lpstr>
      <vt:lpstr>Introduce</vt:lpstr>
      <vt:lpstr>Basic </vt:lpstr>
      <vt:lpstr>Other</vt:lpstr>
      <vt:lpstr>Most used JavaScript Feature</vt:lpstr>
      <vt:lpstr>Component Class</vt:lpstr>
      <vt:lpstr>JSX</vt:lpstr>
      <vt:lpstr>Life cycle</vt:lpstr>
      <vt:lpstr>Life cycle</vt:lpstr>
      <vt:lpstr>Conditional Rendering/Lists and Keys </vt:lpstr>
      <vt:lpstr>Data flow</vt:lpstr>
      <vt:lpstr>Axios</vt:lpstr>
      <vt:lpstr>Router</vt:lpstr>
      <vt:lpstr>Mixin</vt:lpstr>
      <vt:lpstr>High Order Component</vt:lpstr>
      <vt:lpstr>High Order Component-2 way create</vt:lpstr>
      <vt:lpstr>State management(Redux)</vt:lpstr>
      <vt:lpstr>State management(Redux)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Knowledge Summary &amp; Trend</dc:title>
  <dc:creator>Yanbing Wang</dc:creator>
  <cp:lastModifiedBy>Shine Ni</cp:lastModifiedBy>
  <cp:revision>97</cp:revision>
  <dcterms:modified xsi:type="dcterms:W3CDTF">2017-09-22T09:39:48Z</dcterms:modified>
</cp:coreProperties>
</file>