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ublic Sans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4235" y="3773488"/>
            <a:ext cx="11959530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 spc="-24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CV ANALYZER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512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30" r="0" b="-773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26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008613" cy="1668293"/>
          </a:xfrm>
          <a:custGeom>
            <a:avLst/>
            <a:gdLst/>
            <a:ahLst/>
            <a:cxnLst/>
            <a:rect r="r" b="b" t="t" l="l"/>
            <a:pathLst>
              <a:path h="1668293" w="4008613">
                <a:moveTo>
                  <a:pt x="0" y="0"/>
                </a:moveTo>
                <a:lnTo>
                  <a:pt x="4008613" y="0"/>
                </a:lnTo>
                <a:lnTo>
                  <a:pt x="4008613" y="1668293"/>
                </a:lnTo>
                <a:lnTo>
                  <a:pt x="0" y="1668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39" r="-241867" b="-4458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26633" y="2527597"/>
            <a:ext cx="433202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 spc="-7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Sh</a:t>
            </a:r>
            <a:r>
              <a:rPr lang="en-US" b="true" sz="3600" spc="-7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ah Chaitya (202407030475)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905484" y="2527597"/>
            <a:ext cx="433202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 spc="-7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Henish</a:t>
            </a:r>
            <a:r>
              <a:rPr lang="en-US" b="true" sz="3600" spc="-7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Prajapati (202407020383)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02305" y="1984672"/>
            <a:ext cx="4332023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 spc="-7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</a:t>
            </a:r>
            <a:r>
              <a:rPr lang="en-US" b="true" sz="3600" spc="-7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rish Dhairav 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 spc="-72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(202407020395)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02305" y="9020175"/>
            <a:ext cx="1754800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8"/>
              </a:lnSpc>
              <a:spcBef>
                <a:spcPct val="0"/>
              </a:spcBef>
            </a:pPr>
            <a:r>
              <a:rPr lang="en-US" b="true" sz="2932" spc="-58">
                <a:solidFill>
                  <a:srgbClr val="9897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Guided by:</a:t>
            </a:r>
            <a:r>
              <a:rPr lang="en-US" b="true" sz="2932" spc="-58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Prof. Roshni Ramnani                                                                                                               </a:t>
            </a:r>
            <a:r>
              <a:rPr lang="en-US" b="true" sz="2932" spc="-58">
                <a:solidFill>
                  <a:srgbClr val="9897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Subject:</a:t>
            </a:r>
            <a:r>
              <a:rPr lang="en-US" b="true" sz="2932" spc="-58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Applied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DAGlakd7WE8</dc:identifier>
  <dcterms:modified xsi:type="dcterms:W3CDTF">2011-08-01T06:04:30Z</dcterms:modified>
  <cp:revision>1</cp:revision>
  <dc:title>CV analyzer.pptx</dc:title>
</cp:coreProperties>
</file>