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7556500"/>
  <p:notesSz cx="114300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8940" y="777875"/>
            <a:ext cx="8972118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7275" y="2124074"/>
            <a:ext cx="5981700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2062797"/>
            <a:ext cx="5993130" cy="147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850"/>
              </a:lnSpc>
            </a:pPr>
            <a:r>
              <a:rPr sz="4650" spc="-25" dirty="0"/>
              <a:t>Intelligent </a:t>
            </a:r>
            <a:r>
              <a:rPr sz="4650" spc="140" dirty="0"/>
              <a:t>Emotion </a:t>
            </a:r>
            <a:r>
              <a:rPr sz="4650" spc="-1350" dirty="0"/>
              <a:t> </a:t>
            </a:r>
            <a:r>
              <a:rPr sz="4650" spc="-475" dirty="0"/>
              <a:t>&amp;</a:t>
            </a:r>
            <a:r>
              <a:rPr sz="4650" spc="-110" dirty="0"/>
              <a:t> </a:t>
            </a:r>
            <a:r>
              <a:rPr sz="4650" spc="220" dirty="0"/>
              <a:t>M</a:t>
            </a:r>
            <a:r>
              <a:rPr sz="4650" spc="90" dirty="0"/>
              <a:t>u</a:t>
            </a:r>
            <a:r>
              <a:rPr sz="4650" spc="-75" dirty="0"/>
              <a:t>s</a:t>
            </a:r>
            <a:r>
              <a:rPr sz="4650" spc="-5" dirty="0"/>
              <a:t>i</a:t>
            </a:r>
            <a:r>
              <a:rPr sz="4650" spc="170" dirty="0"/>
              <a:t>c</a:t>
            </a:r>
            <a:r>
              <a:rPr sz="4650" spc="-110" dirty="0"/>
              <a:t> </a:t>
            </a:r>
            <a:r>
              <a:rPr sz="4650" spc="60" dirty="0"/>
              <a:t>C</a:t>
            </a:r>
            <a:r>
              <a:rPr sz="4650" spc="70" dirty="0"/>
              <a:t>o</a:t>
            </a:r>
            <a:r>
              <a:rPr sz="4650" spc="395" dirty="0"/>
              <a:t>m</a:t>
            </a:r>
            <a:r>
              <a:rPr sz="4650" spc="250" dirty="0"/>
              <a:t>p</a:t>
            </a:r>
            <a:r>
              <a:rPr sz="4650" spc="-15" dirty="0"/>
              <a:t>a</a:t>
            </a:r>
            <a:r>
              <a:rPr sz="4650" spc="135" dirty="0"/>
              <a:t>n</a:t>
            </a:r>
            <a:r>
              <a:rPr sz="4650" spc="-5" dirty="0"/>
              <a:t>i</a:t>
            </a:r>
            <a:r>
              <a:rPr sz="4650" spc="70" dirty="0"/>
              <a:t>o</a:t>
            </a:r>
            <a:r>
              <a:rPr sz="4650" spc="140" dirty="0"/>
              <a:t>n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4843564" y="3763200"/>
            <a:ext cx="587057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Welcome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future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discovery,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where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emotional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intelligence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meets</a:t>
            </a:r>
            <a:r>
              <a:rPr sz="1250" spc="-1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personalized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sound.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1492250"/>
            <a:ext cx="32683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Meet</a:t>
            </a:r>
            <a:r>
              <a:rPr spc="-105" dirty="0"/>
              <a:t> </a:t>
            </a:r>
            <a:r>
              <a:rPr spc="65" dirty="0"/>
              <a:t>the</a:t>
            </a:r>
            <a:r>
              <a:rPr spc="-100" dirty="0"/>
              <a:t> </a:t>
            </a:r>
            <a:r>
              <a:rPr spc="20" dirty="0"/>
              <a:t>Team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2295524"/>
            <a:ext cx="2914650" cy="1495425"/>
            <a:chOff x="4857750" y="2295524"/>
            <a:chExt cx="2914650" cy="1495425"/>
          </a:xfrm>
        </p:grpSpPr>
        <p:sp>
          <p:nvSpPr>
            <p:cNvPr id="5" name="object 5"/>
            <p:cNvSpPr/>
            <p:nvPr/>
          </p:nvSpPr>
          <p:spPr>
            <a:xfrm>
              <a:off x="4862512" y="23002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28563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1433652"/>
                  </a:lnTo>
                  <a:lnTo>
                    <a:pt x="0" y="1437081"/>
                  </a:lnTo>
                  <a:lnTo>
                    <a:pt x="17729" y="1473022"/>
                  </a:lnTo>
                  <a:lnTo>
                    <a:pt x="48818" y="1485900"/>
                  </a:lnTo>
                  <a:lnTo>
                    <a:pt x="2856306" y="1485900"/>
                  </a:lnTo>
                  <a:lnTo>
                    <a:pt x="2892247" y="1468170"/>
                  </a:lnTo>
                  <a:lnTo>
                    <a:pt x="2905125" y="1437081"/>
                  </a:lnTo>
                  <a:lnTo>
                    <a:pt x="2905125" y="48806"/>
                  </a:lnTo>
                  <a:lnTo>
                    <a:pt x="2887395" y="12877"/>
                  </a:lnTo>
                  <a:lnTo>
                    <a:pt x="2859709" y="330"/>
                  </a:lnTo>
                  <a:lnTo>
                    <a:pt x="28563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23002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0" y="143365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852877" y="0"/>
                  </a:lnTo>
                  <a:lnTo>
                    <a:pt x="2856306" y="0"/>
                  </a:lnTo>
                  <a:lnTo>
                    <a:pt x="2859709" y="330"/>
                  </a:lnTo>
                  <a:lnTo>
                    <a:pt x="2863075" y="1003"/>
                  </a:lnTo>
                  <a:lnTo>
                    <a:pt x="2866440" y="1676"/>
                  </a:lnTo>
                  <a:lnTo>
                    <a:pt x="2881896" y="8801"/>
                  </a:lnTo>
                  <a:lnTo>
                    <a:pt x="2884754" y="10706"/>
                  </a:lnTo>
                  <a:lnTo>
                    <a:pt x="2887395" y="12877"/>
                  </a:lnTo>
                  <a:lnTo>
                    <a:pt x="2889821" y="15303"/>
                  </a:lnTo>
                  <a:lnTo>
                    <a:pt x="2892247" y="17729"/>
                  </a:lnTo>
                  <a:lnTo>
                    <a:pt x="2901149" y="32258"/>
                  </a:lnTo>
                  <a:lnTo>
                    <a:pt x="2902458" y="35420"/>
                  </a:lnTo>
                  <a:lnTo>
                    <a:pt x="2903448" y="38684"/>
                  </a:lnTo>
                  <a:lnTo>
                    <a:pt x="2904121" y="42049"/>
                  </a:lnTo>
                  <a:lnTo>
                    <a:pt x="2904782" y="45415"/>
                  </a:lnTo>
                  <a:lnTo>
                    <a:pt x="2905125" y="48806"/>
                  </a:lnTo>
                  <a:lnTo>
                    <a:pt x="2905125" y="52247"/>
                  </a:lnTo>
                  <a:lnTo>
                    <a:pt x="2905125" y="1433652"/>
                  </a:lnTo>
                  <a:lnTo>
                    <a:pt x="2905125" y="1437081"/>
                  </a:lnTo>
                  <a:lnTo>
                    <a:pt x="2904782" y="1440484"/>
                  </a:lnTo>
                  <a:lnTo>
                    <a:pt x="2904121" y="1443850"/>
                  </a:lnTo>
                  <a:lnTo>
                    <a:pt x="2903448" y="1447215"/>
                  </a:lnTo>
                  <a:lnTo>
                    <a:pt x="2902458" y="1450479"/>
                  </a:lnTo>
                  <a:lnTo>
                    <a:pt x="2901149" y="1453642"/>
                  </a:lnTo>
                  <a:lnTo>
                    <a:pt x="2899841" y="1456817"/>
                  </a:lnTo>
                  <a:lnTo>
                    <a:pt x="2889821" y="1470596"/>
                  </a:lnTo>
                  <a:lnTo>
                    <a:pt x="2887395" y="1473022"/>
                  </a:lnTo>
                  <a:lnTo>
                    <a:pt x="2884754" y="1475193"/>
                  </a:lnTo>
                  <a:lnTo>
                    <a:pt x="2881896" y="1477098"/>
                  </a:lnTo>
                  <a:lnTo>
                    <a:pt x="2879051" y="1479003"/>
                  </a:lnTo>
                  <a:lnTo>
                    <a:pt x="2856306" y="1485900"/>
                  </a:lnTo>
                  <a:lnTo>
                    <a:pt x="2852877" y="1485900"/>
                  </a:lnTo>
                  <a:lnTo>
                    <a:pt x="52247" y="1485900"/>
                  </a:lnTo>
                  <a:lnTo>
                    <a:pt x="48818" y="1485900"/>
                  </a:lnTo>
                  <a:lnTo>
                    <a:pt x="45415" y="1485569"/>
                  </a:lnTo>
                  <a:lnTo>
                    <a:pt x="15303" y="1470596"/>
                  </a:lnTo>
                  <a:lnTo>
                    <a:pt x="12877" y="1468170"/>
                  </a:lnTo>
                  <a:lnTo>
                    <a:pt x="0" y="1437081"/>
                  </a:lnTo>
                  <a:lnTo>
                    <a:pt x="0" y="14336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15903" y="2449512"/>
            <a:ext cx="2068195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solidFill>
                  <a:srgbClr val="3B3434"/>
                </a:solidFill>
                <a:latin typeface="Tahoma"/>
                <a:cs typeface="Tahoma"/>
              </a:rPr>
              <a:t>Yashwant</a:t>
            </a:r>
            <a:r>
              <a:rPr sz="1650" b="1" spc="-6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Sonkar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0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75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g 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hn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x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d 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innovation.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50" y="2295524"/>
            <a:ext cx="2914650" cy="1495425"/>
            <a:chOff x="7943850" y="2295524"/>
            <a:chExt cx="2914650" cy="1495425"/>
          </a:xfrm>
        </p:grpSpPr>
        <p:sp>
          <p:nvSpPr>
            <p:cNvPr id="9" name="object 9"/>
            <p:cNvSpPr/>
            <p:nvPr/>
          </p:nvSpPr>
          <p:spPr>
            <a:xfrm>
              <a:off x="7948612" y="23002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28563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1433652"/>
                  </a:lnTo>
                  <a:lnTo>
                    <a:pt x="0" y="1437081"/>
                  </a:lnTo>
                  <a:lnTo>
                    <a:pt x="17729" y="1473022"/>
                  </a:lnTo>
                  <a:lnTo>
                    <a:pt x="48818" y="1485900"/>
                  </a:lnTo>
                  <a:lnTo>
                    <a:pt x="2856306" y="1485900"/>
                  </a:lnTo>
                  <a:lnTo>
                    <a:pt x="2892247" y="1468170"/>
                  </a:lnTo>
                  <a:lnTo>
                    <a:pt x="2905125" y="1437081"/>
                  </a:lnTo>
                  <a:lnTo>
                    <a:pt x="2905125" y="48806"/>
                  </a:lnTo>
                  <a:lnTo>
                    <a:pt x="2887395" y="12877"/>
                  </a:lnTo>
                  <a:lnTo>
                    <a:pt x="2859709" y="330"/>
                  </a:lnTo>
                  <a:lnTo>
                    <a:pt x="28563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2300287"/>
              <a:ext cx="2905125" cy="1485900"/>
            </a:xfrm>
            <a:custGeom>
              <a:avLst/>
              <a:gdLst/>
              <a:ahLst/>
              <a:cxnLst/>
              <a:rect l="l" t="t" r="r" b="b"/>
              <a:pathLst>
                <a:path w="2905125" h="1485900">
                  <a:moveTo>
                    <a:pt x="0" y="143365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6896" y="26073"/>
                  </a:lnTo>
                  <a:lnTo>
                    <a:pt x="8801" y="23215"/>
                  </a:lnTo>
                  <a:lnTo>
                    <a:pt x="10706" y="20370"/>
                  </a:lnTo>
                  <a:lnTo>
                    <a:pt x="12877" y="17729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2852877" y="0"/>
                  </a:lnTo>
                  <a:lnTo>
                    <a:pt x="2856306" y="0"/>
                  </a:lnTo>
                  <a:lnTo>
                    <a:pt x="2859709" y="330"/>
                  </a:lnTo>
                  <a:lnTo>
                    <a:pt x="2863075" y="1003"/>
                  </a:lnTo>
                  <a:lnTo>
                    <a:pt x="2866440" y="1676"/>
                  </a:lnTo>
                  <a:lnTo>
                    <a:pt x="2889821" y="15303"/>
                  </a:lnTo>
                  <a:lnTo>
                    <a:pt x="2892247" y="17729"/>
                  </a:lnTo>
                  <a:lnTo>
                    <a:pt x="2905125" y="48806"/>
                  </a:lnTo>
                  <a:lnTo>
                    <a:pt x="2905125" y="52247"/>
                  </a:lnTo>
                  <a:lnTo>
                    <a:pt x="2905125" y="1433652"/>
                  </a:lnTo>
                  <a:lnTo>
                    <a:pt x="2905125" y="1437081"/>
                  </a:lnTo>
                  <a:lnTo>
                    <a:pt x="2904782" y="1440484"/>
                  </a:lnTo>
                  <a:lnTo>
                    <a:pt x="2889821" y="1470596"/>
                  </a:lnTo>
                  <a:lnTo>
                    <a:pt x="2887395" y="1473022"/>
                  </a:lnTo>
                  <a:lnTo>
                    <a:pt x="2884754" y="1475193"/>
                  </a:lnTo>
                  <a:lnTo>
                    <a:pt x="2881896" y="1477098"/>
                  </a:lnTo>
                  <a:lnTo>
                    <a:pt x="2879051" y="1479003"/>
                  </a:lnTo>
                  <a:lnTo>
                    <a:pt x="2863075" y="1484896"/>
                  </a:lnTo>
                  <a:lnTo>
                    <a:pt x="2859709" y="1485569"/>
                  </a:lnTo>
                  <a:lnTo>
                    <a:pt x="2856306" y="1485900"/>
                  </a:lnTo>
                  <a:lnTo>
                    <a:pt x="2852877" y="1485900"/>
                  </a:lnTo>
                  <a:lnTo>
                    <a:pt x="52247" y="1485900"/>
                  </a:lnTo>
                  <a:lnTo>
                    <a:pt x="48818" y="1485900"/>
                  </a:lnTo>
                  <a:lnTo>
                    <a:pt x="45415" y="1485569"/>
                  </a:lnTo>
                  <a:lnTo>
                    <a:pt x="15303" y="1470596"/>
                  </a:lnTo>
                  <a:lnTo>
                    <a:pt x="12877" y="1468170"/>
                  </a:lnTo>
                  <a:lnTo>
                    <a:pt x="1003" y="1443850"/>
                  </a:lnTo>
                  <a:lnTo>
                    <a:pt x="330" y="1440484"/>
                  </a:lnTo>
                  <a:lnTo>
                    <a:pt x="0" y="1437081"/>
                  </a:lnTo>
                  <a:lnTo>
                    <a:pt x="0" y="14336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99170" y="2449512"/>
            <a:ext cx="2470785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0" dirty="0">
                <a:solidFill>
                  <a:srgbClr val="3B3434"/>
                </a:solidFill>
                <a:latin typeface="Tahoma"/>
                <a:cs typeface="Tahoma"/>
              </a:rPr>
              <a:t>Krish</a:t>
            </a:r>
            <a:r>
              <a:rPr sz="1650" b="1" spc="-7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Jain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75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 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75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75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r 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experiences.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7750" y="3952875"/>
            <a:ext cx="6000750" cy="971550"/>
            <a:chOff x="4857750" y="3952875"/>
            <a:chExt cx="6000750" cy="971550"/>
          </a:xfrm>
        </p:grpSpPr>
        <p:sp>
          <p:nvSpPr>
            <p:cNvPr id="13" name="object 13"/>
            <p:cNvSpPr/>
            <p:nvPr/>
          </p:nvSpPr>
          <p:spPr>
            <a:xfrm>
              <a:off x="4862512" y="3957637"/>
              <a:ext cx="5991225" cy="962025"/>
            </a:xfrm>
            <a:custGeom>
              <a:avLst/>
              <a:gdLst/>
              <a:ahLst/>
              <a:cxnLst/>
              <a:rect l="l" t="t" r="r" b="b"/>
              <a:pathLst>
                <a:path w="5991225" h="962025">
                  <a:moveTo>
                    <a:pt x="59424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909777"/>
                  </a:lnTo>
                  <a:lnTo>
                    <a:pt x="0" y="913206"/>
                  </a:lnTo>
                  <a:lnTo>
                    <a:pt x="17729" y="949147"/>
                  </a:lnTo>
                  <a:lnTo>
                    <a:pt x="48818" y="962025"/>
                  </a:lnTo>
                  <a:lnTo>
                    <a:pt x="5942406" y="962025"/>
                  </a:lnTo>
                  <a:lnTo>
                    <a:pt x="5978347" y="944295"/>
                  </a:lnTo>
                  <a:lnTo>
                    <a:pt x="5991225" y="913206"/>
                  </a:lnTo>
                  <a:lnTo>
                    <a:pt x="5991225" y="48806"/>
                  </a:lnTo>
                  <a:lnTo>
                    <a:pt x="5973495" y="12877"/>
                  </a:lnTo>
                  <a:lnTo>
                    <a:pt x="5945809" y="330"/>
                  </a:lnTo>
                  <a:lnTo>
                    <a:pt x="59424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2512" y="3957637"/>
              <a:ext cx="5991225" cy="962025"/>
            </a:xfrm>
            <a:custGeom>
              <a:avLst/>
              <a:gdLst/>
              <a:ahLst/>
              <a:cxnLst/>
              <a:rect l="l" t="t" r="r" b="b"/>
              <a:pathLst>
                <a:path w="5991225" h="962025">
                  <a:moveTo>
                    <a:pt x="0" y="9097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5938977" y="0"/>
                  </a:lnTo>
                  <a:lnTo>
                    <a:pt x="5942406" y="0"/>
                  </a:lnTo>
                  <a:lnTo>
                    <a:pt x="5945809" y="330"/>
                  </a:lnTo>
                  <a:lnTo>
                    <a:pt x="5949175" y="1003"/>
                  </a:lnTo>
                  <a:lnTo>
                    <a:pt x="5952540" y="1676"/>
                  </a:lnTo>
                  <a:lnTo>
                    <a:pt x="5975921" y="15303"/>
                  </a:lnTo>
                  <a:lnTo>
                    <a:pt x="5978347" y="17729"/>
                  </a:lnTo>
                  <a:lnTo>
                    <a:pt x="5991225" y="48806"/>
                  </a:lnTo>
                  <a:lnTo>
                    <a:pt x="5991225" y="52247"/>
                  </a:lnTo>
                  <a:lnTo>
                    <a:pt x="5991225" y="909777"/>
                  </a:lnTo>
                  <a:lnTo>
                    <a:pt x="5991225" y="913206"/>
                  </a:lnTo>
                  <a:lnTo>
                    <a:pt x="5990882" y="916609"/>
                  </a:lnTo>
                  <a:lnTo>
                    <a:pt x="5975921" y="946721"/>
                  </a:lnTo>
                  <a:lnTo>
                    <a:pt x="5973495" y="949147"/>
                  </a:lnTo>
                  <a:lnTo>
                    <a:pt x="5949175" y="961021"/>
                  </a:lnTo>
                  <a:lnTo>
                    <a:pt x="5945809" y="961694"/>
                  </a:lnTo>
                  <a:lnTo>
                    <a:pt x="5942406" y="962025"/>
                  </a:lnTo>
                  <a:lnTo>
                    <a:pt x="5938977" y="962025"/>
                  </a:lnTo>
                  <a:lnTo>
                    <a:pt x="52247" y="962025"/>
                  </a:lnTo>
                  <a:lnTo>
                    <a:pt x="48818" y="962025"/>
                  </a:lnTo>
                  <a:lnTo>
                    <a:pt x="45415" y="961694"/>
                  </a:lnTo>
                  <a:lnTo>
                    <a:pt x="42049" y="961021"/>
                  </a:lnTo>
                  <a:lnTo>
                    <a:pt x="38684" y="960348"/>
                  </a:lnTo>
                  <a:lnTo>
                    <a:pt x="15303" y="946721"/>
                  </a:lnTo>
                  <a:lnTo>
                    <a:pt x="12877" y="944295"/>
                  </a:lnTo>
                  <a:lnTo>
                    <a:pt x="3975" y="929767"/>
                  </a:lnTo>
                  <a:lnTo>
                    <a:pt x="2667" y="926604"/>
                  </a:lnTo>
                  <a:lnTo>
                    <a:pt x="1676" y="923340"/>
                  </a:lnTo>
                  <a:lnTo>
                    <a:pt x="1003" y="919975"/>
                  </a:lnTo>
                  <a:lnTo>
                    <a:pt x="330" y="916609"/>
                  </a:lnTo>
                  <a:lnTo>
                    <a:pt x="0" y="913206"/>
                  </a:lnTo>
                  <a:lnTo>
                    <a:pt x="0" y="9097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15903" y="4106862"/>
            <a:ext cx="554037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0" dirty="0">
                <a:solidFill>
                  <a:srgbClr val="3B3434"/>
                </a:solidFill>
                <a:latin typeface="Tahoma"/>
                <a:cs typeface="Tahoma"/>
              </a:rPr>
              <a:t>Arjun</a:t>
            </a:r>
            <a:r>
              <a:rPr sz="1650" b="1" spc="-6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15" dirty="0">
                <a:solidFill>
                  <a:srgbClr val="3B3434"/>
                </a:solidFill>
                <a:latin typeface="Tahoma"/>
                <a:cs typeface="Tahoma"/>
              </a:rPr>
              <a:t>Tiwari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&amp;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Expert,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curating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emotions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shaping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sonic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journey.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1130300"/>
            <a:ext cx="58839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20" dirty="0"/>
              <a:t>Introducing </a:t>
            </a:r>
            <a:r>
              <a:rPr spc="30" dirty="0"/>
              <a:t>our </a:t>
            </a:r>
            <a:r>
              <a:rPr spc="-165" dirty="0"/>
              <a:t>AI- </a:t>
            </a:r>
            <a:r>
              <a:rPr spc="-160" dirty="0"/>
              <a:t> </a:t>
            </a:r>
            <a:r>
              <a:rPr spc="65" dirty="0"/>
              <a:t>powered</a:t>
            </a:r>
            <a:r>
              <a:rPr spc="-100" dirty="0"/>
              <a:t> </a:t>
            </a:r>
            <a:r>
              <a:rPr spc="95" dirty="0"/>
              <a:t>music</a:t>
            </a:r>
            <a:r>
              <a:rPr spc="-95" dirty="0"/>
              <a:t> </a:t>
            </a:r>
            <a:r>
              <a:rPr spc="30" dirty="0"/>
              <a:t>experience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2647949"/>
            <a:ext cx="361950" cy="371475"/>
            <a:chOff x="4857750" y="2647949"/>
            <a:chExt cx="361950" cy="371475"/>
          </a:xfrm>
        </p:grpSpPr>
        <p:sp>
          <p:nvSpPr>
            <p:cNvPr id="5" name="object 5"/>
            <p:cNvSpPr/>
            <p:nvPr/>
          </p:nvSpPr>
          <p:spPr>
            <a:xfrm>
              <a:off x="4862512" y="26527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26527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4" y="316534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76164" y="2654300"/>
            <a:ext cx="12700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480" dirty="0">
                <a:solidFill>
                  <a:srgbClr val="3B343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801" y="2630487"/>
            <a:ext cx="2118360" cy="1396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5" dirty="0">
                <a:solidFill>
                  <a:srgbClr val="3B3434"/>
                </a:solidFill>
                <a:latin typeface="Tahoma"/>
                <a:cs typeface="Tahoma"/>
              </a:rPr>
              <a:t>Personalized</a:t>
            </a:r>
            <a:r>
              <a:rPr sz="1650" b="1" spc="-9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50" dirty="0">
                <a:solidFill>
                  <a:srgbClr val="3B3434"/>
                </a:solidFill>
                <a:latin typeface="Tahoma"/>
                <a:cs typeface="Tahoma"/>
              </a:rPr>
              <a:t>Music</a:t>
            </a:r>
            <a:endParaRPr sz="1650">
              <a:latin typeface="Tahoma"/>
              <a:cs typeface="Tahoma"/>
            </a:endParaRPr>
          </a:p>
          <a:p>
            <a:pPr marL="12700" marR="222250">
              <a:lnSpc>
                <a:spcPct val="138300"/>
              </a:lnSpc>
              <a:spcBef>
                <a:spcPts val="470"/>
              </a:spcBef>
            </a:pP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20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 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fe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r 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ood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nh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r 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x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2647949"/>
            <a:ext cx="361950" cy="371475"/>
            <a:chOff x="7943850" y="2647949"/>
            <a:chExt cx="361950" cy="371475"/>
          </a:xfrm>
        </p:grpSpPr>
        <p:sp>
          <p:nvSpPr>
            <p:cNvPr id="10" name="object 10"/>
            <p:cNvSpPr/>
            <p:nvPr/>
          </p:nvSpPr>
          <p:spPr>
            <a:xfrm>
              <a:off x="7948612" y="26527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26527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6896" y="26073"/>
                  </a:lnTo>
                  <a:lnTo>
                    <a:pt x="8801" y="23215"/>
                  </a:lnTo>
                  <a:lnTo>
                    <a:pt x="10706" y="20370"/>
                  </a:lnTo>
                  <a:lnTo>
                    <a:pt x="12877" y="17729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10375" y="1003"/>
                  </a:lnTo>
                  <a:lnTo>
                    <a:pt x="313740" y="1676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34695" y="12877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82" y="316534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33245" y="2654300"/>
            <a:ext cx="1790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5" dirty="0">
                <a:solidFill>
                  <a:srgbClr val="3B343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6066" y="2630487"/>
            <a:ext cx="2346960" cy="1396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solidFill>
                  <a:srgbClr val="3B3434"/>
                </a:solidFill>
                <a:latin typeface="Tahoma"/>
                <a:cs typeface="Tahoma"/>
              </a:rPr>
              <a:t>Intelligent</a:t>
            </a:r>
            <a:r>
              <a:rPr sz="1650" b="1" spc="-7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-5" dirty="0">
                <a:solidFill>
                  <a:srgbClr val="3B3434"/>
                </a:solidFill>
                <a:latin typeface="Tahoma"/>
                <a:cs typeface="Tahoma"/>
              </a:rPr>
              <a:t>Insights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8300"/>
              </a:lnSpc>
              <a:spcBef>
                <a:spcPts val="470"/>
              </a:spcBef>
            </a:pPr>
            <a:r>
              <a:rPr sz="1250" spc="185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ee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g 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 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- 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awareness.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57750" y="4400550"/>
            <a:ext cx="361950" cy="371475"/>
            <a:chOff x="4857750" y="4400550"/>
            <a:chExt cx="361950" cy="371475"/>
          </a:xfrm>
        </p:grpSpPr>
        <p:sp>
          <p:nvSpPr>
            <p:cNvPr id="15" name="object 15"/>
            <p:cNvSpPr/>
            <p:nvPr/>
          </p:nvSpPr>
          <p:spPr>
            <a:xfrm>
              <a:off x="4862512" y="44053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3036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9" y="349072"/>
                  </a:lnTo>
                  <a:lnTo>
                    <a:pt x="48818" y="361950"/>
                  </a:lnTo>
                  <a:lnTo>
                    <a:pt x="303606" y="361950"/>
                  </a:lnTo>
                  <a:lnTo>
                    <a:pt x="339547" y="344220"/>
                  </a:lnTo>
                  <a:lnTo>
                    <a:pt x="352425" y="313131"/>
                  </a:lnTo>
                  <a:lnTo>
                    <a:pt x="352425" y="48806"/>
                  </a:lnTo>
                  <a:lnTo>
                    <a:pt x="334695" y="12877"/>
                  </a:lnTo>
                  <a:lnTo>
                    <a:pt x="307009" y="330"/>
                  </a:lnTo>
                  <a:lnTo>
                    <a:pt x="3036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2512" y="4405312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15303" y="15303"/>
                  </a:lnTo>
                  <a:lnTo>
                    <a:pt x="17729" y="1287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300177" y="0"/>
                  </a:lnTo>
                  <a:lnTo>
                    <a:pt x="303606" y="0"/>
                  </a:lnTo>
                  <a:lnTo>
                    <a:pt x="307009" y="330"/>
                  </a:lnTo>
                  <a:lnTo>
                    <a:pt x="329196" y="8801"/>
                  </a:lnTo>
                  <a:lnTo>
                    <a:pt x="332054" y="10706"/>
                  </a:lnTo>
                  <a:lnTo>
                    <a:pt x="334695" y="12877"/>
                  </a:lnTo>
                  <a:lnTo>
                    <a:pt x="337121" y="15303"/>
                  </a:lnTo>
                  <a:lnTo>
                    <a:pt x="339547" y="17729"/>
                  </a:lnTo>
                  <a:lnTo>
                    <a:pt x="348449" y="32258"/>
                  </a:lnTo>
                  <a:lnTo>
                    <a:pt x="349758" y="35420"/>
                  </a:lnTo>
                  <a:lnTo>
                    <a:pt x="350748" y="38684"/>
                  </a:lnTo>
                  <a:lnTo>
                    <a:pt x="351421" y="42049"/>
                  </a:lnTo>
                  <a:lnTo>
                    <a:pt x="352094" y="45415"/>
                  </a:lnTo>
                  <a:lnTo>
                    <a:pt x="352425" y="48806"/>
                  </a:lnTo>
                  <a:lnTo>
                    <a:pt x="352425" y="52247"/>
                  </a:lnTo>
                  <a:lnTo>
                    <a:pt x="352425" y="309702"/>
                  </a:lnTo>
                  <a:lnTo>
                    <a:pt x="352425" y="313131"/>
                  </a:lnTo>
                  <a:lnTo>
                    <a:pt x="352094" y="316534"/>
                  </a:lnTo>
                  <a:lnTo>
                    <a:pt x="351421" y="319900"/>
                  </a:lnTo>
                  <a:lnTo>
                    <a:pt x="350748" y="323265"/>
                  </a:lnTo>
                  <a:lnTo>
                    <a:pt x="337121" y="346646"/>
                  </a:lnTo>
                  <a:lnTo>
                    <a:pt x="334695" y="349072"/>
                  </a:lnTo>
                  <a:lnTo>
                    <a:pt x="332054" y="351243"/>
                  </a:lnTo>
                  <a:lnTo>
                    <a:pt x="329196" y="353148"/>
                  </a:lnTo>
                  <a:lnTo>
                    <a:pt x="326351" y="355053"/>
                  </a:lnTo>
                  <a:lnTo>
                    <a:pt x="303606" y="361950"/>
                  </a:lnTo>
                  <a:lnTo>
                    <a:pt x="300177" y="361950"/>
                  </a:lnTo>
                  <a:lnTo>
                    <a:pt x="52247" y="361950"/>
                  </a:lnTo>
                  <a:lnTo>
                    <a:pt x="48818" y="361950"/>
                  </a:lnTo>
                  <a:lnTo>
                    <a:pt x="45415" y="361619"/>
                  </a:lnTo>
                  <a:lnTo>
                    <a:pt x="15303" y="346646"/>
                  </a:lnTo>
                  <a:lnTo>
                    <a:pt x="12877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49825" y="440690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5" dirty="0">
                <a:solidFill>
                  <a:srgbClr val="3B343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2794" y="4383087"/>
            <a:ext cx="54095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5" dirty="0">
                <a:solidFill>
                  <a:srgbClr val="3B3434"/>
                </a:solidFill>
                <a:latin typeface="Tahoma"/>
                <a:cs typeface="Tahoma"/>
              </a:rPr>
              <a:t>Seamless</a:t>
            </a:r>
            <a:r>
              <a:rPr sz="1650" b="1" spc="-4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3B3434"/>
                </a:solidFill>
                <a:latin typeface="Tahoma"/>
                <a:cs typeface="Tahoma"/>
              </a:rPr>
              <a:t>Integration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Effortlessly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integrate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favorite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streaming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platforms </a:t>
            </a:r>
            <a:r>
              <a:rPr sz="1250" spc="-4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oo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h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587375"/>
            <a:ext cx="602805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65" dirty="0"/>
              <a:t>Understand</a:t>
            </a:r>
            <a:r>
              <a:rPr spc="-85" dirty="0"/>
              <a:t> </a:t>
            </a:r>
            <a:r>
              <a:rPr dirty="0"/>
              <a:t>your</a:t>
            </a:r>
            <a:r>
              <a:rPr spc="-80" dirty="0"/>
              <a:t> </a:t>
            </a:r>
            <a:r>
              <a:rPr spc="160" dirty="0"/>
              <a:t>mood</a:t>
            </a:r>
            <a:r>
              <a:rPr spc="-80" dirty="0"/>
              <a:t> </a:t>
            </a:r>
            <a:r>
              <a:rPr spc="105" dirty="0"/>
              <a:t>and </a:t>
            </a:r>
            <a:r>
              <a:rPr spc="-965" dirty="0"/>
              <a:t> </a:t>
            </a:r>
            <a:r>
              <a:rPr spc="75" dirty="0"/>
              <a:t>emotions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2352" y="1918652"/>
            <a:ext cx="825500" cy="1313815"/>
            <a:chOff x="4852352" y="1918652"/>
            <a:chExt cx="825500" cy="1313815"/>
          </a:xfrm>
        </p:grpSpPr>
        <p:sp>
          <p:nvSpPr>
            <p:cNvPr id="5" name="object 5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50" y="1924049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02682" y="2400458"/>
            <a:ext cx="12192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455" dirty="0">
                <a:solidFill>
                  <a:srgbClr val="3B3434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2173" y="2068512"/>
            <a:ext cx="320929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Real-time</a:t>
            </a:r>
            <a:r>
              <a:rPr sz="1650" b="1" spc="-4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70" dirty="0">
                <a:solidFill>
                  <a:srgbClr val="3B3434"/>
                </a:solidFill>
                <a:latin typeface="Tahoma"/>
                <a:cs typeface="Tahoma"/>
              </a:rPr>
              <a:t>Emotion</a:t>
            </a:r>
            <a:r>
              <a:rPr sz="1650" b="1" spc="-4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2173" y="2382075"/>
            <a:ext cx="481965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Advanced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algorithms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analyze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physiological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responses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understand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current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emotional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state.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52352" y="3223577"/>
            <a:ext cx="825500" cy="1313815"/>
            <a:chOff x="4852352" y="3223577"/>
            <a:chExt cx="825500" cy="1313815"/>
          </a:xfrm>
        </p:grpSpPr>
        <p:sp>
          <p:nvSpPr>
            <p:cNvPr id="11" name="object 11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7750" y="32289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7"/>
                  </a:moveTo>
                  <a:lnTo>
                    <a:pt x="407200" y="1302994"/>
                  </a:lnTo>
                  <a:lnTo>
                    <a:pt x="814387" y="1140117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7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77828" y="3705383"/>
            <a:ext cx="17145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65" dirty="0">
                <a:solidFill>
                  <a:srgbClr val="3B3434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2175" y="3373437"/>
            <a:ext cx="482727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5" dirty="0">
                <a:solidFill>
                  <a:srgbClr val="3B3434"/>
                </a:solidFill>
                <a:latin typeface="Tahoma"/>
                <a:cs typeface="Tahoma"/>
              </a:rPr>
              <a:t>Personalized</a:t>
            </a:r>
            <a:r>
              <a:rPr sz="1650" b="1" spc="-5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50" dirty="0">
                <a:solidFill>
                  <a:srgbClr val="3B3434"/>
                </a:solidFill>
                <a:latin typeface="Tahoma"/>
                <a:cs typeface="Tahoma"/>
              </a:rPr>
              <a:t>Music</a:t>
            </a:r>
            <a:r>
              <a:rPr sz="1650" b="1" spc="-5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Selection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curates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playlist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based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on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identified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emotions,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z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20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j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1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52660" y="4519285"/>
            <a:ext cx="824865" cy="1313180"/>
            <a:chOff x="4852660" y="4519285"/>
            <a:chExt cx="824865" cy="1313180"/>
          </a:xfrm>
        </p:grpSpPr>
        <p:sp>
          <p:nvSpPr>
            <p:cNvPr id="16" name="object 16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814387" y="0"/>
                  </a:move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7749" y="4524374"/>
              <a:ext cx="814705" cy="1303020"/>
            </a:xfrm>
            <a:custGeom>
              <a:avLst/>
              <a:gdLst/>
              <a:ahLst/>
              <a:cxnLst/>
              <a:rect l="l" t="t" r="r" b="b"/>
              <a:pathLst>
                <a:path w="814704" h="1303020">
                  <a:moveTo>
                    <a:pt x="0" y="1140113"/>
                  </a:moveTo>
                  <a:lnTo>
                    <a:pt x="407200" y="1302990"/>
                  </a:lnTo>
                  <a:lnTo>
                    <a:pt x="814387" y="1140113"/>
                  </a:lnTo>
                  <a:lnTo>
                    <a:pt x="814387" y="0"/>
                  </a:lnTo>
                  <a:lnTo>
                    <a:pt x="407200" y="162877"/>
                  </a:lnTo>
                  <a:lnTo>
                    <a:pt x="0" y="0"/>
                  </a:lnTo>
                  <a:lnTo>
                    <a:pt x="0" y="1140113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77675" y="5010310"/>
            <a:ext cx="17208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60" dirty="0">
                <a:solidFill>
                  <a:srgbClr val="3B3434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2171" y="4678363"/>
            <a:ext cx="4807585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3B3434"/>
                </a:solidFill>
                <a:latin typeface="Tahoma"/>
                <a:cs typeface="Tahoma"/>
              </a:rPr>
              <a:t>Enhanced</a:t>
            </a:r>
            <a:r>
              <a:rPr sz="1650" b="1" spc="-3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Listening</a:t>
            </a:r>
            <a:r>
              <a:rPr sz="1650" b="1" spc="-3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Experience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Experience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that resonates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emotions,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deepening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connection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understanding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yourself.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553325"/>
          </a:xfrm>
          <a:custGeom>
            <a:avLst/>
            <a:gdLst/>
            <a:ahLst/>
            <a:cxnLst/>
            <a:rect l="l" t="t" r="r" b="b"/>
            <a:pathLst>
              <a:path w="11430000" h="7553325">
                <a:moveTo>
                  <a:pt x="11430000" y="0"/>
                </a:moveTo>
                <a:lnTo>
                  <a:pt x="0" y="0"/>
                </a:lnTo>
                <a:lnTo>
                  <a:pt x="0" y="7553325"/>
                </a:lnTo>
                <a:lnTo>
                  <a:pt x="11430000" y="75533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5533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3564" y="425450"/>
            <a:ext cx="565340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95" dirty="0"/>
              <a:t>Enhance</a:t>
            </a:r>
            <a:r>
              <a:rPr spc="-120" dirty="0"/>
              <a:t> </a:t>
            </a:r>
            <a:r>
              <a:rPr spc="55" dirty="0"/>
              <a:t>productivity</a:t>
            </a:r>
            <a:r>
              <a:rPr spc="-114" dirty="0"/>
              <a:t> </a:t>
            </a:r>
            <a:r>
              <a:rPr spc="105" dirty="0"/>
              <a:t>and </a:t>
            </a:r>
            <a:r>
              <a:rPr spc="-969" dirty="0"/>
              <a:t> </a:t>
            </a:r>
            <a:r>
              <a:rPr spc="40" dirty="0"/>
              <a:t>focus</a:t>
            </a:r>
          </a:p>
        </p:txBody>
      </p:sp>
      <p:sp>
        <p:nvSpPr>
          <p:cNvPr id="5" name="object 5"/>
          <p:cNvSpPr/>
          <p:nvPr/>
        </p:nvSpPr>
        <p:spPr>
          <a:xfrm>
            <a:off x="4857750" y="1802841"/>
            <a:ext cx="407670" cy="325755"/>
          </a:xfrm>
          <a:custGeom>
            <a:avLst/>
            <a:gdLst/>
            <a:ahLst/>
            <a:cxnLst/>
            <a:rect l="l" t="t" r="r" b="b"/>
            <a:pathLst>
              <a:path w="407670" h="325755">
                <a:moveTo>
                  <a:pt x="115900" y="81445"/>
                </a:moveTo>
                <a:lnTo>
                  <a:pt x="107797" y="81445"/>
                </a:lnTo>
                <a:lnTo>
                  <a:pt x="103911" y="82219"/>
                </a:lnTo>
                <a:lnTo>
                  <a:pt x="81305" y="107937"/>
                </a:lnTo>
                <a:lnTo>
                  <a:pt x="81305" y="116027"/>
                </a:lnTo>
                <a:lnTo>
                  <a:pt x="107797" y="142519"/>
                </a:lnTo>
                <a:lnTo>
                  <a:pt x="115900" y="142519"/>
                </a:lnTo>
                <a:lnTo>
                  <a:pt x="140691" y="122161"/>
                </a:lnTo>
                <a:lnTo>
                  <a:pt x="109042" y="122161"/>
                </a:lnTo>
                <a:lnTo>
                  <a:pt x="106641" y="121170"/>
                </a:lnTo>
                <a:lnTo>
                  <a:pt x="102666" y="117195"/>
                </a:lnTo>
                <a:lnTo>
                  <a:pt x="101663" y="114795"/>
                </a:lnTo>
                <a:lnTo>
                  <a:pt x="101663" y="109169"/>
                </a:lnTo>
                <a:lnTo>
                  <a:pt x="102666" y="106768"/>
                </a:lnTo>
                <a:lnTo>
                  <a:pt x="106641" y="102793"/>
                </a:lnTo>
                <a:lnTo>
                  <a:pt x="109042" y="101803"/>
                </a:lnTo>
                <a:lnTo>
                  <a:pt x="140693" y="101803"/>
                </a:lnTo>
                <a:lnTo>
                  <a:pt x="138518" y="96545"/>
                </a:lnTo>
                <a:lnTo>
                  <a:pt x="136309" y="93256"/>
                </a:lnTo>
                <a:lnTo>
                  <a:pt x="130581" y="87515"/>
                </a:lnTo>
                <a:lnTo>
                  <a:pt x="127279" y="85318"/>
                </a:lnTo>
                <a:lnTo>
                  <a:pt x="119799" y="82219"/>
                </a:lnTo>
                <a:lnTo>
                  <a:pt x="115900" y="81445"/>
                </a:lnTo>
                <a:close/>
              </a:path>
              <a:path w="407670" h="325755">
                <a:moveTo>
                  <a:pt x="140693" y="101803"/>
                </a:moveTo>
                <a:lnTo>
                  <a:pt x="114668" y="101803"/>
                </a:lnTo>
                <a:lnTo>
                  <a:pt x="117068" y="102793"/>
                </a:lnTo>
                <a:lnTo>
                  <a:pt x="121031" y="106768"/>
                </a:lnTo>
                <a:lnTo>
                  <a:pt x="122034" y="109169"/>
                </a:lnTo>
                <a:lnTo>
                  <a:pt x="122034" y="114795"/>
                </a:lnTo>
                <a:lnTo>
                  <a:pt x="121031" y="117195"/>
                </a:lnTo>
                <a:lnTo>
                  <a:pt x="117068" y="121170"/>
                </a:lnTo>
                <a:lnTo>
                  <a:pt x="114668" y="122161"/>
                </a:lnTo>
                <a:lnTo>
                  <a:pt x="140691" y="122161"/>
                </a:lnTo>
                <a:lnTo>
                  <a:pt x="141617" y="119926"/>
                </a:lnTo>
                <a:lnTo>
                  <a:pt x="142392" y="116027"/>
                </a:lnTo>
                <a:lnTo>
                  <a:pt x="142392" y="107937"/>
                </a:lnTo>
                <a:lnTo>
                  <a:pt x="141617" y="104038"/>
                </a:lnTo>
                <a:lnTo>
                  <a:pt x="140693" y="101803"/>
                </a:lnTo>
                <a:close/>
              </a:path>
              <a:path w="407670" h="325755">
                <a:moveTo>
                  <a:pt x="87045" y="0"/>
                </a:moveTo>
                <a:lnTo>
                  <a:pt x="6807" y="0"/>
                </a:lnTo>
                <a:lnTo>
                  <a:pt x="0" y="6807"/>
                </a:lnTo>
                <a:lnTo>
                  <a:pt x="0" y="87045"/>
                </a:lnTo>
                <a:lnTo>
                  <a:pt x="4584" y="91617"/>
                </a:lnTo>
                <a:lnTo>
                  <a:pt x="15786" y="91617"/>
                </a:lnTo>
                <a:lnTo>
                  <a:pt x="20358" y="87045"/>
                </a:lnTo>
                <a:lnTo>
                  <a:pt x="20358" y="20358"/>
                </a:lnTo>
                <a:lnTo>
                  <a:pt x="87045" y="20358"/>
                </a:lnTo>
                <a:lnTo>
                  <a:pt x="91617" y="15786"/>
                </a:lnTo>
                <a:lnTo>
                  <a:pt x="91617" y="4584"/>
                </a:lnTo>
                <a:lnTo>
                  <a:pt x="87045" y="0"/>
                </a:lnTo>
                <a:close/>
              </a:path>
              <a:path w="407670" h="325755">
                <a:moveTo>
                  <a:pt x="299389" y="81445"/>
                </a:moveTo>
                <a:lnTo>
                  <a:pt x="291287" y="81445"/>
                </a:lnTo>
                <a:lnTo>
                  <a:pt x="287401" y="82219"/>
                </a:lnTo>
                <a:lnTo>
                  <a:pt x="264807" y="107937"/>
                </a:lnTo>
                <a:lnTo>
                  <a:pt x="264807" y="116027"/>
                </a:lnTo>
                <a:lnTo>
                  <a:pt x="291287" y="142519"/>
                </a:lnTo>
                <a:lnTo>
                  <a:pt x="299389" y="142519"/>
                </a:lnTo>
                <a:lnTo>
                  <a:pt x="324181" y="122161"/>
                </a:lnTo>
                <a:lnTo>
                  <a:pt x="292531" y="122161"/>
                </a:lnTo>
                <a:lnTo>
                  <a:pt x="290131" y="121170"/>
                </a:lnTo>
                <a:lnTo>
                  <a:pt x="286156" y="117195"/>
                </a:lnTo>
                <a:lnTo>
                  <a:pt x="285165" y="114795"/>
                </a:lnTo>
                <a:lnTo>
                  <a:pt x="285165" y="109169"/>
                </a:lnTo>
                <a:lnTo>
                  <a:pt x="286156" y="106768"/>
                </a:lnTo>
                <a:lnTo>
                  <a:pt x="290131" y="102793"/>
                </a:lnTo>
                <a:lnTo>
                  <a:pt x="292531" y="101803"/>
                </a:lnTo>
                <a:lnTo>
                  <a:pt x="324182" y="101803"/>
                </a:lnTo>
                <a:lnTo>
                  <a:pt x="322008" y="96545"/>
                </a:lnTo>
                <a:lnTo>
                  <a:pt x="319798" y="93256"/>
                </a:lnTo>
                <a:lnTo>
                  <a:pt x="314071" y="87515"/>
                </a:lnTo>
                <a:lnTo>
                  <a:pt x="310769" y="85318"/>
                </a:lnTo>
                <a:lnTo>
                  <a:pt x="303288" y="82219"/>
                </a:lnTo>
                <a:lnTo>
                  <a:pt x="299389" y="81445"/>
                </a:lnTo>
                <a:close/>
              </a:path>
              <a:path w="407670" h="325755">
                <a:moveTo>
                  <a:pt x="324182" y="101803"/>
                </a:moveTo>
                <a:lnTo>
                  <a:pt x="298157" y="101803"/>
                </a:lnTo>
                <a:lnTo>
                  <a:pt x="300558" y="102793"/>
                </a:lnTo>
                <a:lnTo>
                  <a:pt x="304533" y="106768"/>
                </a:lnTo>
                <a:lnTo>
                  <a:pt x="305523" y="109169"/>
                </a:lnTo>
                <a:lnTo>
                  <a:pt x="305523" y="114795"/>
                </a:lnTo>
                <a:lnTo>
                  <a:pt x="304533" y="117195"/>
                </a:lnTo>
                <a:lnTo>
                  <a:pt x="300558" y="121170"/>
                </a:lnTo>
                <a:lnTo>
                  <a:pt x="298157" y="122161"/>
                </a:lnTo>
                <a:lnTo>
                  <a:pt x="324181" y="122161"/>
                </a:lnTo>
                <a:lnTo>
                  <a:pt x="325107" y="119926"/>
                </a:lnTo>
                <a:lnTo>
                  <a:pt x="325882" y="116027"/>
                </a:lnTo>
                <a:lnTo>
                  <a:pt x="325882" y="107937"/>
                </a:lnTo>
                <a:lnTo>
                  <a:pt x="325107" y="104038"/>
                </a:lnTo>
                <a:lnTo>
                  <a:pt x="324182" y="101803"/>
                </a:lnTo>
                <a:close/>
              </a:path>
              <a:path w="407670" h="325755">
                <a:moveTo>
                  <a:pt x="400392" y="0"/>
                </a:moveTo>
                <a:lnTo>
                  <a:pt x="320154" y="0"/>
                </a:lnTo>
                <a:lnTo>
                  <a:pt x="315569" y="4584"/>
                </a:lnTo>
                <a:lnTo>
                  <a:pt x="315569" y="15786"/>
                </a:lnTo>
                <a:lnTo>
                  <a:pt x="320154" y="20358"/>
                </a:lnTo>
                <a:lnTo>
                  <a:pt x="386829" y="20358"/>
                </a:lnTo>
                <a:lnTo>
                  <a:pt x="386829" y="87045"/>
                </a:lnTo>
                <a:lnTo>
                  <a:pt x="391414" y="91617"/>
                </a:lnTo>
                <a:lnTo>
                  <a:pt x="402615" y="91617"/>
                </a:lnTo>
                <a:lnTo>
                  <a:pt x="407200" y="87045"/>
                </a:lnTo>
                <a:lnTo>
                  <a:pt x="407200" y="6807"/>
                </a:lnTo>
                <a:lnTo>
                  <a:pt x="400392" y="0"/>
                </a:lnTo>
                <a:close/>
              </a:path>
              <a:path w="407670" h="325755">
                <a:moveTo>
                  <a:pt x="15786" y="234137"/>
                </a:moveTo>
                <a:lnTo>
                  <a:pt x="4584" y="234137"/>
                </a:lnTo>
                <a:lnTo>
                  <a:pt x="0" y="238721"/>
                </a:lnTo>
                <a:lnTo>
                  <a:pt x="0" y="318947"/>
                </a:lnTo>
                <a:lnTo>
                  <a:pt x="6807" y="325755"/>
                </a:lnTo>
                <a:lnTo>
                  <a:pt x="87045" y="325755"/>
                </a:lnTo>
                <a:lnTo>
                  <a:pt x="91617" y="321183"/>
                </a:lnTo>
                <a:lnTo>
                  <a:pt x="91617" y="309981"/>
                </a:lnTo>
                <a:lnTo>
                  <a:pt x="87045" y="305396"/>
                </a:lnTo>
                <a:lnTo>
                  <a:pt x="20358" y="305396"/>
                </a:lnTo>
                <a:lnTo>
                  <a:pt x="20358" y="238721"/>
                </a:lnTo>
                <a:lnTo>
                  <a:pt x="15786" y="234137"/>
                </a:lnTo>
                <a:close/>
              </a:path>
              <a:path w="407670" h="325755">
                <a:moveTo>
                  <a:pt x="402615" y="234137"/>
                </a:moveTo>
                <a:lnTo>
                  <a:pt x="391414" y="234137"/>
                </a:lnTo>
                <a:lnTo>
                  <a:pt x="386829" y="238721"/>
                </a:lnTo>
                <a:lnTo>
                  <a:pt x="386829" y="305396"/>
                </a:lnTo>
                <a:lnTo>
                  <a:pt x="320154" y="305396"/>
                </a:lnTo>
                <a:lnTo>
                  <a:pt x="315569" y="309981"/>
                </a:lnTo>
                <a:lnTo>
                  <a:pt x="315569" y="321183"/>
                </a:lnTo>
                <a:lnTo>
                  <a:pt x="320154" y="325755"/>
                </a:lnTo>
                <a:lnTo>
                  <a:pt x="400392" y="325755"/>
                </a:lnTo>
                <a:lnTo>
                  <a:pt x="407200" y="318947"/>
                </a:lnTo>
                <a:lnTo>
                  <a:pt x="407200" y="238721"/>
                </a:lnTo>
                <a:lnTo>
                  <a:pt x="402615" y="234137"/>
                </a:lnTo>
                <a:close/>
              </a:path>
              <a:path w="407670" h="325755">
                <a:moveTo>
                  <a:pt x="208991" y="81445"/>
                </a:moveTo>
                <a:lnTo>
                  <a:pt x="198196" y="81445"/>
                </a:lnTo>
                <a:lnTo>
                  <a:pt x="193001" y="82473"/>
                </a:lnTo>
                <a:lnTo>
                  <a:pt x="163906" y="111569"/>
                </a:lnTo>
                <a:lnTo>
                  <a:pt x="162877" y="116763"/>
                </a:lnTo>
                <a:lnTo>
                  <a:pt x="162877" y="127558"/>
                </a:lnTo>
                <a:lnTo>
                  <a:pt x="193001" y="161848"/>
                </a:lnTo>
                <a:lnTo>
                  <a:pt x="198196" y="162877"/>
                </a:lnTo>
                <a:lnTo>
                  <a:pt x="208991" y="162877"/>
                </a:lnTo>
                <a:lnTo>
                  <a:pt x="239242" y="142519"/>
                </a:lnTo>
                <a:lnTo>
                  <a:pt x="200901" y="142519"/>
                </a:lnTo>
                <a:lnTo>
                  <a:pt x="198297" y="141998"/>
                </a:lnTo>
                <a:lnTo>
                  <a:pt x="183235" y="124866"/>
                </a:lnTo>
                <a:lnTo>
                  <a:pt x="183235" y="119456"/>
                </a:lnTo>
                <a:lnTo>
                  <a:pt x="200901" y="101803"/>
                </a:lnTo>
                <a:lnTo>
                  <a:pt x="239242" y="101803"/>
                </a:lnTo>
                <a:lnTo>
                  <a:pt x="239153" y="101587"/>
                </a:lnTo>
                <a:lnTo>
                  <a:pt x="236207" y="97180"/>
                </a:lnTo>
                <a:lnTo>
                  <a:pt x="228574" y="89547"/>
                </a:lnTo>
                <a:lnTo>
                  <a:pt x="224167" y="86614"/>
                </a:lnTo>
                <a:lnTo>
                  <a:pt x="214185" y="82473"/>
                </a:lnTo>
                <a:lnTo>
                  <a:pt x="208991" y="81445"/>
                </a:lnTo>
                <a:close/>
              </a:path>
              <a:path w="407670" h="325755">
                <a:moveTo>
                  <a:pt x="239242" y="101803"/>
                </a:moveTo>
                <a:lnTo>
                  <a:pt x="206298" y="101803"/>
                </a:lnTo>
                <a:lnTo>
                  <a:pt x="208889" y="102323"/>
                </a:lnTo>
                <a:lnTo>
                  <a:pt x="213880" y="104381"/>
                </a:lnTo>
                <a:lnTo>
                  <a:pt x="223951" y="119456"/>
                </a:lnTo>
                <a:lnTo>
                  <a:pt x="223951" y="124866"/>
                </a:lnTo>
                <a:lnTo>
                  <a:pt x="206298" y="142519"/>
                </a:lnTo>
                <a:lnTo>
                  <a:pt x="239242" y="142519"/>
                </a:lnTo>
                <a:lnTo>
                  <a:pt x="243281" y="132753"/>
                </a:lnTo>
                <a:lnTo>
                  <a:pt x="244322" y="127558"/>
                </a:lnTo>
                <a:lnTo>
                  <a:pt x="244322" y="116763"/>
                </a:lnTo>
                <a:lnTo>
                  <a:pt x="243281" y="111569"/>
                </a:lnTo>
                <a:lnTo>
                  <a:pt x="239242" y="101803"/>
                </a:lnTo>
                <a:close/>
              </a:path>
              <a:path w="407670" h="325755">
                <a:moveTo>
                  <a:pt x="229044" y="183235"/>
                </a:moveTo>
                <a:lnTo>
                  <a:pt x="178142" y="183235"/>
                </a:lnTo>
                <a:lnTo>
                  <a:pt x="160307" y="186832"/>
                </a:lnTo>
                <a:lnTo>
                  <a:pt x="145746" y="196643"/>
                </a:lnTo>
                <a:lnTo>
                  <a:pt x="135932" y="211203"/>
                </a:lnTo>
                <a:lnTo>
                  <a:pt x="132334" y="229044"/>
                </a:lnTo>
                <a:lnTo>
                  <a:pt x="132334" y="237515"/>
                </a:lnTo>
                <a:lnTo>
                  <a:pt x="139141" y="244322"/>
                </a:lnTo>
                <a:lnTo>
                  <a:pt x="268046" y="244322"/>
                </a:lnTo>
                <a:lnTo>
                  <a:pt x="274853" y="237515"/>
                </a:lnTo>
                <a:lnTo>
                  <a:pt x="274853" y="229044"/>
                </a:lnTo>
                <a:lnTo>
                  <a:pt x="273826" y="223951"/>
                </a:lnTo>
                <a:lnTo>
                  <a:pt x="153212" y="223951"/>
                </a:lnTo>
                <a:lnTo>
                  <a:pt x="156363" y="215863"/>
                </a:lnTo>
                <a:lnTo>
                  <a:pt x="161929" y="209410"/>
                </a:lnTo>
                <a:lnTo>
                  <a:pt x="169370" y="205138"/>
                </a:lnTo>
                <a:lnTo>
                  <a:pt x="178142" y="203593"/>
                </a:lnTo>
                <a:lnTo>
                  <a:pt x="266128" y="203593"/>
                </a:lnTo>
                <a:lnTo>
                  <a:pt x="261445" y="196643"/>
                </a:lnTo>
                <a:lnTo>
                  <a:pt x="246885" y="186832"/>
                </a:lnTo>
                <a:lnTo>
                  <a:pt x="229044" y="183235"/>
                </a:lnTo>
                <a:close/>
              </a:path>
              <a:path w="407670" h="325755">
                <a:moveTo>
                  <a:pt x="266128" y="203593"/>
                </a:moveTo>
                <a:lnTo>
                  <a:pt x="229044" y="203593"/>
                </a:lnTo>
                <a:lnTo>
                  <a:pt x="237819" y="205138"/>
                </a:lnTo>
                <a:lnTo>
                  <a:pt x="245263" y="209410"/>
                </a:lnTo>
                <a:lnTo>
                  <a:pt x="250834" y="215863"/>
                </a:lnTo>
                <a:lnTo>
                  <a:pt x="253987" y="223951"/>
                </a:lnTo>
                <a:lnTo>
                  <a:pt x="273826" y="223951"/>
                </a:lnTo>
                <a:lnTo>
                  <a:pt x="271256" y="211203"/>
                </a:lnTo>
                <a:lnTo>
                  <a:pt x="266128" y="203593"/>
                </a:lnTo>
                <a:close/>
              </a:path>
              <a:path w="407670" h="325755">
                <a:moveTo>
                  <a:pt x="137934" y="162877"/>
                </a:moveTo>
                <a:lnTo>
                  <a:pt x="96710" y="162877"/>
                </a:lnTo>
                <a:lnTo>
                  <a:pt x="82848" y="165681"/>
                </a:lnTo>
                <a:lnTo>
                  <a:pt x="71520" y="173323"/>
                </a:lnTo>
                <a:lnTo>
                  <a:pt x="63877" y="184651"/>
                </a:lnTo>
                <a:lnTo>
                  <a:pt x="61074" y="198513"/>
                </a:lnTo>
                <a:lnTo>
                  <a:pt x="61074" y="209194"/>
                </a:lnTo>
                <a:lnTo>
                  <a:pt x="65659" y="213779"/>
                </a:lnTo>
                <a:lnTo>
                  <a:pt x="76860" y="213779"/>
                </a:lnTo>
                <a:lnTo>
                  <a:pt x="81445" y="209194"/>
                </a:lnTo>
                <a:lnTo>
                  <a:pt x="81445" y="190055"/>
                </a:lnTo>
                <a:lnTo>
                  <a:pt x="88239" y="183235"/>
                </a:lnTo>
                <a:lnTo>
                  <a:pt x="137934" y="183235"/>
                </a:lnTo>
                <a:lnTo>
                  <a:pt x="142519" y="178663"/>
                </a:lnTo>
                <a:lnTo>
                  <a:pt x="142519" y="167462"/>
                </a:lnTo>
                <a:lnTo>
                  <a:pt x="137934" y="162877"/>
                </a:lnTo>
                <a:close/>
              </a:path>
              <a:path w="407670" h="325755">
                <a:moveTo>
                  <a:pt x="310489" y="162877"/>
                </a:moveTo>
                <a:lnTo>
                  <a:pt x="269252" y="162877"/>
                </a:lnTo>
                <a:lnTo>
                  <a:pt x="264680" y="167462"/>
                </a:lnTo>
                <a:lnTo>
                  <a:pt x="264680" y="178663"/>
                </a:lnTo>
                <a:lnTo>
                  <a:pt x="269252" y="183235"/>
                </a:lnTo>
                <a:lnTo>
                  <a:pt x="318947" y="183235"/>
                </a:lnTo>
                <a:lnTo>
                  <a:pt x="325755" y="190055"/>
                </a:lnTo>
                <a:lnTo>
                  <a:pt x="325755" y="209194"/>
                </a:lnTo>
                <a:lnTo>
                  <a:pt x="330339" y="213779"/>
                </a:lnTo>
                <a:lnTo>
                  <a:pt x="341541" y="213779"/>
                </a:lnTo>
                <a:lnTo>
                  <a:pt x="346113" y="209194"/>
                </a:lnTo>
                <a:lnTo>
                  <a:pt x="346113" y="198513"/>
                </a:lnTo>
                <a:lnTo>
                  <a:pt x="343311" y="184651"/>
                </a:lnTo>
                <a:lnTo>
                  <a:pt x="335673" y="173323"/>
                </a:lnTo>
                <a:lnTo>
                  <a:pt x="324349" y="165681"/>
                </a:lnTo>
                <a:lnTo>
                  <a:pt x="310489" y="162877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3564" y="2316162"/>
            <a:ext cx="576770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30" dirty="0">
                <a:solidFill>
                  <a:srgbClr val="3B3434"/>
                </a:solidFill>
                <a:latin typeface="Tahoma"/>
                <a:cs typeface="Tahoma"/>
              </a:rPr>
              <a:t>Concentration-Boosting</a:t>
            </a:r>
            <a:r>
              <a:rPr sz="1650" b="1" spc="-3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50" dirty="0">
                <a:solidFill>
                  <a:srgbClr val="3B3434"/>
                </a:solidFill>
                <a:latin typeface="Tahoma"/>
                <a:cs typeface="Tahoma"/>
              </a:rPr>
              <a:t>Music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Listen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calming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stimulating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enhance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focus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improve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work</a:t>
            </a:r>
            <a:r>
              <a:rPr sz="1250" spc="-1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efficiency.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7860" y="3706012"/>
            <a:ext cx="407670" cy="406400"/>
          </a:xfrm>
          <a:custGeom>
            <a:avLst/>
            <a:gdLst/>
            <a:ahLst/>
            <a:cxnLst/>
            <a:rect l="l" t="t" r="r" b="b"/>
            <a:pathLst>
              <a:path w="407670" h="406400">
                <a:moveTo>
                  <a:pt x="216805" y="0"/>
                </a:moveTo>
                <a:lnTo>
                  <a:pt x="190161" y="0"/>
                </a:lnTo>
                <a:lnTo>
                  <a:pt x="176902" y="1270"/>
                </a:lnTo>
                <a:lnTo>
                  <a:pt x="138002" y="10160"/>
                </a:lnTo>
                <a:lnTo>
                  <a:pt x="101629" y="26670"/>
                </a:lnTo>
                <a:lnTo>
                  <a:pt x="69168" y="50800"/>
                </a:lnTo>
                <a:lnTo>
                  <a:pt x="64240" y="54610"/>
                </a:lnTo>
                <a:lnTo>
                  <a:pt x="54804" y="64770"/>
                </a:lnTo>
                <a:lnTo>
                  <a:pt x="50334" y="68580"/>
                </a:lnTo>
                <a:lnTo>
                  <a:pt x="41876" y="80010"/>
                </a:lnTo>
                <a:lnTo>
                  <a:pt x="37901" y="85090"/>
                </a:lnTo>
                <a:lnTo>
                  <a:pt x="30496" y="95250"/>
                </a:lnTo>
                <a:lnTo>
                  <a:pt x="27080" y="101600"/>
                </a:lnTo>
                <a:lnTo>
                  <a:pt x="20781" y="113030"/>
                </a:lnTo>
                <a:lnTo>
                  <a:pt x="6722" y="151130"/>
                </a:lnTo>
                <a:lnTo>
                  <a:pt x="220" y="190500"/>
                </a:lnTo>
                <a:lnTo>
                  <a:pt x="0" y="212090"/>
                </a:lnTo>
                <a:lnTo>
                  <a:pt x="220" y="217170"/>
                </a:lnTo>
                <a:lnTo>
                  <a:pt x="6722" y="256540"/>
                </a:lnTo>
                <a:lnTo>
                  <a:pt x="20781" y="293370"/>
                </a:lnTo>
                <a:lnTo>
                  <a:pt x="27080" y="304800"/>
                </a:lnTo>
                <a:lnTo>
                  <a:pt x="30496" y="311150"/>
                </a:lnTo>
                <a:lnTo>
                  <a:pt x="54804" y="342900"/>
                </a:lnTo>
                <a:lnTo>
                  <a:pt x="64240" y="351790"/>
                </a:lnTo>
                <a:lnTo>
                  <a:pt x="69168" y="356870"/>
                </a:lnTo>
                <a:lnTo>
                  <a:pt x="79480" y="364490"/>
                </a:lnTo>
                <a:lnTo>
                  <a:pt x="84827" y="369570"/>
                </a:lnTo>
                <a:lnTo>
                  <a:pt x="95914" y="375920"/>
                </a:lnTo>
                <a:lnTo>
                  <a:pt x="138002" y="396240"/>
                </a:lnTo>
                <a:lnTo>
                  <a:pt x="176902" y="405130"/>
                </a:lnTo>
                <a:lnTo>
                  <a:pt x="190161" y="406400"/>
                </a:lnTo>
                <a:lnTo>
                  <a:pt x="216805" y="406400"/>
                </a:lnTo>
                <a:lnTo>
                  <a:pt x="256201" y="400050"/>
                </a:lnTo>
                <a:lnTo>
                  <a:pt x="293577" y="386080"/>
                </a:lnTo>
                <a:lnTo>
                  <a:pt x="302985" y="381000"/>
                </a:lnTo>
                <a:lnTo>
                  <a:pt x="186024" y="381000"/>
                </a:lnTo>
                <a:lnTo>
                  <a:pt x="168736" y="378460"/>
                </a:lnTo>
                <a:lnTo>
                  <a:pt x="127306" y="364490"/>
                </a:lnTo>
                <a:lnTo>
                  <a:pt x="90471" y="341630"/>
                </a:lnTo>
                <a:lnTo>
                  <a:pt x="60405" y="309880"/>
                </a:lnTo>
                <a:lnTo>
                  <a:pt x="38891" y="271780"/>
                </a:lnTo>
                <a:lnTo>
                  <a:pt x="35743" y="262890"/>
                </a:lnTo>
                <a:lnTo>
                  <a:pt x="33005" y="255270"/>
                </a:lnTo>
                <a:lnTo>
                  <a:pt x="25554" y="212090"/>
                </a:lnTo>
                <a:lnTo>
                  <a:pt x="25340" y="203200"/>
                </a:lnTo>
                <a:lnTo>
                  <a:pt x="25554" y="194310"/>
                </a:lnTo>
                <a:lnTo>
                  <a:pt x="33005" y="151130"/>
                </a:lnTo>
                <a:lnTo>
                  <a:pt x="38891" y="135890"/>
                </a:lnTo>
                <a:lnTo>
                  <a:pt x="42442" y="127000"/>
                </a:lnTo>
                <a:lnTo>
                  <a:pt x="46370" y="119380"/>
                </a:lnTo>
                <a:lnTo>
                  <a:pt x="50677" y="111760"/>
                </a:lnTo>
                <a:lnTo>
                  <a:pt x="55363" y="104140"/>
                </a:lnTo>
                <a:lnTo>
                  <a:pt x="60405" y="97790"/>
                </a:lnTo>
                <a:lnTo>
                  <a:pt x="65777" y="90170"/>
                </a:lnTo>
                <a:lnTo>
                  <a:pt x="97354" y="60960"/>
                </a:lnTo>
                <a:lnTo>
                  <a:pt x="135310" y="39370"/>
                </a:lnTo>
                <a:lnTo>
                  <a:pt x="143477" y="35560"/>
                </a:lnTo>
                <a:lnTo>
                  <a:pt x="160189" y="30480"/>
                </a:lnTo>
                <a:lnTo>
                  <a:pt x="168736" y="29210"/>
                </a:lnTo>
                <a:lnTo>
                  <a:pt x="177358" y="26670"/>
                </a:lnTo>
                <a:lnTo>
                  <a:pt x="186024" y="26670"/>
                </a:lnTo>
                <a:lnTo>
                  <a:pt x="194732" y="25400"/>
                </a:lnTo>
                <a:lnTo>
                  <a:pt x="302985" y="25400"/>
                </a:lnTo>
                <a:lnTo>
                  <a:pt x="256201" y="6350"/>
                </a:lnTo>
                <a:lnTo>
                  <a:pt x="230077" y="1270"/>
                </a:lnTo>
                <a:lnTo>
                  <a:pt x="216805" y="0"/>
                </a:lnTo>
                <a:close/>
              </a:path>
              <a:path w="407670" h="406400">
                <a:moveTo>
                  <a:pt x="302985" y="25400"/>
                </a:moveTo>
                <a:lnTo>
                  <a:pt x="212234" y="25400"/>
                </a:lnTo>
                <a:lnTo>
                  <a:pt x="220944" y="26670"/>
                </a:lnTo>
                <a:lnTo>
                  <a:pt x="229613" y="26670"/>
                </a:lnTo>
                <a:lnTo>
                  <a:pt x="238243" y="29210"/>
                </a:lnTo>
                <a:lnTo>
                  <a:pt x="246782" y="30480"/>
                </a:lnTo>
                <a:lnTo>
                  <a:pt x="263489" y="35560"/>
                </a:lnTo>
                <a:lnTo>
                  <a:pt x="271657" y="39370"/>
                </a:lnTo>
                <a:lnTo>
                  <a:pt x="279662" y="41910"/>
                </a:lnTo>
                <a:lnTo>
                  <a:pt x="316502" y="66040"/>
                </a:lnTo>
                <a:lnTo>
                  <a:pt x="346573" y="97790"/>
                </a:lnTo>
                <a:lnTo>
                  <a:pt x="351616" y="104140"/>
                </a:lnTo>
                <a:lnTo>
                  <a:pt x="356295" y="111760"/>
                </a:lnTo>
                <a:lnTo>
                  <a:pt x="360598" y="119380"/>
                </a:lnTo>
                <a:lnTo>
                  <a:pt x="364525" y="127000"/>
                </a:lnTo>
                <a:lnTo>
                  <a:pt x="368075" y="135890"/>
                </a:lnTo>
                <a:lnTo>
                  <a:pt x="371223" y="143510"/>
                </a:lnTo>
                <a:lnTo>
                  <a:pt x="380781" y="185420"/>
                </a:lnTo>
                <a:lnTo>
                  <a:pt x="381516" y="208280"/>
                </a:lnTo>
                <a:lnTo>
                  <a:pt x="381424" y="212090"/>
                </a:lnTo>
                <a:lnTo>
                  <a:pt x="373962" y="255270"/>
                </a:lnTo>
                <a:lnTo>
                  <a:pt x="371223" y="262890"/>
                </a:lnTo>
                <a:lnTo>
                  <a:pt x="368075" y="271780"/>
                </a:lnTo>
                <a:lnTo>
                  <a:pt x="346573" y="309880"/>
                </a:lnTo>
                <a:lnTo>
                  <a:pt x="316502" y="341630"/>
                </a:lnTo>
                <a:lnTo>
                  <a:pt x="279662" y="364490"/>
                </a:lnTo>
                <a:lnTo>
                  <a:pt x="238243" y="378460"/>
                </a:lnTo>
                <a:lnTo>
                  <a:pt x="220944" y="381000"/>
                </a:lnTo>
                <a:lnTo>
                  <a:pt x="302985" y="381000"/>
                </a:lnTo>
                <a:lnTo>
                  <a:pt x="305337" y="379730"/>
                </a:lnTo>
                <a:lnTo>
                  <a:pt x="311052" y="375920"/>
                </a:lnTo>
                <a:lnTo>
                  <a:pt x="322139" y="369570"/>
                </a:lnTo>
                <a:lnTo>
                  <a:pt x="327486" y="364490"/>
                </a:lnTo>
                <a:lnTo>
                  <a:pt x="337798" y="356870"/>
                </a:lnTo>
                <a:lnTo>
                  <a:pt x="342739" y="351790"/>
                </a:lnTo>
                <a:lnTo>
                  <a:pt x="369066" y="322580"/>
                </a:lnTo>
                <a:lnTo>
                  <a:pt x="379899" y="304800"/>
                </a:lnTo>
                <a:lnTo>
                  <a:pt x="386185" y="293370"/>
                </a:lnTo>
                <a:lnTo>
                  <a:pt x="400257" y="256540"/>
                </a:lnTo>
                <a:lnTo>
                  <a:pt x="406759" y="217170"/>
                </a:lnTo>
                <a:lnTo>
                  <a:pt x="407090" y="196850"/>
                </a:lnTo>
                <a:lnTo>
                  <a:pt x="406759" y="190500"/>
                </a:lnTo>
                <a:lnTo>
                  <a:pt x="400257" y="151130"/>
                </a:lnTo>
                <a:lnTo>
                  <a:pt x="386185" y="113030"/>
                </a:lnTo>
                <a:lnTo>
                  <a:pt x="379899" y="101600"/>
                </a:lnTo>
                <a:lnTo>
                  <a:pt x="376470" y="95250"/>
                </a:lnTo>
                <a:lnTo>
                  <a:pt x="369066" y="85090"/>
                </a:lnTo>
                <a:lnTo>
                  <a:pt x="365103" y="80010"/>
                </a:lnTo>
                <a:lnTo>
                  <a:pt x="356645" y="68580"/>
                </a:lnTo>
                <a:lnTo>
                  <a:pt x="352162" y="64770"/>
                </a:lnTo>
                <a:lnTo>
                  <a:pt x="342739" y="54610"/>
                </a:lnTo>
                <a:lnTo>
                  <a:pt x="337798" y="50800"/>
                </a:lnTo>
                <a:lnTo>
                  <a:pt x="327486" y="41910"/>
                </a:lnTo>
                <a:lnTo>
                  <a:pt x="322139" y="38100"/>
                </a:lnTo>
                <a:lnTo>
                  <a:pt x="311052" y="30480"/>
                </a:lnTo>
                <a:lnTo>
                  <a:pt x="305337" y="26670"/>
                </a:lnTo>
                <a:lnTo>
                  <a:pt x="302985" y="25400"/>
                </a:lnTo>
                <a:close/>
              </a:path>
              <a:path w="407670" h="406400">
                <a:moveTo>
                  <a:pt x="210481" y="76200"/>
                </a:moveTo>
                <a:lnTo>
                  <a:pt x="196485" y="76200"/>
                </a:lnTo>
                <a:lnTo>
                  <a:pt x="190758" y="82550"/>
                </a:lnTo>
                <a:lnTo>
                  <a:pt x="190758" y="208280"/>
                </a:lnTo>
                <a:lnTo>
                  <a:pt x="192904" y="212090"/>
                </a:lnTo>
                <a:lnTo>
                  <a:pt x="196409" y="214630"/>
                </a:lnTo>
                <a:lnTo>
                  <a:pt x="272762" y="265430"/>
                </a:lnTo>
                <a:lnTo>
                  <a:pt x="278642" y="269240"/>
                </a:lnTo>
                <a:lnTo>
                  <a:pt x="286516" y="266700"/>
                </a:lnTo>
                <a:lnTo>
                  <a:pt x="294314" y="255270"/>
                </a:lnTo>
                <a:lnTo>
                  <a:pt x="292713" y="247650"/>
                </a:lnTo>
                <a:lnTo>
                  <a:pt x="216209" y="196850"/>
                </a:lnTo>
                <a:lnTo>
                  <a:pt x="216209" y="82550"/>
                </a:lnTo>
                <a:lnTo>
                  <a:pt x="210481" y="76200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3564" y="4259262"/>
            <a:ext cx="495490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5" dirty="0">
                <a:solidFill>
                  <a:srgbClr val="3B3434"/>
                </a:solidFill>
                <a:latin typeface="Tahoma"/>
                <a:cs typeface="Tahoma"/>
              </a:rPr>
              <a:t>Time</a:t>
            </a:r>
            <a:r>
              <a:rPr sz="1650" b="1" spc="-7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60" dirty="0">
                <a:solidFill>
                  <a:srgbClr val="3B3434"/>
                </a:solidFill>
                <a:latin typeface="Tahoma"/>
                <a:cs typeface="Tahoma"/>
              </a:rPr>
              <a:t>Management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Use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regulate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your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workflow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create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productive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v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op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0" y="5657850"/>
            <a:ext cx="407670" cy="400050"/>
          </a:xfrm>
          <a:custGeom>
            <a:avLst/>
            <a:gdLst/>
            <a:ahLst/>
            <a:cxnLst/>
            <a:rect l="l" t="t" r="r" b="b"/>
            <a:pathLst>
              <a:path w="407670" h="400050">
                <a:moveTo>
                  <a:pt x="152691" y="0"/>
                </a:moveTo>
                <a:lnTo>
                  <a:pt x="131216" y="3719"/>
                </a:lnTo>
                <a:lnTo>
                  <a:pt x="112863" y="14015"/>
                </a:lnTo>
                <a:lnTo>
                  <a:pt x="98937" y="29591"/>
                </a:lnTo>
                <a:lnTo>
                  <a:pt x="90741" y="49148"/>
                </a:lnTo>
                <a:lnTo>
                  <a:pt x="74652" y="58570"/>
                </a:lnTo>
                <a:lnTo>
                  <a:pt x="62053" y="72151"/>
                </a:lnTo>
                <a:lnTo>
                  <a:pt x="53838" y="88985"/>
                </a:lnTo>
                <a:lnTo>
                  <a:pt x="50926" y="108000"/>
                </a:lnTo>
                <a:lnTo>
                  <a:pt x="50901" y="110312"/>
                </a:lnTo>
                <a:lnTo>
                  <a:pt x="37910" y="120242"/>
                </a:lnTo>
                <a:lnTo>
                  <a:pt x="27865" y="133154"/>
                </a:lnTo>
                <a:lnTo>
                  <a:pt x="21385" y="148422"/>
                </a:lnTo>
                <a:lnTo>
                  <a:pt x="19098" y="165341"/>
                </a:lnTo>
                <a:lnTo>
                  <a:pt x="19095" y="169557"/>
                </a:lnTo>
                <a:lnTo>
                  <a:pt x="19481" y="173456"/>
                </a:lnTo>
                <a:lnTo>
                  <a:pt x="20205" y="177355"/>
                </a:lnTo>
                <a:lnTo>
                  <a:pt x="11722" y="188369"/>
                </a:lnTo>
                <a:lnTo>
                  <a:pt x="5371" y="200842"/>
                </a:lnTo>
                <a:lnTo>
                  <a:pt x="1384" y="214493"/>
                </a:lnTo>
                <a:lnTo>
                  <a:pt x="0" y="229044"/>
                </a:lnTo>
                <a:lnTo>
                  <a:pt x="1954" y="246269"/>
                </a:lnTo>
                <a:lnTo>
                  <a:pt x="7516" y="262108"/>
                </a:lnTo>
                <a:lnTo>
                  <a:pt x="16239" y="276128"/>
                </a:lnTo>
                <a:lnTo>
                  <a:pt x="27673" y="287896"/>
                </a:lnTo>
                <a:lnTo>
                  <a:pt x="26227" y="293547"/>
                </a:lnTo>
                <a:lnTo>
                  <a:pt x="25472" y="299186"/>
                </a:lnTo>
                <a:lnTo>
                  <a:pt x="25450" y="305396"/>
                </a:lnTo>
                <a:lnTo>
                  <a:pt x="30950" y="332636"/>
                </a:lnTo>
                <a:lnTo>
                  <a:pt x="45947" y="354883"/>
                </a:lnTo>
                <a:lnTo>
                  <a:pt x="68190" y="369885"/>
                </a:lnTo>
                <a:lnTo>
                  <a:pt x="95427" y="375386"/>
                </a:lnTo>
                <a:lnTo>
                  <a:pt x="97586" y="375386"/>
                </a:lnTo>
                <a:lnTo>
                  <a:pt x="107516" y="388370"/>
                </a:lnTo>
                <a:lnTo>
                  <a:pt x="120429" y="398411"/>
                </a:lnTo>
                <a:lnTo>
                  <a:pt x="124290" y="400049"/>
                </a:lnTo>
                <a:lnTo>
                  <a:pt x="181903" y="400049"/>
                </a:lnTo>
                <a:lnTo>
                  <a:pt x="193674" y="392222"/>
                </a:lnTo>
                <a:lnTo>
                  <a:pt x="203593" y="381736"/>
                </a:lnTo>
                <a:lnTo>
                  <a:pt x="152615" y="381736"/>
                </a:lnTo>
                <a:lnTo>
                  <a:pt x="140979" y="379923"/>
                </a:lnTo>
                <a:lnTo>
                  <a:pt x="130779" y="374860"/>
                </a:lnTo>
                <a:lnTo>
                  <a:pt x="122592" y="367114"/>
                </a:lnTo>
                <a:lnTo>
                  <a:pt x="116992" y="357250"/>
                </a:lnTo>
                <a:lnTo>
                  <a:pt x="114846" y="351599"/>
                </a:lnTo>
                <a:lnTo>
                  <a:pt x="111910" y="349935"/>
                </a:lnTo>
                <a:lnTo>
                  <a:pt x="95427" y="349935"/>
                </a:lnTo>
                <a:lnTo>
                  <a:pt x="78108" y="346432"/>
                </a:lnTo>
                <a:lnTo>
                  <a:pt x="63954" y="336881"/>
                </a:lnTo>
                <a:lnTo>
                  <a:pt x="54404" y="322723"/>
                </a:lnTo>
                <a:lnTo>
                  <a:pt x="50901" y="305396"/>
                </a:lnTo>
                <a:lnTo>
                  <a:pt x="50901" y="299186"/>
                </a:lnTo>
                <a:lnTo>
                  <a:pt x="52171" y="293306"/>
                </a:lnTo>
                <a:lnTo>
                  <a:pt x="54507" y="287896"/>
                </a:lnTo>
                <a:lnTo>
                  <a:pt x="56857" y="282244"/>
                </a:lnTo>
                <a:lnTo>
                  <a:pt x="54787" y="275577"/>
                </a:lnTo>
                <a:lnTo>
                  <a:pt x="49466" y="272224"/>
                </a:lnTo>
                <a:lnTo>
                  <a:pt x="39606" y="264250"/>
                </a:lnTo>
                <a:lnTo>
                  <a:pt x="32029" y="254096"/>
                </a:lnTo>
                <a:lnTo>
                  <a:pt x="27167" y="242211"/>
                </a:lnTo>
                <a:lnTo>
                  <a:pt x="25450" y="229044"/>
                </a:lnTo>
                <a:lnTo>
                  <a:pt x="26661" y="217979"/>
                </a:lnTo>
                <a:lnTo>
                  <a:pt x="30128" y="207741"/>
                </a:lnTo>
                <a:lnTo>
                  <a:pt x="35612" y="198592"/>
                </a:lnTo>
                <a:lnTo>
                  <a:pt x="42873" y="190791"/>
                </a:lnTo>
                <a:lnTo>
                  <a:pt x="46609" y="187528"/>
                </a:lnTo>
                <a:lnTo>
                  <a:pt x="48031" y="182206"/>
                </a:lnTo>
                <a:lnTo>
                  <a:pt x="46413" y="177266"/>
                </a:lnTo>
                <a:lnTo>
                  <a:pt x="45173" y="173621"/>
                </a:lnTo>
                <a:lnTo>
                  <a:pt x="44538" y="169557"/>
                </a:lnTo>
                <a:lnTo>
                  <a:pt x="69113" y="129793"/>
                </a:lnTo>
                <a:lnTo>
                  <a:pt x="74917" y="127571"/>
                </a:lnTo>
                <a:lnTo>
                  <a:pt x="78257" y="121526"/>
                </a:lnTo>
                <a:lnTo>
                  <a:pt x="76581" y="113093"/>
                </a:lnTo>
                <a:lnTo>
                  <a:pt x="76352" y="110629"/>
                </a:lnTo>
                <a:lnTo>
                  <a:pt x="76380" y="108000"/>
                </a:lnTo>
                <a:lnTo>
                  <a:pt x="105143" y="71094"/>
                </a:lnTo>
                <a:lnTo>
                  <a:pt x="110388" y="69824"/>
                </a:lnTo>
                <a:lnTo>
                  <a:pt x="114211" y="65290"/>
                </a:lnTo>
                <a:lnTo>
                  <a:pt x="114681" y="59969"/>
                </a:lnTo>
                <a:lnTo>
                  <a:pt x="118520" y="46421"/>
                </a:lnTo>
                <a:lnTo>
                  <a:pt x="126860" y="35450"/>
                </a:lnTo>
                <a:lnTo>
                  <a:pt x="138556" y="28124"/>
                </a:lnTo>
                <a:lnTo>
                  <a:pt x="152615" y="25450"/>
                </a:lnTo>
                <a:lnTo>
                  <a:pt x="203593" y="25450"/>
                </a:lnTo>
                <a:lnTo>
                  <a:pt x="193674" y="14964"/>
                </a:lnTo>
                <a:lnTo>
                  <a:pt x="181605" y="6938"/>
                </a:lnTo>
                <a:lnTo>
                  <a:pt x="167805" y="1806"/>
                </a:lnTo>
                <a:lnTo>
                  <a:pt x="152691" y="0"/>
                </a:lnTo>
                <a:close/>
              </a:path>
              <a:path w="407670" h="400050">
                <a:moveTo>
                  <a:pt x="298157" y="348259"/>
                </a:moveTo>
                <a:lnTo>
                  <a:pt x="292277" y="351599"/>
                </a:lnTo>
                <a:lnTo>
                  <a:pt x="290131" y="357250"/>
                </a:lnTo>
                <a:lnTo>
                  <a:pt x="284529" y="367114"/>
                </a:lnTo>
                <a:lnTo>
                  <a:pt x="276337" y="374860"/>
                </a:lnTo>
                <a:lnTo>
                  <a:pt x="266133" y="379923"/>
                </a:lnTo>
                <a:lnTo>
                  <a:pt x="254495" y="381736"/>
                </a:lnTo>
                <a:lnTo>
                  <a:pt x="203593" y="381736"/>
                </a:lnTo>
                <a:lnTo>
                  <a:pt x="213518" y="392222"/>
                </a:lnTo>
                <a:lnTo>
                  <a:pt x="225288" y="400049"/>
                </a:lnTo>
                <a:lnTo>
                  <a:pt x="282903" y="400049"/>
                </a:lnTo>
                <a:lnTo>
                  <a:pt x="286764" y="398411"/>
                </a:lnTo>
                <a:lnTo>
                  <a:pt x="299677" y="388370"/>
                </a:lnTo>
                <a:lnTo>
                  <a:pt x="309613" y="375386"/>
                </a:lnTo>
                <a:lnTo>
                  <a:pt x="311759" y="375386"/>
                </a:lnTo>
                <a:lnTo>
                  <a:pt x="338999" y="369885"/>
                </a:lnTo>
                <a:lnTo>
                  <a:pt x="361246" y="354883"/>
                </a:lnTo>
                <a:lnTo>
                  <a:pt x="364583" y="349935"/>
                </a:lnTo>
                <a:lnTo>
                  <a:pt x="309130" y="349935"/>
                </a:lnTo>
                <a:lnTo>
                  <a:pt x="306590" y="349694"/>
                </a:lnTo>
                <a:lnTo>
                  <a:pt x="304114" y="349300"/>
                </a:lnTo>
                <a:lnTo>
                  <a:pt x="298157" y="348259"/>
                </a:lnTo>
                <a:close/>
              </a:path>
              <a:path w="407670" h="400050">
                <a:moveTo>
                  <a:pt x="254495" y="25450"/>
                </a:moveTo>
                <a:lnTo>
                  <a:pt x="152615" y="25450"/>
                </a:lnTo>
                <a:lnTo>
                  <a:pt x="167474" y="28451"/>
                </a:lnTo>
                <a:lnTo>
                  <a:pt x="179609" y="36632"/>
                </a:lnTo>
                <a:lnTo>
                  <a:pt x="187791" y="48767"/>
                </a:lnTo>
                <a:lnTo>
                  <a:pt x="190792" y="63626"/>
                </a:lnTo>
                <a:lnTo>
                  <a:pt x="190792" y="343572"/>
                </a:lnTo>
                <a:lnTo>
                  <a:pt x="187791" y="358424"/>
                </a:lnTo>
                <a:lnTo>
                  <a:pt x="179609" y="370555"/>
                </a:lnTo>
                <a:lnTo>
                  <a:pt x="167474" y="378736"/>
                </a:lnTo>
                <a:lnTo>
                  <a:pt x="152615" y="381736"/>
                </a:lnTo>
                <a:lnTo>
                  <a:pt x="254495" y="381736"/>
                </a:lnTo>
                <a:lnTo>
                  <a:pt x="239641" y="378736"/>
                </a:lnTo>
                <a:lnTo>
                  <a:pt x="227506" y="370555"/>
                </a:lnTo>
                <a:lnTo>
                  <a:pt x="219321" y="358424"/>
                </a:lnTo>
                <a:lnTo>
                  <a:pt x="216319" y="343572"/>
                </a:lnTo>
                <a:lnTo>
                  <a:pt x="216319" y="63626"/>
                </a:lnTo>
                <a:lnTo>
                  <a:pt x="219321" y="48767"/>
                </a:lnTo>
                <a:lnTo>
                  <a:pt x="227506" y="36632"/>
                </a:lnTo>
                <a:lnTo>
                  <a:pt x="239641" y="28451"/>
                </a:lnTo>
                <a:lnTo>
                  <a:pt x="254495" y="25450"/>
                </a:lnTo>
                <a:close/>
              </a:path>
              <a:path w="407670" h="400050">
                <a:moveTo>
                  <a:pt x="108953" y="348259"/>
                </a:moveTo>
                <a:lnTo>
                  <a:pt x="100596" y="349694"/>
                </a:lnTo>
                <a:lnTo>
                  <a:pt x="98056" y="349935"/>
                </a:lnTo>
                <a:lnTo>
                  <a:pt x="111910" y="349935"/>
                </a:lnTo>
                <a:lnTo>
                  <a:pt x="108953" y="348259"/>
                </a:lnTo>
                <a:close/>
              </a:path>
              <a:path w="407670" h="400050">
                <a:moveTo>
                  <a:pt x="254494" y="0"/>
                </a:moveTo>
                <a:lnTo>
                  <a:pt x="239383" y="1806"/>
                </a:lnTo>
                <a:lnTo>
                  <a:pt x="225586" y="6938"/>
                </a:lnTo>
                <a:lnTo>
                  <a:pt x="213518" y="14964"/>
                </a:lnTo>
                <a:lnTo>
                  <a:pt x="203593" y="25450"/>
                </a:lnTo>
                <a:lnTo>
                  <a:pt x="254495" y="25450"/>
                </a:lnTo>
                <a:lnTo>
                  <a:pt x="268571" y="28125"/>
                </a:lnTo>
                <a:lnTo>
                  <a:pt x="280292" y="35461"/>
                </a:lnTo>
                <a:lnTo>
                  <a:pt x="288629" y="46383"/>
                </a:lnTo>
                <a:lnTo>
                  <a:pt x="292595" y="59880"/>
                </a:lnTo>
                <a:lnTo>
                  <a:pt x="293065" y="65214"/>
                </a:lnTo>
                <a:lnTo>
                  <a:pt x="296887" y="69672"/>
                </a:lnTo>
                <a:lnTo>
                  <a:pt x="328752" y="95287"/>
                </a:lnTo>
                <a:lnTo>
                  <a:pt x="330923" y="108000"/>
                </a:lnTo>
                <a:lnTo>
                  <a:pt x="330916" y="110629"/>
                </a:lnTo>
                <a:lnTo>
                  <a:pt x="330682" y="112928"/>
                </a:lnTo>
                <a:lnTo>
                  <a:pt x="329018" y="121361"/>
                </a:lnTo>
                <a:lnTo>
                  <a:pt x="332359" y="127406"/>
                </a:lnTo>
                <a:lnTo>
                  <a:pt x="360922" y="153692"/>
                </a:lnTo>
                <a:lnTo>
                  <a:pt x="362737" y="165341"/>
                </a:lnTo>
                <a:lnTo>
                  <a:pt x="362737" y="169557"/>
                </a:lnTo>
                <a:lnTo>
                  <a:pt x="361985" y="173621"/>
                </a:lnTo>
                <a:lnTo>
                  <a:pt x="360803" y="177355"/>
                </a:lnTo>
                <a:lnTo>
                  <a:pt x="359232" y="182117"/>
                </a:lnTo>
                <a:lnTo>
                  <a:pt x="360667" y="187451"/>
                </a:lnTo>
                <a:lnTo>
                  <a:pt x="381749" y="229044"/>
                </a:lnTo>
                <a:lnTo>
                  <a:pt x="380031" y="242213"/>
                </a:lnTo>
                <a:lnTo>
                  <a:pt x="375165" y="254107"/>
                </a:lnTo>
                <a:lnTo>
                  <a:pt x="367588" y="264288"/>
                </a:lnTo>
                <a:lnTo>
                  <a:pt x="357733" y="272313"/>
                </a:lnTo>
                <a:lnTo>
                  <a:pt x="352399" y="275577"/>
                </a:lnTo>
                <a:lnTo>
                  <a:pt x="350253" y="282333"/>
                </a:lnTo>
                <a:lnTo>
                  <a:pt x="352717" y="288061"/>
                </a:lnTo>
                <a:lnTo>
                  <a:pt x="354939" y="293306"/>
                </a:lnTo>
                <a:lnTo>
                  <a:pt x="356209" y="299186"/>
                </a:lnTo>
                <a:lnTo>
                  <a:pt x="356209" y="305396"/>
                </a:lnTo>
                <a:lnTo>
                  <a:pt x="352707" y="322723"/>
                </a:lnTo>
                <a:lnTo>
                  <a:pt x="343160" y="336881"/>
                </a:lnTo>
                <a:lnTo>
                  <a:pt x="329002" y="346432"/>
                </a:lnTo>
                <a:lnTo>
                  <a:pt x="311670" y="349935"/>
                </a:lnTo>
                <a:lnTo>
                  <a:pt x="364583" y="349935"/>
                </a:lnTo>
                <a:lnTo>
                  <a:pt x="376248" y="332636"/>
                </a:lnTo>
                <a:lnTo>
                  <a:pt x="381749" y="305396"/>
                </a:lnTo>
                <a:lnTo>
                  <a:pt x="381726" y="299186"/>
                </a:lnTo>
                <a:lnTo>
                  <a:pt x="380949" y="293547"/>
                </a:lnTo>
                <a:lnTo>
                  <a:pt x="379514" y="287896"/>
                </a:lnTo>
                <a:lnTo>
                  <a:pt x="390955" y="276128"/>
                </a:lnTo>
                <a:lnTo>
                  <a:pt x="399681" y="262108"/>
                </a:lnTo>
                <a:lnTo>
                  <a:pt x="405245" y="246269"/>
                </a:lnTo>
                <a:lnTo>
                  <a:pt x="407200" y="229044"/>
                </a:lnTo>
                <a:lnTo>
                  <a:pt x="405796" y="214451"/>
                </a:lnTo>
                <a:lnTo>
                  <a:pt x="401778" y="200785"/>
                </a:lnTo>
                <a:lnTo>
                  <a:pt x="395417" y="188326"/>
                </a:lnTo>
                <a:lnTo>
                  <a:pt x="386994" y="177355"/>
                </a:lnTo>
                <a:lnTo>
                  <a:pt x="387705" y="173456"/>
                </a:lnTo>
                <a:lnTo>
                  <a:pt x="388091" y="169557"/>
                </a:lnTo>
                <a:lnTo>
                  <a:pt x="388089" y="165341"/>
                </a:lnTo>
                <a:lnTo>
                  <a:pt x="385802" y="148422"/>
                </a:lnTo>
                <a:lnTo>
                  <a:pt x="379323" y="133154"/>
                </a:lnTo>
                <a:lnTo>
                  <a:pt x="369282" y="120242"/>
                </a:lnTo>
                <a:lnTo>
                  <a:pt x="356298" y="110312"/>
                </a:lnTo>
                <a:lnTo>
                  <a:pt x="356273" y="108000"/>
                </a:lnTo>
                <a:lnTo>
                  <a:pt x="353359" y="88985"/>
                </a:lnTo>
                <a:lnTo>
                  <a:pt x="345139" y="72151"/>
                </a:lnTo>
                <a:lnTo>
                  <a:pt x="332536" y="58570"/>
                </a:lnTo>
                <a:lnTo>
                  <a:pt x="316445" y="49148"/>
                </a:lnTo>
                <a:lnTo>
                  <a:pt x="308257" y="29591"/>
                </a:lnTo>
                <a:lnTo>
                  <a:pt x="294333" y="14015"/>
                </a:lnTo>
                <a:lnTo>
                  <a:pt x="275978" y="3719"/>
                </a:lnTo>
                <a:lnTo>
                  <a:pt x="254494" y="0"/>
                </a:lnTo>
                <a:close/>
              </a:path>
            </a:pathLst>
          </a:custGeom>
          <a:solidFill>
            <a:srgbClr val="1A2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564" y="6202360"/>
            <a:ext cx="550227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Cognitive</a:t>
            </a:r>
            <a:r>
              <a:rPr sz="1650" b="1" spc="-5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65" dirty="0">
                <a:solidFill>
                  <a:srgbClr val="3B3434"/>
                </a:solidFill>
                <a:latin typeface="Tahoma"/>
                <a:cs typeface="Tahoma"/>
              </a:rPr>
              <a:t>Enhancement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Experience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designed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improve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mental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clarity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cognitive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114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f</a:t>
            </a:r>
            <a:r>
              <a:rPr sz="1250" spc="-6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825500"/>
            <a:ext cx="57048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Reduce</a:t>
            </a:r>
            <a:r>
              <a:rPr spc="-95" dirty="0"/>
              <a:t> </a:t>
            </a:r>
            <a:r>
              <a:rPr spc="-20" dirty="0"/>
              <a:t>stress</a:t>
            </a:r>
            <a:r>
              <a:rPr spc="-95" dirty="0"/>
              <a:t> </a:t>
            </a:r>
            <a:r>
              <a:rPr spc="105" dirty="0"/>
              <a:t>and</a:t>
            </a:r>
            <a:r>
              <a:rPr spc="-95" dirty="0"/>
              <a:t> </a:t>
            </a:r>
            <a:r>
              <a:rPr spc="20" dirty="0"/>
              <a:t>anxiety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6417" y="1628774"/>
            <a:ext cx="923925" cy="3962400"/>
            <a:chOff x="626417" y="1628774"/>
            <a:chExt cx="923925" cy="3962400"/>
          </a:xfrm>
        </p:grpSpPr>
        <p:sp>
          <p:nvSpPr>
            <p:cNvPr id="7" name="object 7"/>
            <p:cNvSpPr/>
            <p:nvPr/>
          </p:nvSpPr>
          <p:spPr>
            <a:xfrm>
              <a:off x="800100" y="1628774"/>
              <a:ext cx="750570" cy="3962400"/>
            </a:xfrm>
            <a:custGeom>
              <a:avLst/>
              <a:gdLst/>
              <a:ahLst/>
              <a:cxnLst/>
              <a:rect l="l" t="t" r="r" b="b"/>
              <a:pathLst>
                <a:path w="750569" h="396240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952887"/>
                  </a:lnTo>
                  <a:lnTo>
                    <a:pt x="0" y="3955516"/>
                  </a:lnTo>
                  <a:lnTo>
                    <a:pt x="927" y="3957751"/>
                  </a:lnTo>
                  <a:lnTo>
                    <a:pt x="4648" y="3961473"/>
                  </a:lnTo>
                  <a:lnTo>
                    <a:pt x="6883" y="3962400"/>
                  </a:lnTo>
                  <a:lnTo>
                    <a:pt x="12153" y="3962400"/>
                  </a:lnTo>
                  <a:lnTo>
                    <a:pt x="14401" y="3961473"/>
                  </a:lnTo>
                  <a:lnTo>
                    <a:pt x="18122" y="3957751"/>
                  </a:lnTo>
                  <a:lnTo>
                    <a:pt x="19050" y="3955516"/>
                  </a:lnTo>
                  <a:lnTo>
                    <a:pt x="19050" y="6896"/>
                  </a:lnTo>
                  <a:close/>
                </a:path>
                <a:path w="750569" h="3962400">
                  <a:moveTo>
                    <a:pt x="750239" y="359321"/>
                  </a:moveTo>
                  <a:lnTo>
                    <a:pt x="749312" y="357073"/>
                  </a:lnTo>
                  <a:lnTo>
                    <a:pt x="745591" y="353352"/>
                  </a:lnTo>
                  <a:lnTo>
                    <a:pt x="743343" y="352425"/>
                  </a:lnTo>
                  <a:lnTo>
                    <a:pt x="185635" y="352425"/>
                  </a:lnTo>
                  <a:lnTo>
                    <a:pt x="183388" y="353352"/>
                  </a:lnTo>
                  <a:lnTo>
                    <a:pt x="179666" y="357073"/>
                  </a:lnTo>
                  <a:lnTo>
                    <a:pt x="178739" y="359321"/>
                  </a:lnTo>
                  <a:lnTo>
                    <a:pt x="178739" y="361950"/>
                  </a:lnTo>
                  <a:lnTo>
                    <a:pt x="178739" y="364578"/>
                  </a:lnTo>
                  <a:lnTo>
                    <a:pt x="179666" y="366826"/>
                  </a:lnTo>
                  <a:lnTo>
                    <a:pt x="183388" y="370547"/>
                  </a:lnTo>
                  <a:lnTo>
                    <a:pt x="185635" y="371475"/>
                  </a:lnTo>
                  <a:lnTo>
                    <a:pt x="743343" y="371475"/>
                  </a:lnTo>
                  <a:lnTo>
                    <a:pt x="745591" y="370547"/>
                  </a:lnTo>
                  <a:lnTo>
                    <a:pt x="749312" y="366826"/>
                  </a:lnTo>
                  <a:lnTo>
                    <a:pt x="750239" y="364578"/>
                  </a:lnTo>
                  <a:lnTo>
                    <a:pt x="750239" y="359321"/>
                  </a:lnTo>
                  <a:close/>
                </a:path>
              </a:pathLst>
            </a:custGeom>
            <a:solidFill>
              <a:srgbClr val="BAC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179" y="181451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9702"/>
                  </a:lnTo>
                  <a:lnTo>
                    <a:pt x="0" y="313131"/>
                  </a:lnTo>
                  <a:lnTo>
                    <a:pt x="17725" y="349072"/>
                  </a:lnTo>
                  <a:lnTo>
                    <a:pt x="48816" y="361950"/>
                  </a:lnTo>
                  <a:lnTo>
                    <a:pt x="313135" y="361950"/>
                  </a:lnTo>
                  <a:lnTo>
                    <a:pt x="349072" y="344220"/>
                  </a:lnTo>
                  <a:lnTo>
                    <a:pt x="361950" y="313131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179" y="181451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097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9702"/>
                  </a:lnTo>
                  <a:lnTo>
                    <a:pt x="361950" y="313131"/>
                  </a:lnTo>
                  <a:lnTo>
                    <a:pt x="361617" y="316534"/>
                  </a:lnTo>
                  <a:lnTo>
                    <a:pt x="360947" y="319900"/>
                  </a:lnTo>
                  <a:lnTo>
                    <a:pt x="360278" y="323265"/>
                  </a:lnTo>
                  <a:lnTo>
                    <a:pt x="359286" y="326529"/>
                  </a:lnTo>
                  <a:lnTo>
                    <a:pt x="357971" y="329704"/>
                  </a:lnTo>
                  <a:lnTo>
                    <a:pt x="356661" y="332867"/>
                  </a:lnTo>
                  <a:lnTo>
                    <a:pt x="346645" y="346646"/>
                  </a:lnTo>
                  <a:lnTo>
                    <a:pt x="344224" y="349072"/>
                  </a:lnTo>
                  <a:lnTo>
                    <a:pt x="319896" y="360946"/>
                  </a:lnTo>
                  <a:lnTo>
                    <a:pt x="316532" y="361619"/>
                  </a:lnTo>
                  <a:lnTo>
                    <a:pt x="313135" y="361950"/>
                  </a:lnTo>
                  <a:lnTo>
                    <a:pt x="309706" y="361950"/>
                  </a:lnTo>
                  <a:lnTo>
                    <a:pt x="52243" y="361950"/>
                  </a:lnTo>
                  <a:lnTo>
                    <a:pt x="48816" y="361950"/>
                  </a:lnTo>
                  <a:lnTo>
                    <a:pt x="45417" y="361619"/>
                  </a:lnTo>
                  <a:lnTo>
                    <a:pt x="42053" y="360946"/>
                  </a:lnTo>
                  <a:lnTo>
                    <a:pt x="38685" y="360273"/>
                  </a:lnTo>
                  <a:lnTo>
                    <a:pt x="15304" y="346646"/>
                  </a:lnTo>
                  <a:lnTo>
                    <a:pt x="12879" y="344220"/>
                  </a:lnTo>
                  <a:lnTo>
                    <a:pt x="0" y="313131"/>
                  </a:lnTo>
                  <a:lnTo>
                    <a:pt x="0" y="3097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0937" y="1816100"/>
            <a:ext cx="12700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480" dirty="0">
                <a:solidFill>
                  <a:srgbClr val="3B343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7334" y="1773237"/>
            <a:ext cx="45662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solidFill>
                  <a:srgbClr val="3B3434"/>
                </a:solidFill>
                <a:latin typeface="Tahoma"/>
                <a:cs typeface="Tahoma"/>
              </a:rPr>
              <a:t>Stress</a:t>
            </a:r>
            <a:r>
              <a:rPr sz="1650" b="1" spc="-7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AI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identifies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signs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stress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anxiety,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allowing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for </a:t>
            </a:r>
            <a:r>
              <a:rPr sz="1250" spc="-4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targeted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interventions.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6417" y="3190874"/>
            <a:ext cx="923925" cy="361950"/>
            <a:chOff x="626417" y="3190874"/>
            <a:chExt cx="923925" cy="361950"/>
          </a:xfrm>
        </p:grpSpPr>
        <p:sp>
          <p:nvSpPr>
            <p:cNvPr id="13" name="object 13"/>
            <p:cNvSpPr/>
            <p:nvPr/>
          </p:nvSpPr>
          <p:spPr>
            <a:xfrm>
              <a:off x="978842" y="3362324"/>
              <a:ext cx="571500" cy="19050"/>
            </a:xfrm>
            <a:custGeom>
              <a:avLst/>
              <a:gdLst/>
              <a:ahLst/>
              <a:cxnLst/>
              <a:rect l="l" t="t" r="r" b="b"/>
              <a:pathLst>
                <a:path w="571500" h="19050">
                  <a:moveTo>
                    <a:pt x="564601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64601" y="19050"/>
                  </a:lnTo>
                  <a:lnTo>
                    <a:pt x="566849" y="18122"/>
                  </a:lnTo>
                  <a:lnTo>
                    <a:pt x="570570" y="14401"/>
                  </a:lnTo>
                  <a:lnTo>
                    <a:pt x="571497" y="12153"/>
                  </a:lnTo>
                  <a:lnTo>
                    <a:pt x="571497" y="6896"/>
                  </a:lnTo>
                  <a:lnTo>
                    <a:pt x="570570" y="4648"/>
                  </a:lnTo>
                  <a:lnTo>
                    <a:pt x="566849" y="927"/>
                  </a:lnTo>
                  <a:lnTo>
                    <a:pt x="564601" y="0"/>
                  </a:lnTo>
                  <a:close/>
                </a:path>
              </a:pathLst>
            </a:custGeom>
            <a:solidFill>
              <a:srgbClr val="BAC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1179" y="3195637"/>
              <a:ext cx="361950" cy="352425"/>
            </a:xfrm>
            <a:custGeom>
              <a:avLst/>
              <a:gdLst/>
              <a:ahLst/>
              <a:cxnLst/>
              <a:rect l="l" t="t" r="r" b="b"/>
              <a:pathLst>
                <a:path w="361950" h="352425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5" y="339547"/>
                  </a:lnTo>
                  <a:lnTo>
                    <a:pt x="48816" y="352425"/>
                  </a:lnTo>
                  <a:lnTo>
                    <a:pt x="313135" y="352425"/>
                  </a:lnTo>
                  <a:lnTo>
                    <a:pt x="349072" y="334695"/>
                  </a:lnTo>
                  <a:lnTo>
                    <a:pt x="361950" y="303606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179" y="3195637"/>
              <a:ext cx="361950" cy="352425"/>
            </a:xfrm>
            <a:custGeom>
              <a:avLst/>
              <a:gdLst/>
              <a:ahLst/>
              <a:cxnLst/>
              <a:rect l="l" t="t" r="r" b="b"/>
              <a:pathLst>
                <a:path w="361950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0177"/>
                  </a:lnTo>
                  <a:lnTo>
                    <a:pt x="361950" y="303606"/>
                  </a:lnTo>
                  <a:lnTo>
                    <a:pt x="361617" y="307009"/>
                  </a:lnTo>
                  <a:lnTo>
                    <a:pt x="360947" y="310375"/>
                  </a:lnTo>
                  <a:lnTo>
                    <a:pt x="360278" y="313740"/>
                  </a:lnTo>
                  <a:lnTo>
                    <a:pt x="359286" y="317004"/>
                  </a:lnTo>
                  <a:lnTo>
                    <a:pt x="357971" y="320179"/>
                  </a:lnTo>
                  <a:lnTo>
                    <a:pt x="356661" y="323342"/>
                  </a:lnTo>
                  <a:lnTo>
                    <a:pt x="346645" y="337121"/>
                  </a:lnTo>
                  <a:lnTo>
                    <a:pt x="344224" y="339547"/>
                  </a:lnTo>
                  <a:lnTo>
                    <a:pt x="319896" y="351421"/>
                  </a:lnTo>
                  <a:lnTo>
                    <a:pt x="316532" y="352094"/>
                  </a:lnTo>
                  <a:lnTo>
                    <a:pt x="313135" y="352425"/>
                  </a:lnTo>
                  <a:lnTo>
                    <a:pt x="309706" y="352425"/>
                  </a:lnTo>
                  <a:lnTo>
                    <a:pt x="52243" y="352425"/>
                  </a:lnTo>
                  <a:lnTo>
                    <a:pt x="48816" y="352425"/>
                  </a:lnTo>
                  <a:lnTo>
                    <a:pt x="45417" y="352094"/>
                  </a:lnTo>
                  <a:lnTo>
                    <a:pt x="42053" y="351421"/>
                  </a:lnTo>
                  <a:lnTo>
                    <a:pt x="38685" y="350748"/>
                  </a:lnTo>
                  <a:lnTo>
                    <a:pt x="15304" y="337121"/>
                  </a:lnTo>
                  <a:lnTo>
                    <a:pt x="12879" y="334695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4743" y="3187700"/>
            <a:ext cx="1790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5" dirty="0">
                <a:solidFill>
                  <a:srgbClr val="3B343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7334" y="3144837"/>
            <a:ext cx="473075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0" dirty="0">
                <a:solidFill>
                  <a:srgbClr val="3B3434"/>
                </a:solidFill>
                <a:latin typeface="Tahoma"/>
                <a:cs typeface="Tahoma"/>
              </a:rPr>
              <a:t>Calming</a:t>
            </a:r>
            <a:r>
              <a:rPr sz="1650" b="1" spc="-6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50" dirty="0">
                <a:solidFill>
                  <a:srgbClr val="3B3434"/>
                </a:solidFill>
                <a:latin typeface="Tahoma"/>
                <a:cs typeface="Tahoma"/>
              </a:rPr>
              <a:t>Music</a:t>
            </a:r>
            <a:r>
              <a:rPr sz="1650" b="1" spc="-5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3B3434"/>
                </a:solidFill>
                <a:latin typeface="Tahoma"/>
                <a:cs typeface="Tahoma"/>
              </a:rPr>
              <a:t>Selection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140" dirty="0">
                <a:solidFill>
                  <a:srgbClr val="3B3434"/>
                </a:solidFill>
                <a:latin typeface="Verdana"/>
                <a:cs typeface="Verdana"/>
              </a:rPr>
              <a:t>C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p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60" dirty="0">
                <a:solidFill>
                  <a:srgbClr val="3B3434"/>
                </a:solidFill>
                <a:latin typeface="Verdana"/>
                <a:cs typeface="Verdana"/>
              </a:rPr>
              <a:t>y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u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x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od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  sounds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create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sense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peace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tranquility.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6417" y="4562475"/>
            <a:ext cx="923925" cy="361950"/>
            <a:chOff x="626417" y="4562475"/>
            <a:chExt cx="923925" cy="361950"/>
          </a:xfrm>
        </p:grpSpPr>
        <p:sp>
          <p:nvSpPr>
            <p:cNvPr id="19" name="object 19"/>
            <p:cNvSpPr/>
            <p:nvPr/>
          </p:nvSpPr>
          <p:spPr>
            <a:xfrm>
              <a:off x="978842" y="4733925"/>
              <a:ext cx="571500" cy="19050"/>
            </a:xfrm>
            <a:custGeom>
              <a:avLst/>
              <a:gdLst/>
              <a:ahLst/>
              <a:cxnLst/>
              <a:rect l="l" t="t" r="r" b="b"/>
              <a:pathLst>
                <a:path w="571500" h="19050">
                  <a:moveTo>
                    <a:pt x="564601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64601" y="19050"/>
                  </a:lnTo>
                  <a:lnTo>
                    <a:pt x="566849" y="18122"/>
                  </a:lnTo>
                  <a:lnTo>
                    <a:pt x="570570" y="14401"/>
                  </a:lnTo>
                  <a:lnTo>
                    <a:pt x="571497" y="12153"/>
                  </a:lnTo>
                  <a:lnTo>
                    <a:pt x="571497" y="6896"/>
                  </a:lnTo>
                  <a:lnTo>
                    <a:pt x="570570" y="4648"/>
                  </a:lnTo>
                  <a:lnTo>
                    <a:pt x="566849" y="927"/>
                  </a:lnTo>
                  <a:lnTo>
                    <a:pt x="564601" y="0"/>
                  </a:lnTo>
                  <a:close/>
                </a:path>
              </a:pathLst>
            </a:custGeom>
            <a:solidFill>
              <a:srgbClr val="BAC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179" y="4567237"/>
              <a:ext cx="361950" cy="352425"/>
            </a:xfrm>
            <a:custGeom>
              <a:avLst/>
              <a:gdLst/>
              <a:ahLst/>
              <a:cxnLst/>
              <a:rect l="l" t="t" r="r" b="b"/>
              <a:pathLst>
                <a:path w="361950" h="352425">
                  <a:moveTo>
                    <a:pt x="313135" y="0"/>
                  </a:moveTo>
                  <a:lnTo>
                    <a:pt x="48816" y="0"/>
                  </a:lnTo>
                  <a:lnTo>
                    <a:pt x="45417" y="330"/>
                  </a:lnTo>
                  <a:lnTo>
                    <a:pt x="10711" y="20370"/>
                  </a:lnTo>
                  <a:lnTo>
                    <a:pt x="0" y="48806"/>
                  </a:lnTo>
                  <a:lnTo>
                    <a:pt x="0" y="300177"/>
                  </a:lnTo>
                  <a:lnTo>
                    <a:pt x="0" y="303606"/>
                  </a:lnTo>
                  <a:lnTo>
                    <a:pt x="17725" y="339547"/>
                  </a:lnTo>
                  <a:lnTo>
                    <a:pt x="48816" y="352425"/>
                  </a:lnTo>
                  <a:lnTo>
                    <a:pt x="313135" y="352425"/>
                  </a:lnTo>
                  <a:lnTo>
                    <a:pt x="349072" y="334695"/>
                  </a:lnTo>
                  <a:lnTo>
                    <a:pt x="361950" y="303606"/>
                  </a:lnTo>
                  <a:lnTo>
                    <a:pt x="361950" y="48806"/>
                  </a:lnTo>
                  <a:lnTo>
                    <a:pt x="344224" y="12877"/>
                  </a:lnTo>
                  <a:lnTo>
                    <a:pt x="316532" y="330"/>
                  </a:lnTo>
                  <a:lnTo>
                    <a:pt x="313135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1179" y="4567237"/>
              <a:ext cx="361950" cy="352425"/>
            </a:xfrm>
            <a:custGeom>
              <a:avLst/>
              <a:gdLst/>
              <a:ahLst/>
              <a:cxnLst/>
              <a:rect l="l" t="t" r="r" b="b"/>
              <a:pathLst>
                <a:path w="361950" h="352425">
                  <a:moveTo>
                    <a:pt x="0" y="3001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2" y="45415"/>
                  </a:lnTo>
                  <a:lnTo>
                    <a:pt x="1002" y="42049"/>
                  </a:lnTo>
                  <a:lnTo>
                    <a:pt x="1672" y="38684"/>
                  </a:lnTo>
                  <a:lnTo>
                    <a:pt x="2664" y="35420"/>
                  </a:lnTo>
                  <a:lnTo>
                    <a:pt x="3978" y="32258"/>
                  </a:lnTo>
                  <a:lnTo>
                    <a:pt x="5288" y="29083"/>
                  </a:lnTo>
                  <a:lnTo>
                    <a:pt x="15304" y="15303"/>
                  </a:lnTo>
                  <a:lnTo>
                    <a:pt x="17725" y="12877"/>
                  </a:lnTo>
                  <a:lnTo>
                    <a:pt x="42053" y="1003"/>
                  </a:lnTo>
                  <a:lnTo>
                    <a:pt x="45417" y="330"/>
                  </a:lnTo>
                  <a:lnTo>
                    <a:pt x="48816" y="0"/>
                  </a:lnTo>
                  <a:lnTo>
                    <a:pt x="52243" y="0"/>
                  </a:lnTo>
                  <a:lnTo>
                    <a:pt x="309706" y="0"/>
                  </a:lnTo>
                  <a:lnTo>
                    <a:pt x="313135" y="0"/>
                  </a:lnTo>
                  <a:lnTo>
                    <a:pt x="316532" y="330"/>
                  </a:lnTo>
                  <a:lnTo>
                    <a:pt x="319896" y="1003"/>
                  </a:lnTo>
                  <a:lnTo>
                    <a:pt x="323264" y="1676"/>
                  </a:lnTo>
                  <a:lnTo>
                    <a:pt x="346645" y="15303"/>
                  </a:lnTo>
                  <a:lnTo>
                    <a:pt x="349072" y="17729"/>
                  </a:lnTo>
                  <a:lnTo>
                    <a:pt x="357971" y="32258"/>
                  </a:lnTo>
                  <a:lnTo>
                    <a:pt x="359286" y="35420"/>
                  </a:lnTo>
                  <a:lnTo>
                    <a:pt x="360278" y="38684"/>
                  </a:lnTo>
                  <a:lnTo>
                    <a:pt x="360947" y="42049"/>
                  </a:lnTo>
                  <a:lnTo>
                    <a:pt x="361617" y="45415"/>
                  </a:lnTo>
                  <a:lnTo>
                    <a:pt x="361950" y="48806"/>
                  </a:lnTo>
                  <a:lnTo>
                    <a:pt x="361950" y="52247"/>
                  </a:lnTo>
                  <a:lnTo>
                    <a:pt x="361950" y="300177"/>
                  </a:lnTo>
                  <a:lnTo>
                    <a:pt x="361950" y="303606"/>
                  </a:lnTo>
                  <a:lnTo>
                    <a:pt x="361617" y="307009"/>
                  </a:lnTo>
                  <a:lnTo>
                    <a:pt x="360947" y="310375"/>
                  </a:lnTo>
                  <a:lnTo>
                    <a:pt x="360278" y="313740"/>
                  </a:lnTo>
                  <a:lnTo>
                    <a:pt x="359286" y="317004"/>
                  </a:lnTo>
                  <a:lnTo>
                    <a:pt x="357971" y="320179"/>
                  </a:lnTo>
                  <a:lnTo>
                    <a:pt x="356661" y="323342"/>
                  </a:lnTo>
                  <a:lnTo>
                    <a:pt x="346645" y="337121"/>
                  </a:lnTo>
                  <a:lnTo>
                    <a:pt x="344224" y="339547"/>
                  </a:lnTo>
                  <a:lnTo>
                    <a:pt x="319896" y="351421"/>
                  </a:lnTo>
                  <a:lnTo>
                    <a:pt x="316532" y="352094"/>
                  </a:lnTo>
                  <a:lnTo>
                    <a:pt x="313135" y="352425"/>
                  </a:lnTo>
                  <a:lnTo>
                    <a:pt x="309706" y="352425"/>
                  </a:lnTo>
                  <a:lnTo>
                    <a:pt x="52243" y="352425"/>
                  </a:lnTo>
                  <a:lnTo>
                    <a:pt x="48816" y="352425"/>
                  </a:lnTo>
                  <a:lnTo>
                    <a:pt x="45417" y="352094"/>
                  </a:lnTo>
                  <a:lnTo>
                    <a:pt x="42053" y="351421"/>
                  </a:lnTo>
                  <a:lnTo>
                    <a:pt x="38685" y="350748"/>
                  </a:lnTo>
                  <a:lnTo>
                    <a:pt x="15304" y="337121"/>
                  </a:lnTo>
                  <a:lnTo>
                    <a:pt x="12879" y="334695"/>
                  </a:lnTo>
                  <a:lnTo>
                    <a:pt x="0" y="303606"/>
                  </a:lnTo>
                  <a:lnTo>
                    <a:pt x="0" y="3001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4594" y="45688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5" dirty="0">
                <a:solidFill>
                  <a:srgbClr val="3B343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335" y="4525962"/>
            <a:ext cx="408559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solidFill>
                  <a:srgbClr val="3B3434"/>
                </a:solidFill>
                <a:latin typeface="Tahoma"/>
                <a:cs typeface="Tahoma"/>
              </a:rPr>
              <a:t>Stress</a:t>
            </a:r>
            <a:r>
              <a:rPr sz="1650" b="1" spc="-6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50" dirty="0">
                <a:solidFill>
                  <a:srgbClr val="3B3434"/>
                </a:solidFill>
                <a:latin typeface="Tahoma"/>
                <a:cs typeface="Tahoma"/>
              </a:rPr>
              <a:t>Reduction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Experience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reduction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in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stress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5" dirty="0">
                <a:solidFill>
                  <a:srgbClr val="3B3434"/>
                </a:solidFill>
                <a:latin typeface="Verdana"/>
                <a:cs typeface="Verdana"/>
              </a:rPr>
              <a:t>levels,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promoting </a:t>
            </a:r>
            <a:r>
              <a:rPr sz="1250" spc="-4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x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95" dirty="0">
                <a:solidFill>
                  <a:srgbClr val="3B3434"/>
                </a:solidFill>
                <a:latin typeface="Verdana"/>
                <a:cs typeface="Verdana"/>
              </a:rPr>
              <a:t>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m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w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ll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-</a:t>
            </a:r>
            <a:r>
              <a:rPr sz="1250" spc="90" dirty="0">
                <a:solidFill>
                  <a:srgbClr val="3B3434"/>
                </a:solidFill>
                <a:latin typeface="Verdana"/>
                <a:cs typeface="Verdana"/>
              </a:rPr>
              <a:t>b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n</a:t>
            </a:r>
            <a:r>
              <a:rPr sz="1250" spc="75" dirty="0">
                <a:solidFill>
                  <a:srgbClr val="3B3434"/>
                </a:solidFill>
                <a:latin typeface="Verdana"/>
                <a:cs typeface="Verdana"/>
              </a:rPr>
              <a:t>g</a:t>
            </a:r>
            <a:r>
              <a:rPr sz="1250" spc="-125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27120" marR="5080">
              <a:lnSpc>
                <a:spcPts val="4200"/>
              </a:lnSpc>
              <a:spcBef>
                <a:spcPts val="50"/>
              </a:spcBef>
            </a:pPr>
            <a:r>
              <a:rPr spc="55" dirty="0"/>
              <a:t>Strengthen</a:t>
            </a:r>
            <a:r>
              <a:rPr spc="-105" dirty="0"/>
              <a:t> </a:t>
            </a:r>
            <a:r>
              <a:rPr spc="90" dirty="0"/>
              <a:t>mental</a:t>
            </a:r>
            <a:r>
              <a:rPr spc="-105" dirty="0"/>
              <a:t> </a:t>
            </a:r>
            <a:r>
              <a:rPr spc="-5" dirty="0"/>
              <a:t>well- </a:t>
            </a:r>
            <a:r>
              <a:rPr spc="-965" dirty="0"/>
              <a:t> </a:t>
            </a:r>
            <a:r>
              <a:rPr spc="80" dirty="0"/>
              <a:t>being</a:t>
            </a:r>
          </a:p>
        </p:txBody>
      </p:sp>
      <p:sp>
        <p:nvSpPr>
          <p:cNvPr id="4" name="object 4"/>
          <p:cNvSpPr/>
          <p:nvPr/>
        </p:nvSpPr>
        <p:spPr>
          <a:xfrm>
            <a:off x="4862512" y="2119312"/>
            <a:ext cx="5991225" cy="3514725"/>
          </a:xfrm>
          <a:custGeom>
            <a:avLst/>
            <a:gdLst/>
            <a:ahLst/>
            <a:cxnLst/>
            <a:rect l="l" t="t" r="r" b="b"/>
            <a:pathLst>
              <a:path w="5991225" h="3514725">
                <a:moveTo>
                  <a:pt x="0" y="3462477"/>
                </a:moveTo>
                <a:lnTo>
                  <a:pt x="0" y="52247"/>
                </a:lnTo>
                <a:lnTo>
                  <a:pt x="0" y="48806"/>
                </a:lnTo>
                <a:lnTo>
                  <a:pt x="330" y="45415"/>
                </a:lnTo>
                <a:lnTo>
                  <a:pt x="1003" y="42049"/>
                </a:lnTo>
                <a:lnTo>
                  <a:pt x="1676" y="38684"/>
                </a:lnTo>
                <a:lnTo>
                  <a:pt x="2667" y="35420"/>
                </a:lnTo>
                <a:lnTo>
                  <a:pt x="3975" y="32258"/>
                </a:lnTo>
                <a:lnTo>
                  <a:pt x="5283" y="29083"/>
                </a:lnTo>
                <a:lnTo>
                  <a:pt x="35420" y="2667"/>
                </a:lnTo>
                <a:lnTo>
                  <a:pt x="48818" y="0"/>
                </a:lnTo>
                <a:lnTo>
                  <a:pt x="52247" y="0"/>
                </a:lnTo>
                <a:lnTo>
                  <a:pt x="5938977" y="0"/>
                </a:lnTo>
                <a:lnTo>
                  <a:pt x="5942406" y="0"/>
                </a:lnTo>
                <a:lnTo>
                  <a:pt x="5945809" y="330"/>
                </a:lnTo>
                <a:lnTo>
                  <a:pt x="5949175" y="1003"/>
                </a:lnTo>
                <a:lnTo>
                  <a:pt x="5952540" y="1676"/>
                </a:lnTo>
                <a:lnTo>
                  <a:pt x="5975921" y="15303"/>
                </a:lnTo>
                <a:lnTo>
                  <a:pt x="5978347" y="17729"/>
                </a:lnTo>
                <a:lnTo>
                  <a:pt x="5991225" y="48806"/>
                </a:lnTo>
                <a:lnTo>
                  <a:pt x="5991225" y="52247"/>
                </a:lnTo>
                <a:lnTo>
                  <a:pt x="5991225" y="3462477"/>
                </a:lnTo>
                <a:lnTo>
                  <a:pt x="5991225" y="3465910"/>
                </a:lnTo>
                <a:lnTo>
                  <a:pt x="5990882" y="3469308"/>
                </a:lnTo>
                <a:lnTo>
                  <a:pt x="5975921" y="3499421"/>
                </a:lnTo>
                <a:lnTo>
                  <a:pt x="5973495" y="3501847"/>
                </a:lnTo>
                <a:lnTo>
                  <a:pt x="5970854" y="3504010"/>
                </a:lnTo>
                <a:lnTo>
                  <a:pt x="5967996" y="3505920"/>
                </a:lnTo>
                <a:lnTo>
                  <a:pt x="5965151" y="3507825"/>
                </a:lnTo>
                <a:lnTo>
                  <a:pt x="5942406" y="3514726"/>
                </a:lnTo>
                <a:lnTo>
                  <a:pt x="5938977" y="3514726"/>
                </a:lnTo>
                <a:lnTo>
                  <a:pt x="52247" y="3514726"/>
                </a:lnTo>
                <a:lnTo>
                  <a:pt x="48818" y="3514726"/>
                </a:lnTo>
                <a:lnTo>
                  <a:pt x="45415" y="3514388"/>
                </a:lnTo>
                <a:lnTo>
                  <a:pt x="15303" y="3499421"/>
                </a:lnTo>
                <a:lnTo>
                  <a:pt x="12877" y="3496995"/>
                </a:lnTo>
                <a:lnTo>
                  <a:pt x="1003" y="3472671"/>
                </a:lnTo>
                <a:lnTo>
                  <a:pt x="330" y="3469308"/>
                </a:lnTo>
                <a:lnTo>
                  <a:pt x="0" y="3465910"/>
                </a:lnTo>
                <a:lnTo>
                  <a:pt x="0" y="34624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7275" y="2124074"/>
          <a:ext cx="5981065" cy="350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Moo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oostin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FFFAFA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439420">
                        <a:lnSpc>
                          <a:spcPct val="137500"/>
                        </a:lnSpc>
                        <a:spcBef>
                          <a:spcPts val="434"/>
                        </a:spcBef>
                      </a:pP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ositi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50" spc="-6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irmation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upli</a:t>
                      </a:r>
                      <a:r>
                        <a:rPr sz="1250" spc="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tin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melodie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omo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 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sens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j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optimism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lnL w="9525">
                      <a:solidFill>
                        <a:srgbClr val="FFFAFA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1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Emotiona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egulatio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FFFAFA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444500">
                        <a:lnSpc>
                          <a:spcPct val="1367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Musi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help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manag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exp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emotion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imp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vin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g  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ov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eral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emotiona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healt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50" spc="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resilience.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FFFAFA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50" spc="2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Self-Discovery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136525" marB="0">
                    <a:lnR w="9525">
                      <a:solidFill>
                        <a:srgbClr val="FFFAFA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191770">
                        <a:lnSpc>
                          <a:spcPct val="136700"/>
                        </a:lnSpc>
                        <a:spcBef>
                          <a:spcPts val="525"/>
                        </a:spcBef>
                      </a:pP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Cai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deepe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understandin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  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oursel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an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ou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emotiona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landscap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oug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personali</a:t>
                      </a:r>
                      <a:r>
                        <a:rPr sz="1250" spc="-1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z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musi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50" spc="-14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50" spc="-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experience</a:t>
                      </a:r>
                      <a:r>
                        <a:rPr sz="1250" spc="-15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50" dirty="0">
                          <a:solidFill>
                            <a:srgbClr val="3B3434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FFFAFA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2149475"/>
            <a:ext cx="517080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35" dirty="0"/>
              <a:t>future</a:t>
            </a:r>
            <a:r>
              <a:rPr spc="-90" dirty="0"/>
              <a:t> </a:t>
            </a:r>
            <a:r>
              <a:rPr spc="20" dirty="0"/>
              <a:t>of</a:t>
            </a:r>
            <a:r>
              <a:rPr spc="-90" dirty="0"/>
              <a:t> </a:t>
            </a:r>
            <a:r>
              <a:rPr spc="75" dirty="0"/>
              <a:t>emotional </a:t>
            </a:r>
            <a:r>
              <a:rPr spc="-965" dirty="0"/>
              <a:t> </a:t>
            </a:r>
            <a:r>
              <a:rPr spc="45" dirty="0"/>
              <a:t>intelligence</a:t>
            </a:r>
            <a:r>
              <a:rPr spc="-80" dirty="0"/>
              <a:t> </a:t>
            </a:r>
            <a:r>
              <a:rPr spc="60" dirty="0"/>
              <a:t>in</a:t>
            </a:r>
            <a:r>
              <a:rPr spc="-80" dirty="0"/>
              <a:t> </a:t>
            </a:r>
            <a:r>
              <a:rPr spc="95" dirty="0"/>
              <a:t>music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311" y="3429825"/>
            <a:ext cx="5886450" cy="806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55"/>
              </a:spcBef>
            </a:pP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We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envision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world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where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music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empowers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emotional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intelligence</a:t>
            </a:r>
            <a:r>
              <a:rPr sz="1250" spc="-1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well-being,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shaping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future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where</a:t>
            </a:r>
            <a:r>
              <a:rPr sz="1250" spc="-1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technology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artistry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harmonize</a:t>
            </a:r>
            <a:r>
              <a:rPr sz="1250" spc="-1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 </a:t>
            </a:r>
            <a:r>
              <a:rPr sz="1250" spc="-4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create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more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emotionally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connected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world.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377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Intelligent Emotion  &amp; Music Companion</vt:lpstr>
      <vt:lpstr>Meet the Team</vt:lpstr>
      <vt:lpstr>Introducing our AI-  powered music experience</vt:lpstr>
      <vt:lpstr>Understand your mood and  emotions</vt:lpstr>
      <vt:lpstr>Enhance productivity and  focus</vt:lpstr>
      <vt:lpstr>Reduce stress and anxiety</vt:lpstr>
      <vt:lpstr>Strengthen mental well-  being</vt:lpstr>
      <vt:lpstr>The future of emotional  intelligence in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Krish Jain</cp:lastModifiedBy>
  <cp:revision>1</cp:revision>
  <dcterms:created xsi:type="dcterms:W3CDTF">2024-11-18T14:29:46Z</dcterms:created>
  <dcterms:modified xsi:type="dcterms:W3CDTF">2024-11-18T14:31:02Z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2024-11-18T00:00:00Z</vt:filetime>
  </property>
</Properties>
</file>