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73" r:id="rId3"/>
    <p:sldId id="265" r:id="rId4"/>
    <p:sldId id="257" r:id="rId5"/>
    <p:sldId id="267" r:id="rId6"/>
    <p:sldId id="261" r:id="rId7"/>
    <p:sldId id="258" r:id="rId8"/>
    <p:sldId id="259" r:id="rId9"/>
    <p:sldId id="260" r:id="rId10"/>
    <p:sldId id="262" r:id="rId11"/>
    <p:sldId id="268" r:id="rId12"/>
    <p:sldId id="269" r:id="rId13"/>
    <p:sldId id="263" r:id="rId14"/>
    <p:sldId id="271" r:id="rId15"/>
    <p:sldId id="272"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C384C"/>
    <a:srgbClr val="030555"/>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0A8A16-6C16-4D26-93D4-8DDF4395A37E}" v="110" dt="2024-07-05T03:29:12.2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3" d="100"/>
          <a:sy n="83" d="100"/>
        </p:scale>
        <p:origin x="435"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ish Advani" userId="ce50cd90ce678795" providerId="LiveId" clId="{2C0A8A16-6C16-4D26-93D4-8DDF4395A37E}"/>
    <pc:docChg chg="undo redo custSel addSld delSld modSld sldOrd">
      <pc:chgData name="Krish Advani" userId="ce50cd90ce678795" providerId="LiveId" clId="{2C0A8A16-6C16-4D26-93D4-8DDF4395A37E}" dt="2024-07-11T20:10:40.730" v="11082" actId="20577"/>
      <pc:docMkLst>
        <pc:docMk/>
      </pc:docMkLst>
      <pc:sldChg chg="addSp modSp mod setBg">
        <pc:chgData name="Krish Advani" userId="ce50cd90ce678795" providerId="LiveId" clId="{2C0A8A16-6C16-4D26-93D4-8DDF4395A37E}" dt="2024-07-03T18:20:49.233" v="7953" actId="20577"/>
        <pc:sldMkLst>
          <pc:docMk/>
          <pc:sldMk cId="192436889" sldId="256"/>
        </pc:sldMkLst>
        <pc:spChg chg="mod">
          <ac:chgData name="Krish Advani" userId="ce50cd90ce678795" providerId="LiveId" clId="{2C0A8A16-6C16-4D26-93D4-8DDF4395A37E}" dt="2024-06-30T22:55:47.535" v="2619" actId="26606"/>
          <ac:spMkLst>
            <pc:docMk/>
            <pc:sldMk cId="192436889" sldId="256"/>
            <ac:spMk id="2" creationId="{D871D6CD-AF2D-971D-C7C4-0FE4A0CBE14B}"/>
          </ac:spMkLst>
        </pc:spChg>
        <pc:spChg chg="mod">
          <ac:chgData name="Krish Advani" userId="ce50cd90ce678795" providerId="LiveId" clId="{2C0A8A16-6C16-4D26-93D4-8DDF4395A37E}" dt="2024-07-03T18:20:49.233" v="7953" actId="20577"/>
          <ac:spMkLst>
            <pc:docMk/>
            <pc:sldMk cId="192436889" sldId="256"/>
            <ac:spMk id="3" creationId="{9E00D21C-8425-F1AA-71C0-BD5ED00FDD83}"/>
          </ac:spMkLst>
        </pc:spChg>
        <pc:spChg chg="add">
          <ac:chgData name="Krish Advani" userId="ce50cd90ce678795" providerId="LiveId" clId="{2C0A8A16-6C16-4D26-93D4-8DDF4395A37E}" dt="2024-06-30T22:55:47.535" v="2619" actId="26606"/>
          <ac:spMkLst>
            <pc:docMk/>
            <pc:sldMk cId="192436889" sldId="256"/>
            <ac:spMk id="8" creationId="{6F5A5072-7B47-4D32-B52A-4EBBF590B8A5}"/>
          </ac:spMkLst>
        </pc:spChg>
        <pc:spChg chg="add">
          <ac:chgData name="Krish Advani" userId="ce50cd90ce678795" providerId="LiveId" clId="{2C0A8A16-6C16-4D26-93D4-8DDF4395A37E}" dt="2024-06-30T22:55:47.535" v="2619" actId="26606"/>
          <ac:spMkLst>
            <pc:docMk/>
            <pc:sldMk cId="192436889" sldId="256"/>
            <ac:spMk id="10" creationId="{9715DAF0-AE1B-46C9-8A6B-DB2AA05AB91D}"/>
          </ac:spMkLst>
        </pc:spChg>
        <pc:spChg chg="add">
          <ac:chgData name="Krish Advani" userId="ce50cd90ce678795" providerId="LiveId" clId="{2C0A8A16-6C16-4D26-93D4-8DDF4395A37E}" dt="2024-06-30T22:55:47.535" v="2619" actId="26606"/>
          <ac:spMkLst>
            <pc:docMk/>
            <pc:sldMk cId="192436889" sldId="256"/>
            <ac:spMk id="12" creationId="{6016219D-510E-4184-9090-6D5578A87BD1}"/>
          </ac:spMkLst>
        </pc:spChg>
        <pc:spChg chg="add">
          <ac:chgData name="Krish Advani" userId="ce50cd90ce678795" providerId="LiveId" clId="{2C0A8A16-6C16-4D26-93D4-8DDF4395A37E}" dt="2024-06-30T22:55:47.535" v="2619" actId="26606"/>
          <ac:spMkLst>
            <pc:docMk/>
            <pc:sldMk cId="192436889" sldId="256"/>
            <ac:spMk id="14" creationId="{AFF4A713-7B75-4B21-90D7-5AB19547C728}"/>
          </ac:spMkLst>
        </pc:spChg>
        <pc:spChg chg="add">
          <ac:chgData name="Krish Advani" userId="ce50cd90ce678795" providerId="LiveId" clId="{2C0A8A16-6C16-4D26-93D4-8DDF4395A37E}" dt="2024-06-30T22:55:47.535" v="2619" actId="26606"/>
          <ac:spMkLst>
            <pc:docMk/>
            <pc:sldMk cId="192436889" sldId="256"/>
            <ac:spMk id="16" creationId="{DC631C0B-6DA6-4E57-8231-CE32B3434A7E}"/>
          </ac:spMkLst>
        </pc:spChg>
        <pc:spChg chg="add">
          <ac:chgData name="Krish Advani" userId="ce50cd90ce678795" providerId="LiveId" clId="{2C0A8A16-6C16-4D26-93D4-8DDF4395A37E}" dt="2024-06-30T22:55:47.535" v="2619" actId="26606"/>
          <ac:spMkLst>
            <pc:docMk/>
            <pc:sldMk cId="192436889" sldId="256"/>
            <ac:spMk id="18" creationId="{C29501E6-A978-4A61-9689-9085AF97A53A}"/>
          </ac:spMkLst>
        </pc:spChg>
      </pc:sldChg>
      <pc:sldChg chg="addSp delSp modSp mod ord setBg">
        <pc:chgData name="Krish Advani" userId="ce50cd90ce678795" providerId="LiveId" clId="{2C0A8A16-6C16-4D26-93D4-8DDF4395A37E}" dt="2024-07-05T03:29:17.644" v="10940" actId="1076"/>
        <pc:sldMkLst>
          <pc:docMk/>
          <pc:sldMk cId="3556752386" sldId="257"/>
        </pc:sldMkLst>
        <pc:spChg chg="mod">
          <ac:chgData name="Krish Advani" userId="ce50cd90ce678795" providerId="LiveId" clId="{2C0A8A16-6C16-4D26-93D4-8DDF4395A37E}" dt="2024-06-30T22:55:51.530" v="2620" actId="26606"/>
          <ac:spMkLst>
            <pc:docMk/>
            <pc:sldMk cId="3556752386" sldId="257"/>
            <ac:spMk id="2" creationId="{F94AF067-4FF8-1F9C-43D2-1FA58702C4C8}"/>
          </ac:spMkLst>
        </pc:spChg>
        <pc:spChg chg="add del mod">
          <ac:chgData name="Krish Advani" userId="ce50cd90ce678795" providerId="LiveId" clId="{2C0A8A16-6C16-4D26-93D4-8DDF4395A37E}" dt="2024-07-05T03:29:10.663" v="10938" actId="1076"/>
          <ac:spMkLst>
            <pc:docMk/>
            <pc:sldMk cId="3556752386" sldId="257"/>
            <ac:spMk id="3" creationId="{FBCB0941-CFF7-B657-0871-C72872F26CD7}"/>
          </ac:spMkLst>
        </pc:spChg>
        <pc:spChg chg="add del mod">
          <ac:chgData name="Krish Advani" userId="ce50cd90ce678795" providerId="LiveId" clId="{2C0A8A16-6C16-4D26-93D4-8DDF4395A37E}" dt="2024-07-05T03:29:04.269" v="10937" actId="21"/>
          <ac:spMkLst>
            <pc:docMk/>
            <pc:sldMk cId="3556752386" sldId="257"/>
            <ac:spMk id="4" creationId="{ADE32737-0403-C138-00E9-4616C6DAD4C9}"/>
          </ac:spMkLst>
        </pc:spChg>
        <pc:spChg chg="add del mod">
          <ac:chgData name="Krish Advani" userId="ce50cd90ce678795" providerId="LiveId" clId="{2C0A8A16-6C16-4D26-93D4-8DDF4395A37E}" dt="2024-07-05T03:28:51.799" v="10934" actId="21"/>
          <ac:spMkLst>
            <pc:docMk/>
            <pc:sldMk cId="3556752386" sldId="257"/>
            <ac:spMk id="6" creationId="{9F504E13-FF3D-4600-5D86-2F969D1C5913}"/>
          </ac:spMkLst>
        </pc:spChg>
        <pc:spChg chg="add mod">
          <ac:chgData name="Krish Advani" userId="ce50cd90ce678795" providerId="LiveId" clId="{2C0A8A16-6C16-4D26-93D4-8DDF4395A37E}" dt="2024-07-05T03:29:10.663" v="10938" actId="1076"/>
          <ac:spMkLst>
            <pc:docMk/>
            <pc:sldMk cId="3556752386" sldId="257"/>
            <ac:spMk id="7" creationId="{03A4DFA7-68B9-64BE-1DC5-7E02E59AC8FE}"/>
          </ac:spMkLst>
        </pc:spChg>
        <pc:spChg chg="add">
          <ac:chgData name="Krish Advani" userId="ce50cd90ce678795" providerId="LiveId" clId="{2C0A8A16-6C16-4D26-93D4-8DDF4395A37E}" dt="2024-06-30T22:55:51.530" v="2620" actId="26606"/>
          <ac:spMkLst>
            <pc:docMk/>
            <pc:sldMk cId="3556752386" sldId="257"/>
            <ac:spMk id="8" creationId="{1B15ED52-F352-441B-82BF-E0EA34836D08}"/>
          </ac:spMkLst>
        </pc:spChg>
        <pc:spChg chg="add mod">
          <ac:chgData name="Krish Advani" userId="ce50cd90ce678795" providerId="LiveId" clId="{2C0A8A16-6C16-4D26-93D4-8DDF4395A37E}" dt="2024-07-05T03:28:50.644" v="10931"/>
          <ac:spMkLst>
            <pc:docMk/>
            <pc:sldMk cId="3556752386" sldId="257"/>
            <ac:spMk id="9" creationId="{FBCB0941-CFF7-B657-0871-C72872F26CD7}"/>
          </ac:spMkLst>
        </pc:spChg>
        <pc:spChg chg="add">
          <ac:chgData name="Krish Advani" userId="ce50cd90ce678795" providerId="LiveId" clId="{2C0A8A16-6C16-4D26-93D4-8DDF4395A37E}" dt="2024-06-30T22:55:51.530" v="2620" actId="26606"/>
          <ac:spMkLst>
            <pc:docMk/>
            <pc:sldMk cId="3556752386" sldId="257"/>
            <ac:spMk id="10" creationId="{3B2E3793-BFE6-45A2-9B7B-E18844431C99}"/>
          </ac:spMkLst>
        </pc:spChg>
        <pc:spChg chg="add">
          <ac:chgData name="Krish Advani" userId="ce50cd90ce678795" providerId="LiveId" clId="{2C0A8A16-6C16-4D26-93D4-8DDF4395A37E}" dt="2024-06-30T22:55:51.530" v="2620" actId="26606"/>
          <ac:spMkLst>
            <pc:docMk/>
            <pc:sldMk cId="3556752386" sldId="257"/>
            <ac:spMk id="12" creationId="{BC4C4868-CB8F-4AF9-9CDB-8108F2C19B67}"/>
          </ac:spMkLst>
        </pc:spChg>
        <pc:spChg chg="add mod">
          <ac:chgData name="Krish Advani" userId="ce50cd90ce678795" providerId="LiveId" clId="{2C0A8A16-6C16-4D26-93D4-8DDF4395A37E}" dt="2024-07-05T03:29:17.644" v="10940" actId="1076"/>
          <ac:spMkLst>
            <pc:docMk/>
            <pc:sldMk cId="3556752386" sldId="257"/>
            <ac:spMk id="13" creationId="{ADE32737-0403-C138-00E9-4616C6DAD4C9}"/>
          </ac:spMkLst>
        </pc:spChg>
        <pc:spChg chg="add">
          <ac:chgData name="Krish Advani" userId="ce50cd90ce678795" providerId="LiveId" clId="{2C0A8A16-6C16-4D26-93D4-8DDF4395A37E}" dt="2024-06-30T22:55:51.530" v="2620" actId="26606"/>
          <ac:spMkLst>
            <pc:docMk/>
            <pc:sldMk cId="3556752386" sldId="257"/>
            <ac:spMk id="14" creationId="{375E0459-6403-40CD-989D-56A4407CA12E}"/>
          </ac:spMkLst>
        </pc:spChg>
        <pc:spChg chg="add">
          <ac:chgData name="Krish Advani" userId="ce50cd90ce678795" providerId="LiveId" clId="{2C0A8A16-6C16-4D26-93D4-8DDF4395A37E}" dt="2024-06-30T22:55:51.530" v="2620" actId="26606"/>
          <ac:spMkLst>
            <pc:docMk/>
            <pc:sldMk cId="3556752386" sldId="257"/>
            <ac:spMk id="16" creationId="{53E5B1A8-3AC9-4BD1-9BBC-78CA94F2D1BA}"/>
          </ac:spMkLst>
        </pc:spChg>
        <pc:graphicFrameChg chg="add del">
          <ac:chgData name="Krish Advani" userId="ce50cd90ce678795" providerId="LiveId" clId="{2C0A8A16-6C16-4D26-93D4-8DDF4395A37E}" dt="2024-07-05T03:28:04.948" v="10920" actId="26606"/>
          <ac:graphicFrameMkLst>
            <pc:docMk/>
            <pc:sldMk cId="3556752386" sldId="257"/>
            <ac:graphicFrameMk id="18" creationId="{F2420129-2E0C-5C5D-0325-92A18F200738}"/>
          </ac:graphicFrameMkLst>
        </pc:graphicFrameChg>
        <pc:picChg chg="add del mod">
          <ac:chgData name="Krish Advani" userId="ce50cd90ce678795" providerId="LiveId" clId="{2C0A8A16-6C16-4D26-93D4-8DDF4395A37E}" dt="2024-07-02T18:03:03.858" v="5886" actId="478"/>
          <ac:picMkLst>
            <pc:docMk/>
            <pc:sldMk cId="3556752386" sldId="257"/>
            <ac:picMk id="6" creationId="{16332586-7CE7-DEFF-8B0F-870E43F5D469}"/>
          </ac:picMkLst>
        </pc:picChg>
        <pc:picChg chg="add mod">
          <ac:chgData name="Krish Advani" userId="ce50cd90ce678795" providerId="LiveId" clId="{2C0A8A16-6C16-4D26-93D4-8DDF4395A37E}" dt="2024-07-05T03:29:10.663" v="10938" actId="1076"/>
          <ac:picMkLst>
            <pc:docMk/>
            <pc:sldMk cId="3556752386" sldId="257"/>
            <ac:picMk id="11" creationId="{28ECE780-5F52-F26A-E3E0-40060D9E6D61}"/>
          </ac:picMkLst>
        </pc:picChg>
      </pc:sldChg>
      <pc:sldChg chg="addSp delSp modSp mod setBg">
        <pc:chgData name="Krish Advani" userId="ce50cd90ce678795" providerId="LiveId" clId="{2C0A8A16-6C16-4D26-93D4-8DDF4395A37E}" dt="2024-07-03T18:11:15.273" v="7689" actId="1076"/>
        <pc:sldMkLst>
          <pc:docMk/>
          <pc:sldMk cId="1990277970" sldId="258"/>
        </pc:sldMkLst>
        <pc:spChg chg="mod">
          <ac:chgData name="Krish Advani" userId="ce50cd90ce678795" providerId="LiveId" clId="{2C0A8A16-6C16-4D26-93D4-8DDF4395A37E}" dt="2024-06-30T22:55:56.031" v="2621" actId="26606"/>
          <ac:spMkLst>
            <pc:docMk/>
            <pc:sldMk cId="1990277970" sldId="258"/>
            <ac:spMk id="2" creationId="{1A7C685D-C72C-6FE4-1019-D9F039BEEEB2}"/>
          </ac:spMkLst>
        </pc:spChg>
        <pc:spChg chg="mod">
          <ac:chgData name="Krish Advani" userId="ce50cd90ce678795" providerId="LiveId" clId="{2C0A8A16-6C16-4D26-93D4-8DDF4395A37E}" dt="2024-07-03T16:12:39.161" v="6300" actId="14100"/>
          <ac:spMkLst>
            <pc:docMk/>
            <pc:sldMk cId="1990277970" sldId="258"/>
            <ac:spMk id="3" creationId="{A26D5690-7682-215F-DFBA-2E28A8089316}"/>
          </ac:spMkLst>
        </pc:spChg>
        <pc:spChg chg="add mod">
          <ac:chgData name="Krish Advani" userId="ce50cd90ce678795" providerId="LiveId" clId="{2C0A8A16-6C16-4D26-93D4-8DDF4395A37E}" dt="2024-07-03T18:11:15.273" v="7689" actId="1076"/>
          <ac:spMkLst>
            <pc:docMk/>
            <pc:sldMk cId="1990277970" sldId="258"/>
            <ac:spMk id="5" creationId="{F5D75F3F-5CD9-A359-06B4-C928DCFB9D41}"/>
          </ac:spMkLst>
        </pc:spChg>
        <pc:spChg chg="add del mod">
          <ac:chgData name="Krish Advani" userId="ce50cd90ce678795" providerId="LiveId" clId="{2C0A8A16-6C16-4D26-93D4-8DDF4395A37E}" dt="2024-07-03T16:09:25.683" v="6184" actId="478"/>
          <ac:spMkLst>
            <pc:docMk/>
            <pc:sldMk cId="1990277970" sldId="258"/>
            <ac:spMk id="7" creationId="{CC8447AA-6A6D-BEDC-CA8B-9EDB979C950A}"/>
          </ac:spMkLst>
        </pc:spChg>
        <pc:spChg chg="add">
          <ac:chgData name="Krish Advani" userId="ce50cd90ce678795" providerId="LiveId" clId="{2C0A8A16-6C16-4D26-93D4-8DDF4395A37E}" dt="2024-06-30T22:55:56.031" v="2621" actId="26606"/>
          <ac:spMkLst>
            <pc:docMk/>
            <pc:sldMk cId="1990277970" sldId="258"/>
            <ac:spMk id="8" creationId="{1B15ED52-F352-441B-82BF-E0EA34836D08}"/>
          </ac:spMkLst>
        </pc:spChg>
        <pc:spChg chg="add">
          <ac:chgData name="Krish Advani" userId="ce50cd90ce678795" providerId="LiveId" clId="{2C0A8A16-6C16-4D26-93D4-8DDF4395A37E}" dt="2024-06-30T22:55:56.031" v="2621" actId="26606"/>
          <ac:spMkLst>
            <pc:docMk/>
            <pc:sldMk cId="1990277970" sldId="258"/>
            <ac:spMk id="10" creationId="{3B2E3793-BFE6-45A2-9B7B-E18844431C99}"/>
          </ac:spMkLst>
        </pc:spChg>
        <pc:spChg chg="add mod">
          <ac:chgData name="Krish Advani" userId="ce50cd90ce678795" providerId="LiveId" clId="{2C0A8A16-6C16-4D26-93D4-8DDF4395A37E}" dt="2024-07-03T16:23:25.752" v="6715" actId="1076"/>
          <ac:spMkLst>
            <pc:docMk/>
            <pc:sldMk cId="1990277970" sldId="258"/>
            <ac:spMk id="11" creationId="{0F96D6E3-E84E-5DB8-EDA6-6308F475F7B1}"/>
          </ac:spMkLst>
        </pc:spChg>
        <pc:spChg chg="add">
          <ac:chgData name="Krish Advani" userId="ce50cd90ce678795" providerId="LiveId" clId="{2C0A8A16-6C16-4D26-93D4-8DDF4395A37E}" dt="2024-06-30T22:55:56.031" v="2621" actId="26606"/>
          <ac:spMkLst>
            <pc:docMk/>
            <pc:sldMk cId="1990277970" sldId="258"/>
            <ac:spMk id="12" creationId="{BC4C4868-CB8F-4AF9-9CDB-8108F2C19B67}"/>
          </ac:spMkLst>
        </pc:spChg>
        <pc:spChg chg="add">
          <ac:chgData name="Krish Advani" userId="ce50cd90ce678795" providerId="LiveId" clId="{2C0A8A16-6C16-4D26-93D4-8DDF4395A37E}" dt="2024-06-30T22:55:56.031" v="2621" actId="26606"/>
          <ac:spMkLst>
            <pc:docMk/>
            <pc:sldMk cId="1990277970" sldId="258"/>
            <ac:spMk id="14" creationId="{375E0459-6403-40CD-989D-56A4407CA12E}"/>
          </ac:spMkLst>
        </pc:spChg>
        <pc:spChg chg="add">
          <ac:chgData name="Krish Advani" userId="ce50cd90ce678795" providerId="LiveId" clId="{2C0A8A16-6C16-4D26-93D4-8DDF4395A37E}" dt="2024-06-30T22:55:56.031" v="2621" actId="26606"/>
          <ac:spMkLst>
            <pc:docMk/>
            <pc:sldMk cId="1990277970" sldId="258"/>
            <ac:spMk id="16" creationId="{53E5B1A8-3AC9-4BD1-9BBC-78CA94F2D1BA}"/>
          </ac:spMkLst>
        </pc:spChg>
        <pc:graphicFrameChg chg="add del mod">
          <ac:chgData name="Krish Advani" userId="ce50cd90ce678795" providerId="LiveId" clId="{2C0A8A16-6C16-4D26-93D4-8DDF4395A37E}" dt="2024-07-03T16:19:56.700" v="6302" actId="478"/>
          <ac:graphicFrameMkLst>
            <pc:docMk/>
            <pc:sldMk cId="1990277970" sldId="258"/>
            <ac:graphicFrameMk id="4" creationId="{A7FD47B2-A5A3-EA4C-1C56-70C4BB7E4A61}"/>
          </ac:graphicFrameMkLst>
        </pc:graphicFrameChg>
        <pc:graphicFrameChg chg="add mod">
          <ac:chgData name="Krish Advani" userId="ce50cd90ce678795" providerId="LiveId" clId="{2C0A8A16-6C16-4D26-93D4-8DDF4395A37E}" dt="2024-07-03T16:23:19.631" v="6714" actId="1076"/>
          <ac:graphicFrameMkLst>
            <pc:docMk/>
            <pc:sldMk cId="1990277970" sldId="258"/>
            <ac:graphicFrameMk id="9" creationId="{94164BD3-D005-B015-20AD-B67A5105DCA6}"/>
          </ac:graphicFrameMkLst>
        </pc:graphicFrameChg>
      </pc:sldChg>
      <pc:sldChg chg="addSp modSp mod setBg">
        <pc:chgData name="Krish Advani" userId="ce50cd90ce678795" providerId="LiveId" clId="{2C0A8A16-6C16-4D26-93D4-8DDF4395A37E}" dt="2024-07-03T18:05:33.525" v="7671" actId="1076"/>
        <pc:sldMkLst>
          <pc:docMk/>
          <pc:sldMk cId="3881610335" sldId="259"/>
        </pc:sldMkLst>
        <pc:spChg chg="mod">
          <ac:chgData name="Krish Advani" userId="ce50cd90ce678795" providerId="LiveId" clId="{2C0A8A16-6C16-4D26-93D4-8DDF4395A37E}" dt="2024-06-30T22:56:02.677" v="2624" actId="26606"/>
          <ac:spMkLst>
            <pc:docMk/>
            <pc:sldMk cId="3881610335" sldId="259"/>
            <ac:spMk id="2" creationId="{DAE01853-D31E-059E-D0FF-26BCE3FFB168}"/>
          </ac:spMkLst>
        </pc:spChg>
        <pc:spChg chg="mod">
          <ac:chgData name="Krish Advani" userId="ce50cd90ce678795" providerId="LiveId" clId="{2C0A8A16-6C16-4D26-93D4-8DDF4395A37E}" dt="2024-07-03T17:37:32.094" v="6938" actId="14100"/>
          <ac:spMkLst>
            <pc:docMk/>
            <pc:sldMk cId="3881610335" sldId="259"/>
            <ac:spMk id="3" creationId="{62A1BC98-C0A8-3BEB-EC47-B7C2930CC96C}"/>
          </ac:spMkLst>
        </pc:spChg>
        <pc:spChg chg="add mod">
          <ac:chgData name="Krish Advani" userId="ce50cd90ce678795" providerId="LiveId" clId="{2C0A8A16-6C16-4D26-93D4-8DDF4395A37E}" dt="2024-07-03T18:05:33.525" v="7671" actId="1076"/>
          <ac:spMkLst>
            <pc:docMk/>
            <pc:sldMk cId="3881610335" sldId="259"/>
            <ac:spMk id="4" creationId="{6BC6F5C5-1A0D-4B73-8969-DD2E64E9C098}"/>
          </ac:spMkLst>
        </pc:spChg>
        <pc:spChg chg="add mod">
          <ac:chgData name="Krish Advani" userId="ce50cd90ce678795" providerId="LiveId" clId="{2C0A8A16-6C16-4D26-93D4-8DDF4395A37E}" dt="2024-07-03T17:39:08.327" v="7081" actId="1076"/>
          <ac:spMkLst>
            <pc:docMk/>
            <pc:sldMk cId="3881610335" sldId="259"/>
            <ac:spMk id="6" creationId="{2FBE8B7D-870D-622F-FB29-9DB7FAA3011D}"/>
          </ac:spMkLst>
        </pc:spChg>
        <pc:spChg chg="add">
          <ac:chgData name="Krish Advani" userId="ce50cd90ce678795" providerId="LiveId" clId="{2C0A8A16-6C16-4D26-93D4-8DDF4395A37E}" dt="2024-06-30T22:56:02.677" v="2624" actId="26606"/>
          <ac:spMkLst>
            <pc:docMk/>
            <pc:sldMk cId="3881610335" sldId="259"/>
            <ac:spMk id="8" creationId="{1B15ED52-F352-441B-82BF-E0EA34836D08}"/>
          </ac:spMkLst>
        </pc:spChg>
        <pc:spChg chg="add">
          <ac:chgData name="Krish Advani" userId="ce50cd90ce678795" providerId="LiveId" clId="{2C0A8A16-6C16-4D26-93D4-8DDF4395A37E}" dt="2024-06-30T22:56:02.677" v="2624" actId="26606"/>
          <ac:spMkLst>
            <pc:docMk/>
            <pc:sldMk cId="3881610335" sldId="259"/>
            <ac:spMk id="10" creationId="{3B2E3793-BFE6-45A2-9B7B-E18844431C99}"/>
          </ac:spMkLst>
        </pc:spChg>
        <pc:spChg chg="add">
          <ac:chgData name="Krish Advani" userId="ce50cd90ce678795" providerId="LiveId" clId="{2C0A8A16-6C16-4D26-93D4-8DDF4395A37E}" dt="2024-06-30T22:56:02.677" v="2624" actId="26606"/>
          <ac:spMkLst>
            <pc:docMk/>
            <pc:sldMk cId="3881610335" sldId="259"/>
            <ac:spMk id="12" creationId="{BC4C4868-CB8F-4AF9-9CDB-8108F2C19B67}"/>
          </ac:spMkLst>
        </pc:spChg>
        <pc:spChg chg="add">
          <ac:chgData name="Krish Advani" userId="ce50cd90ce678795" providerId="LiveId" clId="{2C0A8A16-6C16-4D26-93D4-8DDF4395A37E}" dt="2024-06-30T22:56:02.677" v="2624" actId="26606"/>
          <ac:spMkLst>
            <pc:docMk/>
            <pc:sldMk cId="3881610335" sldId="259"/>
            <ac:spMk id="14" creationId="{375E0459-6403-40CD-989D-56A4407CA12E}"/>
          </ac:spMkLst>
        </pc:spChg>
        <pc:spChg chg="add">
          <ac:chgData name="Krish Advani" userId="ce50cd90ce678795" providerId="LiveId" clId="{2C0A8A16-6C16-4D26-93D4-8DDF4395A37E}" dt="2024-06-30T22:56:02.677" v="2624" actId="26606"/>
          <ac:spMkLst>
            <pc:docMk/>
            <pc:sldMk cId="3881610335" sldId="259"/>
            <ac:spMk id="16" creationId="{53E5B1A8-3AC9-4BD1-9BBC-78CA94F2D1BA}"/>
          </ac:spMkLst>
        </pc:spChg>
        <pc:graphicFrameChg chg="add mod">
          <ac:chgData name="Krish Advani" userId="ce50cd90ce678795" providerId="LiveId" clId="{2C0A8A16-6C16-4D26-93D4-8DDF4395A37E}" dt="2024-07-03T17:38:01.178" v="6944" actId="1076"/>
          <ac:graphicFrameMkLst>
            <pc:docMk/>
            <pc:sldMk cId="3881610335" sldId="259"/>
            <ac:graphicFrameMk id="5" creationId="{F4DB3237-F54E-07E2-2EBB-FFF018ADF4AF}"/>
          </ac:graphicFrameMkLst>
        </pc:graphicFrameChg>
      </pc:sldChg>
      <pc:sldChg chg="addSp modSp mod setBg">
        <pc:chgData name="Krish Advani" userId="ce50cd90ce678795" providerId="LiveId" clId="{2C0A8A16-6C16-4D26-93D4-8DDF4395A37E}" dt="2024-07-05T03:16:24.671" v="10498" actId="20577"/>
        <pc:sldMkLst>
          <pc:docMk/>
          <pc:sldMk cId="2582150288" sldId="260"/>
        </pc:sldMkLst>
        <pc:spChg chg="mod">
          <ac:chgData name="Krish Advani" userId="ce50cd90ce678795" providerId="LiveId" clId="{2C0A8A16-6C16-4D26-93D4-8DDF4395A37E}" dt="2024-06-30T22:56:05.197" v="2625" actId="26606"/>
          <ac:spMkLst>
            <pc:docMk/>
            <pc:sldMk cId="2582150288" sldId="260"/>
            <ac:spMk id="2" creationId="{E6E778EC-900A-D71A-BDC9-E55BC8A5F517}"/>
          </ac:spMkLst>
        </pc:spChg>
        <pc:spChg chg="mod">
          <ac:chgData name="Krish Advani" userId="ce50cd90ce678795" providerId="LiveId" clId="{2C0A8A16-6C16-4D26-93D4-8DDF4395A37E}" dt="2024-07-05T03:16:24.671" v="10498" actId="20577"/>
          <ac:spMkLst>
            <pc:docMk/>
            <pc:sldMk cId="2582150288" sldId="260"/>
            <ac:spMk id="3" creationId="{658D2E55-CFD3-339F-471E-EC7F1A22F445}"/>
          </ac:spMkLst>
        </pc:spChg>
        <pc:spChg chg="add">
          <ac:chgData name="Krish Advani" userId="ce50cd90ce678795" providerId="LiveId" clId="{2C0A8A16-6C16-4D26-93D4-8DDF4395A37E}" dt="2024-07-02T00:45:46.297" v="3479"/>
          <ac:spMkLst>
            <pc:docMk/>
            <pc:sldMk cId="2582150288" sldId="260"/>
            <ac:spMk id="4" creationId="{470E0C9A-733D-E6EC-850F-5CBE9796C863}"/>
          </ac:spMkLst>
        </pc:spChg>
        <pc:spChg chg="add mod">
          <ac:chgData name="Krish Advani" userId="ce50cd90ce678795" providerId="LiveId" clId="{2C0A8A16-6C16-4D26-93D4-8DDF4395A37E}" dt="2024-07-03T18:11:40.478" v="7708" actId="1076"/>
          <ac:spMkLst>
            <pc:docMk/>
            <pc:sldMk cId="2582150288" sldId="260"/>
            <ac:spMk id="5" creationId="{37158535-1367-0997-4ED4-3D00AF3A73D7}"/>
          </ac:spMkLst>
        </pc:spChg>
        <pc:spChg chg="add">
          <ac:chgData name="Krish Advani" userId="ce50cd90ce678795" providerId="LiveId" clId="{2C0A8A16-6C16-4D26-93D4-8DDF4395A37E}" dt="2024-06-30T22:56:05.197" v="2625" actId="26606"/>
          <ac:spMkLst>
            <pc:docMk/>
            <pc:sldMk cId="2582150288" sldId="260"/>
            <ac:spMk id="8" creationId="{1B15ED52-F352-441B-82BF-E0EA34836D08}"/>
          </ac:spMkLst>
        </pc:spChg>
        <pc:spChg chg="add">
          <ac:chgData name="Krish Advani" userId="ce50cd90ce678795" providerId="LiveId" clId="{2C0A8A16-6C16-4D26-93D4-8DDF4395A37E}" dt="2024-06-30T22:56:05.197" v="2625" actId="26606"/>
          <ac:spMkLst>
            <pc:docMk/>
            <pc:sldMk cId="2582150288" sldId="260"/>
            <ac:spMk id="10" creationId="{3B2E3793-BFE6-45A2-9B7B-E18844431C99}"/>
          </ac:spMkLst>
        </pc:spChg>
        <pc:spChg chg="add">
          <ac:chgData name="Krish Advani" userId="ce50cd90ce678795" providerId="LiveId" clId="{2C0A8A16-6C16-4D26-93D4-8DDF4395A37E}" dt="2024-06-30T22:56:05.197" v="2625" actId="26606"/>
          <ac:spMkLst>
            <pc:docMk/>
            <pc:sldMk cId="2582150288" sldId="260"/>
            <ac:spMk id="12" creationId="{BC4C4868-CB8F-4AF9-9CDB-8108F2C19B67}"/>
          </ac:spMkLst>
        </pc:spChg>
        <pc:spChg chg="add">
          <ac:chgData name="Krish Advani" userId="ce50cd90ce678795" providerId="LiveId" clId="{2C0A8A16-6C16-4D26-93D4-8DDF4395A37E}" dt="2024-06-30T22:56:05.197" v="2625" actId="26606"/>
          <ac:spMkLst>
            <pc:docMk/>
            <pc:sldMk cId="2582150288" sldId="260"/>
            <ac:spMk id="14" creationId="{375E0459-6403-40CD-989D-56A4407CA12E}"/>
          </ac:spMkLst>
        </pc:spChg>
        <pc:spChg chg="add">
          <ac:chgData name="Krish Advani" userId="ce50cd90ce678795" providerId="LiveId" clId="{2C0A8A16-6C16-4D26-93D4-8DDF4395A37E}" dt="2024-06-30T22:56:05.197" v="2625" actId="26606"/>
          <ac:spMkLst>
            <pc:docMk/>
            <pc:sldMk cId="2582150288" sldId="260"/>
            <ac:spMk id="16" creationId="{53E5B1A8-3AC9-4BD1-9BBC-78CA94F2D1BA}"/>
          </ac:spMkLst>
        </pc:spChg>
        <pc:picChg chg="add mod">
          <ac:chgData name="Krish Advani" userId="ce50cd90ce678795" providerId="LiveId" clId="{2C0A8A16-6C16-4D26-93D4-8DDF4395A37E}" dt="2024-07-03T18:10:26.944" v="7679" actId="14100"/>
          <ac:picMkLst>
            <pc:docMk/>
            <pc:sldMk cId="2582150288" sldId="260"/>
            <ac:picMk id="1027" creationId="{AF6BDA84-5077-4ACD-A8AD-6052316054EB}"/>
          </ac:picMkLst>
        </pc:picChg>
      </pc:sldChg>
      <pc:sldChg chg="addSp modSp mod ord setBg">
        <pc:chgData name="Krish Advani" userId="ce50cd90ce678795" providerId="LiveId" clId="{2C0A8A16-6C16-4D26-93D4-8DDF4395A37E}" dt="2024-07-04T03:05:41.864" v="8367" actId="20577"/>
        <pc:sldMkLst>
          <pc:docMk/>
          <pc:sldMk cId="397190183" sldId="261"/>
        </pc:sldMkLst>
        <pc:spChg chg="mod">
          <ac:chgData name="Krish Advani" userId="ce50cd90ce678795" providerId="LiveId" clId="{2C0A8A16-6C16-4D26-93D4-8DDF4395A37E}" dt="2024-06-30T22:56:00.271" v="2623" actId="26606"/>
          <ac:spMkLst>
            <pc:docMk/>
            <pc:sldMk cId="397190183" sldId="261"/>
            <ac:spMk id="2" creationId="{5E134FC6-780C-26C8-D130-5973A25356A3}"/>
          </ac:spMkLst>
        </pc:spChg>
        <pc:spChg chg="mod">
          <ac:chgData name="Krish Advani" userId="ce50cd90ce678795" providerId="LiveId" clId="{2C0A8A16-6C16-4D26-93D4-8DDF4395A37E}" dt="2024-07-04T03:05:41.864" v="8367" actId="20577"/>
          <ac:spMkLst>
            <pc:docMk/>
            <pc:sldMk cId="397190183" sldId="261"/>
            <ac:spMk id="3" creationId="{C572D359-B937-63B6-153E-BF50D29BCFEF}"/>
          </ac:spMkLst>
        </pc:spChg>
        <pc:spChg chg="add mod">
          <ac:chgData name="Krish Advani" userId="ce50cd90ce678795" providerId="LiveId" clId="{2C0A8A16-6C16-4D26-93D4-8DDF4395A37E}" dt="2024-07-03T17:53:58.311" v="7329" actId="1035"/>
          <ac:spMkLst>
            <pc:docMk/>
            <pc:sldMk cId="397190183" sldId="261"/>
            <ac:spMk id="4" creationId="{70687952-7773-BA6F-535A-38A49703BBE4}"/>
          </ac:spMkLst>
        </pc:spChg>
        <pc:spChg chg="add mod">
          <ac:chgData name="Krish Advani" userId="ce50cd90ce678795" providerId="LiveId" clId="{2C0A8A16-6C16-4D26-93D4-8DDF4395A37E}" dt="2024-07-03T18:11:23.632" v="7705" actId="1035"/>
          <ac:spMkLst>
            <pc:docMk/>
            <pc:sldMk cId="397190183" sldId="261"/>
            <ac:spMk id="7" creationId="{9E6516A0-8495-4C88-30BE-84A448B819D5}"/>
          </ac:spMkLst>
        </pc:spChg>
        <pc:spChg chg="add">
          <ac:chgData name="Krish Advani" userId="ce50cd90ce678795" providerId="LiveId" clId="{2C0A8A16-6C16-4D26-93D4-8DDF4395A37E}" dt="2024-06-30T22:56:00.271" v="2623" actId="26606"/>
          <ac:spMkLst>
            <pc:docMk/>
            <pc:sldMk cId="397190183" sldId="261"/>
            <ac:spMk id="8" creationId="{1B15ED52-F352-441B-82BF-E0EA34836D08}"/>
          </ac:spMkLst>
        </pc:spChg>
        <pc:spChg chg="add mod">
          <ac:chgData name="Krish Advani" userId="ce50cd90ce678795" providerId="LiveId" clId="{2C0A8A16-6C16-4D26-93D4-8DDF4395A37E}" dt="2024-07-03T18:26:45.878" v="8040" actId="767"/>
          <ac:spMkLst>
            <pc:docMk/>
            <pc:sldMk cId="397190183" sldId="261"/>
            <ac:spMk id="9" creationId="{CC864162-EF83-94FC-127A-DFD976E5DC30}"/>
          </ac:spMkLst>
        </pc:spChg>
        <pc:spChg chg="add">
          <ac:chgData name="Krish Advani" userId="ce50cd90ce678795" providerId="LiveId" clId="{2C0A8A16-6C16-4D26-93D4-8DDF4395A37E}" dt="2024-06-30T22:56:00.271" v="2623" actId="26606"/>
          <ac:spMkLst>
            <pc:docMk/>
            <pc:sldMk cId="397190183" sldId="261"/>
            <ac:spMk id="10" creationId="{3B2E3793-BFE6-45A2-9B7B-E18844431C99}"/>
          </ac:spMkLst>
        </pc:spChg>
        <pc:spChg chg="add">
          <ac:chgData name="Krish Advani" userId="ce50cd90ce678795" providerId="LiveId" clId="{2C0A8A16-6C16-4D26-93D4-8DDF4395A37E}" dt="2024-06-30T22:56:00.271" v="2623" actId="26606"/>
          <ac:spMkLst>
            <pc:docMk/>
            <pc:sldMk cId="397190183" sldId="261"/>
            <ac:spMk id="12" creationId="{BC4C4868-CB8F-4AF9-9CDB-8108F2C19B67}"/>
          </ac:spMkLst>
        </pc:spChg>
        <pc:spChg chg="add">
          <ac:chgData name="Krish Advani" userId="ce50cd90ce678795" providerId="LiveId" clId="{2C0A8A16-6C16-4D26-93D4-8DDF4395A37E}" dt="2024-06-30T22:56:00.271" v="2623" actId="26606"/>
          <ac:spMkLst>
            <pc:docMk/>
            <pc:sldMk cId="397190183" sldId="261"/>
            <ac:spMk id="14" creationId="{375E0459-6403-40CD-989D-56A4407CA12E}"/>
          </ac:spMkLst>
        </pc:spChg>
        <pc:spChg chg="add">
          <ac:chgData name="Krish Advani" userId="ce50cd90ce678795" providerId="LiveId" clId="{2C0A8A16-6C16-4D26-93D4-8DDF4395A37E}" dt="2024-06-30T22:56:00.271" v="2623" actId="26606"/>
          <ac:spMkLst>
            <pc:docMk/>
            <pc:sldMk cId="397190183" sldId="261"/>
            <ac:spMk id="16" creationId="{53E5B1A8-3AC9-4BD1-9BBC-78CA94F2D1BA}"/>
          </ac:spMkLst>
        </pc:spChg>
        <pc:picChg chg="add mod">
          <ac:chgData name="Krish Advani" userId="ce50cd90ce678795" providerId="LiveId" clId="{2C0A8A16-6C16-4D26-93D4-8DDF4395A37E}" dt="2024-07-03T18:11:23.632" v="7705" actId="1035"/>
          <ac:picMkLst>
            <pc:docMk/>
            <pc:sldMk cId="397190183" sldId="261"/>
            <ac:picMk id="6" creationId="{BB7442C5-6E6D-E39F-110F-EFEF0F643EA2}"/>
          </ac:picMkLst>
        </pc:picChg>
      </pc:sldChg>
      <pc:sldChg chg="addSp modSp mod setBg">
        <pc:chgData name="Krish Advani" userId="ce50cd90ce678795" providerId="LiveId" clId="{2C0A8A16-6C16-4D26-93D4-8DDF4395A37E}" dt="2024-07-03T18:15:22.267" v="7874" actId="20577"/>
        <pc:sldMkLst>
          <pc:docMk/>
          <pc:sldMk cId="2361521686" sldId="262"/>
        </pc:sldMkLst>
        <pc:spChg chg="mod">
          <ac:chgData name="Krish Advani" userId="ce50cd90ce678795" providerId="LiveId" clId="{2C0A8A16-6C16-4D26-93D4-8DDF4395A37E}" dt="2024-06-30T22:56:08.290" v="2626" actId="26606"/>
          <ac:spMkLst>
            <pc:docMk/>
            <pc:sldMk cId="2361521686" sldId="262"/>
            <ac:spMk id="2" creationId="{E46DD0DA-BD9E-334F-2B0C-54B250576B2B}"/>
          </ac:spMkLst>
        </pc:spChg>
        <pc:spChg chg="mod">
          <ac:chgData name="Krish Advani" userId="ce50cd90ce678795" providerId="LiveId" clId="{2C0A8A16-6C16-4D26-93D4-8DDF4395A37E}" dt="2024-07-03T18:14:19.229" v="7778" actId="1036"/>
          <ac:spMkLst>
            <pc:docMk/>
            <pc:sldMk cId="2361521686" sldId="262"/>
            <ac:spMk id="3" creationId="{48953860-7262-8E82-D025-8D841DB6B7F0}"/>
          </ac:spMkLst>
        </pc:spChg>
        <pc:spChg chg="add">
          <ac:chgData name="Krish Advani" userId="ce50cd90ce678795" providerId="LiveId" clId="{2C0A8A16-6C16-4D26-93D4-8DDF4395A37E}" dt="2024-07-02T00:56:30.754" v="3893"/>
          <ac:spMkLst>
            <pc:docMk/>
            <pc:sldMk cId="2361521686" sldId="262"/>
            <ac:spMk id="4" creationId="{D8E9A8CF-3B6A-BFF5-43F0-02C198A424E3}"/>
          </ac:spMkLst>
        </pc:spChg>
        <pc:spChg chg="add mod">
          <ac:chgData name="Krish Advani" userId="ce50cd90ce678795" providerId="LiveId" clId="{2C0A8A16-6C16-4D26-93D4-8DDF4395A37E}" dt="2024-07-03T18:14:23.101" v="7780" actId="1036"/>
          <ac:spMkLst>
            <pc:docMk/>
            <pc:sldMk cId="2361521686" sldId="262"/>
            <ac:spMk id="5" creationId="{BB8209D7-5FAD-ACAC-1A16-7ED0D390512C}"/>
          </ac:spMkLst>
        </pc:spChg>
        <pc:spChg chg="add mod">
          <ac:chgData name="Krish Advani" userId="ce50cd90ce678795" providerId="LiveId" clId="{2C0A8A16-6C16-4D26-93D4-8DDF4395A37E}" dt="2024-07-03T18:15:22.267" v="7874" actId="20577"/>
          <ac:spMkLst>
            <pc:docMk/>
            <pc:sldMk cId="2361521686" sldId="262"/>
            <ac:spMk id="7" creationId="{FCE4CDE2-CD4A-90D1-002D-92FBDAE8C5EC}"/>
          </ac:spMkLst>
        </pc:spChg>
        <pc:spChg chg="add">
          <ac:chgData name="Krish Advani" userId="ce50cd90ce678795" providerId="LiveId" clId="{2C0A8A16-6C16-4D26-93D4-8DDF4395A37E}" dt="2024-06-30T22:56:08.290" v="2626" actId="26606"/>
          <ac:spMkLst>
            <pc:docMk/>
            <pc:sldMk cId="2361521686" sldId="262"/>
            <ac:spMk id="8" creationId="{1B15ED52-F352-441B-82BF-E0EA34836D08}"/>
          </ac:spMkLst>
        </pc:spChg>
        <pc:spChg chg="add">
          <ac:chgData name="Krish Advani" userId="ce50cd90ce678795" providerId="LiveId" clId="{2C0A8A16-6C16-4D26-93D4-8DDF4395A37E}" dt="2024-06-30T22:56:08.290" v="2626" actId="26606"/>
          <ac:spMkLst>
            <pc:docMk/>
            <pc:sldMk cId="2361521686" sldId="262"/>
            <ac:spMk id="10" creationId="{3B2E3793-BFE6-45A2-9B7B-E18844431C99}"/>
          </ac:spMkLst>
        </pc:spChg>
        <pc:spChg chg="add">
          <ac:chgData name="Krish Advani" userId="ce50cd90ce678795" providerId="LiveId" clId="{2C0A8A16-6C16-4D26-93D4-8DDF4395A37E}" dt="2024-06-30T22:56:08.290" v="2626" actId="26606"/>
          <ac:spMkLst>
            <pc:docMk/>
            <pc:sldMk cId="2361521686" sldId="262"/>
            <ac:spMk id="12" creationId="{BC4C4868-CB8F-4AF9-9CDB-8108F2C19B67}"/>
          </ac:spMkLst>
        </pc:spChg>
        <pc:spChg chg="add">
          <ac:chgData name="Krish Advani" userId="ce50cd90ce678795" providerId="LiveId" clId="{2C0A8A16-6C16-4D26-93D4-8DDF4395A37E}" dt="2024-06-30T22:56:08.290" v="2626" actId="26606"/>
          <ac:spMkLst>
            <pc:docMk/>
            <pc:sldMk cId="2361521686" sldId="262"/>
            <ac:spMk id="14" creationId="{375E0459-6403-40CD-989D-56A4407CA12E}"/>
          </ac:spMkLst>
        </pc:spChg>
        <pc:spChg chg="add">
          <ac:chgData name="Krish Advani" userId="ce50cd90ce678795" providerId="LiveId" clId="{2C0A8A16-6C16-4D26-93D4-8DDF4395A37E}" dt="2024-06-30T22:56:08.290" v="2626" actId="26606"/>
          <ac:spMkLst>
            <pc:docMk/>
            <pc:sldMk cId="2361521686" sldId="262"/>
            <ac:spMk id="16" creationId="{53E5B1A8-3AC9-4BD1-9BBC-78CA94F2D1BA}"/>
          </ac:spMkLst>
        </pc:spChg>
        <pc:graphicFrameChg chg="add mod">
          <ac:chgData name="Krish Advani" userId="ce50cd90ce678795" providerId="LiveId" clId="{2C0A8A16-6C16-4D26-93D4-8DDF4395A37E}" dt="2024-07-03T18:12:40.953" v="7724" actId="1076"/>
          <ac:graphicFrameMkLst>
            <pc:docMk/>
            <pc:sldMk cId="2361521686" sldId="262"/>
            <ac:graphicFrameMk id="6" creationId="{31E2BC79-AF25-DD90-1DF0-FF852FDCAD93}"/>
          </ac:graphicFrameMkLst>
        </pc:graphicFrameChg>
      </pc:sldChg>
      <pc:sldChg chg="addSp delSp modSp mod ord setBg">
        <pc:chgData name="Krish Advani" userId="ce50cd90ce678795" providerId="LiveId" clId="{2C0A8A16-6C16-4D26-93D4-8DDF4395A37E}" dt="2024-07-05T03:19:08.973" v="10506" actId="20577"/>
        <pc:sldMkLst>
          <pc:docMk/>
          <pc:sldMk cId="3835089151" sldId="263"/>
        </pc:sldMkLst>
        <pc:spChg chg="mod">
          <ac:chgData name="Krish Advani" userId="ce50cd90ce678795" providerId="LiveId" clId="{2C0A8A16-6C16-4D26-93D4-8DDF4395A37E}" dt="2024-07-03T18:30:15.901" v="8044" actId="26606"/>
          <ac:spMkLst>
            <pc:docMk/>
            <pc:sldMk cId="3835089151" sldId="263"/>
            <ac:spMk id="2" creationId="{729465FE-B32D-2F07-ACE8-4F5CE0A128E5}"/>
          </ac:spMkLst>
        </pc:spChg>
        <pc:spChg chg="mod">
          <ac:chgData name="Krish Advani" userId="ce50cd90ce678795" providerId="LiveId" clId="{2C0A8A16-6C16-4D26-93D4-8DDF4395A37E}" dt="2024-07-05T03:19:08.973" v="10506" actId="20577"/>
          <ac:spMkLst>
            <pc:docMk/>
            <pc:sldMk cId="3835089151" sldId="263"/>
            <ac:spMk id="3" creationId="{B3A74994-61D8-289B-8676-0407C84C2042}"/>
          </ac:spMkLst>
        </pc:spChg>
        <pc:spChg chg="add mod">
          <ac:chgData name="Krish Advani" userId="ce50cd90ce678795" providerId="LiveId" clId="{2C0A8A16-6C16-4D26-93D4-8DDF4395A37E}" dt="2024-07-03T18:30:15.901" v="8044" actId="26606"/>
          <ac:spMkLst>
            <pc:docMk/>
            <pc:sldMk cId="3835089151" sldId="263"/>
            <ac:spMk id="4" creationId="{69526D36-1799-0BC1-541D-CB9C8B22F4B5}"/>
          </ac:spMkLst>
        </pc:spChg>
        <pc:spChg chg="add del">
          <ac:chgData name="Krish Advani" userId="ce50cd90ce678795" providerId="LiveId" clId="{2C0A8A16-6C16-4D26-93D4-8DDF4395A37E}" dt="2024-07-03T18:30:15.901" v="8044" actId="26606"/>
          <ac:spMkLst>
            <pc:docMk/>
            <pc:sldMk cId="3835089151" sldId="263"/>
            <ac:spMk id="8" creationId="{1B15ED52-F352-441B-82BF-E0EA34836D08}"/>
          </ac:spMkLst>
        </pc:spChg>
        <pc:spChg chg="add del">
          <ac:chgData name="Krish Advani" userId="ce50cd90ce678795" providerId="LiveId" clId="{2C0A8A16-6C16-4D26-93D4-8DDF4395A37E}" dt="2024-07-03T18:30:15.901" v="8044" actId="26606"/>
          <ac:spMkLst>
            <pc:docMk/>
            <pc:sldMk cId="3835089151" sldId="263"/>
            <ac:spMk id="10" creationId="{3B2E3793-BFE6-45A2-9B7B-E18844431C99}"/>
          </ac:spMkLst>
        </pc:spChg>
        <pc:spChg chg="add del">
          <ac:chgData name="Krish Advani" userId="ce50cd90ce678795" providerId="LiveId" clId="{2C0A8A16-6C16-4D26-93D4-8DDF4395A37E}" dt="2024-07-03T18:30:15.901" v="8044" actId="26606"/>
          <ac:spMkLst>
            <pc:docMk/>
            <pc:sldMk cId="3835089151" sldId="263"/>
            <ac:spMk id="12" creationId="{BC4C4868-CB8F-4AF9-9CDB-8108F2C19B67}"/>
          </ac:spMkLst>
        </pc:spChg>
        <pc:spChg chg="add del">
          <ac:chgData name="Krish Advani" userId="ce50cd90ce678795" providerId="LiveId" clId="{2C0A8A16-6C16-4D26-93D4-8DDF4395A37E}" dt="2024-07-03T18:30:15.901" v="8044" actId="26606"/>
          <ac:spMkLst>
            <pc:docMk/>
            <pc:sldMk cId="3835089151" sldId="263"/>
            <ac:spMk id="14" creationId="{375E0459-6403-40CD-989D-56A4407CA12E}"/>
          </ac:spMkLst>
        </pc:spChg>
        <pc:spChg chg="add del">
          <ac:chgData name="Krish Advani" userId="ce50cd90ce678795" providerId="LiveId" clId="{2C0A8A16-6C16-4D26-93D4-8DDF4395A37E}" dt="2024-07-03T18:30:15.901" v="8044" actId="26606"/>
          <ac:spMkLst>
            <pc:docMk/>
            <pc:sldMk cId="3835089151" sldId="263"/>
            <ac:spMk id="16" creationId="{53E5B1A8-3AC9-4BD1-9BBC-78CA94F2D1BA}"/>
          </ac:spMkLst>
        </pc:spChg>
        <pc:spChg chg="add del">
          <ac:chgData name="Krish Advani" userId="ce50cd90ce678795" providerId="LiveId" clId="{2C0A8A16-6C16-4D26-93D4-8DDF4395A37E}" dt="2024-07-03T18:30:15.901" v="8044" actId="26606"/>
          <ac:spMkLst>
            <pc:docMk/>
            <pc:sldMk cId="3835089151" sldId="263"/>
            <ac:spMk id="21" creationId="{4FFBEE45-F140-49D5-85EA-C78C24340B23}"/>
          </ac:spMkLst>
        </pc:spChg>
      </pc:sldChg>
      <pc:sldChg chg="modSp new del mod">
        <pc:chgData name="Krish Advani" userId="ce50cd90ce678795" providerId="LiveId" clId="{2C0A8A16-6C16-4D26-93D4-8DDF4395A37E}" dt="2024-07-02T16:54:27.004" v="4096" actId="47"/>
        <pc:sldMkLst>
          <pc:docMk/>
          <pc:sldMk cId="1174060333" sldId="264"/>
        </pc:sldMkLst>
        <pc:spChg chg="mod">
          <ac:chgData name="Krish Advani" userId="ce50cd90ce678795" providerId="LiveId" clId="{2C0A8A16-6C16-4D26-93D4-8DDF4395A37E}" dt="2024-07-02T16:54:04.392" v="4092" actId="20577"/>
          <ac:spMkLst>
            <pc:docMk/>
            <pc:sldMk cId="1174060333" sldId="264"/>
            <ac:spMk id="2" creationId="{9485CF19-E046-C35C-7AB6-62B7524ED5C7}"/>
          </ac:spMkLst>
        </pc:spChg>
      </pc:sldChg>
      <pc:sldChg chg="addSp delSp modSp add mod ord">
        <pc:chgData name="Krish Advani" userId="ce50cd90ce678795" providerId="LiveId" clId="{2C0A8A16-6C16-4D26-93D4-8DDF4395A37E}" dt="2024-07-05T03:09:23.461" v="10342" actId="6549"/>
        <pc:sldMkLst>
          <pc:docMk/>
          <pc:sldMk cId="24818458" sldId="265"/>
        </pc:sldMkLst>
        <pc:spChg chg="mod">
          <ac:chgData name="Krish Advani" userId="ce50cd90ce678795" providerId="LiveId" clId="{2C0A8A16-6C16-4D26-93D4-8DDF4395A37E}" dt="2024-07-03T18:23:25.527" v="7969" actId="26606"/>
          <ac:spMkLst>
            <pc:docMk/>
            <pc:sldMk cId="24818458" sldId="265"/>
            <ac:spMk id="2" creationId="{F94AF067-4FF8-1F9C-43D2-1FA58702C4C8}"/>
          </ac:spMkLst>
        </pc:spChg>
        <pc:spChg chg="mod">
          <ac:chgData name="Krish Advani" userId="ce50cd90ce678795" providerId="LiveId" clId="{2C0A8A16-6C16-4D26-93D4-8DDF4395A37E}" dt="2024-07-05T03:09:23.461" v="10342" actId="6549"/>
          <ac:spMkLst>
            <pc:docMk/>
            <pc:sldMk cId="24818458" sldId="265"/>
            <ac:spMk id="3" creationId="{FBCB0941-CFF7-B657-0871-C72872F26CD7}"/>
          </ac:spMkLst>
        </pc:spChg>
        <pc:spChg chg="add del">
          <ac:chgData name="Krish Advani" userId="ce50cd90ce678795" providerId="LiveId" clId="{2C0A8A16-6C16-4D26-93D4-8DDF4395A37E}" dt="2024-07-03T18:23:25.527" v="7969" actId="26606"/>
          <ac:spMkLst>
            <pc:docMk/>
            <pc:sldMk cId="24818458" sldId="265"/>
            <ac:spMk id="8" creationId="{1B15ED52-F352-441B-82BF-E0EA34836D08}"/>
          </ac:spMkLst>
        </pc:spChg>
        <pc:spChg chg="add del">
          <ac:chgData name="Krish Advani" userId="ce50cd90ce678795" providerId="LiveId" clId="{2C0A8A16-6C16-4D26-93D4-8DDF4395A37E}" dt="2024-07-03T18:23:25.527" v="7969" actId="26606"/>
          <ac:spMkLst>
            <pc:docMk/>
            <pc:sldMk cId="24818458" sldId="265"/>
            <ac:spMk id="10" creationId="{3B2E3793-BFE6-45A2-9B7B-E18844431C99}"/>
          </ac:spMkLst>
        </pc:spChg>
        <pc:spChg chg="add del">
          <ac:chgData name="Krish Advani" userId="ce50cd90ce678795" providerId="LiveId" clId="{2C0A8A16-6C16-4D26-93D4-8DDF4395A37E}" dt="2024-07-03T18:23:25.527" v="7969" actId="26606"/>
          <ac:spMkLst>
            <pc:docMk/>
            <pc:sldMk cId="24818458" sldId="265"/>
            <ac:spMk id="12" creationId="{BC4C4868-CB8F-4AF9-9CDB-8108F2C19B67}"/>
          </ac:spMkLst>
        </pc:spChg>
        <pc:spChg chg="add del">
          <ac:chgData name="Krish Advani" userId="ce50cd90ce678795" providerId="LiveId" clId="{2C0A8A16-6C16-4D26-93D4-8DDF4395A37E}" dt="2024-07-03T18:23:25.527" v="7969" actId="26606"/>
          <ac:spMkLst>
            <pc:docMk/>
            <pc:sldMk cId="24818458" sldId="265"/>
            <ac:spMk id="14" creationId="{375E0459-6403-40CD-989D-56A4407CA12E}"/>
          </ac:spMkLst>
        </pc:spChg>
        <pc:spChg chg="add del">
          <ac:chgData name="Krish Advani" userId="ce50cd90ce678795" providerId="LiveId" clId="{2C0A8A16-6C16-4D26-93D4-8DDF4395A37E}" dt="2024-07-03T18:23:25.527" v="7969" actId="26606"/>
          <ac:spMkLst>
            <pc:docMk/>
            <pc:sldMk cId="24818458" sldId="265"/>
            <ac:spMk id="16" creationId="{53E5B1A8-3AC9-4BD1-9BBC-78CA94F2D1BA}"/>
          </ac:spMkLst>
        </pc:spChg>
        <pc:spChg chg="add">
          <ac:chgData name="Krish Advani" userId="ce50cd90ce678795" providerId="LiveId" clId="{2C0A8A16-6C16-4D26-93D4-8DDF4395A37E}" dt="2024-07-03T18:23:25.527" v="7969" actId="26606"/>
          <ac:spMkLst>
            <pc:docMk/>
            <pc:sldMk cId="24818458" sldId="265"/>
            <ac:spMk id="21" creationId="{04812C46-200A-4DEB-A05E-3ED6C68C2387}"/>
          </ac:spMkLst>
        </pc:spChg>
        <pc:spChg chg="add">
          <ac:chgData name="Krish Advani" userId="ce50cd90ce678795" providerId="LiveId" clId="{2C0A8A16-6C16-4D26-93D4-8DDF4395A37E}" dt="2024-07-03T18:23:25.527" v="7969" actId="26606"/>
          <ac:spMkLst>
            <pc:docMk/>
            <pc:sldMk cId="24818458" sldId="265"/>
            <ac:spMk id="23" creationId="{D1EA859B-E555-4109-94F3-6700E046E008}"/>
          </ac:spMkLst>
        </pc:spChg>
        <pc:spChg chg="add del">
          <ac:chgData name="Krish Advani" userId="ce50cd90ce678795" providerId="LiveId" clId="{2C0A8A16-6C16-4D26-93D4-8DDF4395A37E}" dt="2024-07-03T18:22:43.513" v="7963" actId="26606"/>
          <ac:spMkLst>
            <pc:docMk/>
            <pc:sldMk cId="24818458" sldId="265"/>
            <ac:spMk id="3076" creationId="{04812C46-200A-4DEB-A05E-3ED6C68C2387}"/>
          </ac:spMkLst>
        </pc:spChg>
        <pc:spChg chg="add del">
          <ac:chgData name="Krish Advani" userId="ce50cd90ce678795" providerId="LiveId" clId="{2C0A8A16-6C16-4D26-93D4-8DDF4395A37E}" dt="2024-07-03T18:22:43.513" v="7963" actId="26606"/>
          <ac:spMkLst>
            <pc:docMk/>
            <pc:sldMk cId="24818458" sldId="265"/>
            <ac:spMk id="3077" creationId="{D1EA859B-E555-4109-94F3-6700E046E008}"/>
          </ac:spMkLst>
        </pc:spChg>
        <pc:spChg chg="add del">
          <ac:chgData name="Krish Advani" userId="ce50cd90ce678795" providerId="LiveId" clId="{2C0A8A16-6C16-4D26-93D4-8DDF4395A37E}" dt="2024-07-03T18:22:23.519" v="7960" actId="26606"/>
          <ac:spMkLst>
            <pc:docMk/>
            <pc:sldMk cId="24818458" sldId="265"/>
            <ac:spMk id="3079" creationId="{04812C46-200A-4DEB-A05E-3ED6C68C2387}"/>
          </ac:spMkLst>
        </pc:spChg>
        <pc:spChg chg="add del">
          <ac:chgData name="Krish Advani" userId="ce50cd90ce678795" providerId="LiveId" clId="{2C0A8A16-6C16-4D26-93D4-8DDF4395A37E}" dt="2024-07-03T18:22:23.519" v="7960" actId="26606"/>
          <ac:spMkLst>
            <pc:docMk/>
            <pc:sldMk cId="24818458" sldId="265"/>
            <ac:spMk id="3081" creationId="{D1EA859B-E555-4109-94F3-6700E046E008}"/>
          </ac:spMkLst>
        </pc:spChg>
        <pc:picChg chg="add mod ord">
          <ac:chgData name="Krish Advani" userId="ce50cd90ce678795" providerId="LiveId" clId="{2C0A8A16-6C16-4D26-93D4-8DDF4395A37E}" dt="2024-07-03T18:23:48.297" v="7973" actId="14100"/>
          <ac:picMkLst>
            <pc:docMk/>
            <pc:sldMk cId="24818458" sldId="265"/>
            <ac:picMk id="5" creationId="{8304E555-E70C-A09D-C553-7951CBC36330}"/>
          </ac:picMkLst>
        </pc:picChg>
        <pc:picChg chg="add del mod ord">
          <ac:chgData name="Krish Advani" userId="ce50cd90ce678795" providerId="LiveId" clId="{2C0A8A16-6C16-4D26-93D4-8DDF4395A37E}" dt="2024-07-03T18:22:54.685" v="7964" actId="21"/>
          <ac:picMkLst>
            <pc:docMk/>
            <pc:sldMk cId="24818458" sldId="265"/>
            <ac:picMk id="3074" creationId="{D1BB83CC-D623-E0D0-64DB-E8AA730A65BD}"/>
          </ac:picMkLst>
        </pc:picChg>
      </pc:sldChg>
      <pc:sldChg chg="new del">
        <pc:chgData name="Krish Advani" userId="ce50cd90ce678795" providerId="LiveId" clId="{2C0A8A16-6C16-4D26-93D4-8DDF4395A37E}" dt="2024-07-02T16:54:23.189" v="4094" actId="680"/>
        <pc:sldMkLst>
          <pc:docMk/>
          <pc:sldMk cId="3284262543" sldId="265"/>
        </pc:sldMkLst>
      </pc:sldChg>
      <pc:sldChg chg="addSp delSp modSp add mod">
        <pc:chgData name="Krish Advani" userId="ce50cd90ce678795" providerId="LiveId" clId="{2C0A8A16-6C16-4D26-93D4-8DDF4395A37E}" dt="2024-07-11T20:10:40.730" v="11082" actId="20577"/>
        <pc:sldMkLst>
          <pc:docMk/>
          <pc:sldMk cId="967618516" sldId="266"/>
        </pc:sldMkLst>
        <pc:spChg chg="mod">
          <ac:chgData name="Krish Advani" userId="ce50cd90ce678795" providerId="LiveId" clId="{2C0A8A16-6C16-4D26-93D4-8DDF4395A37E}" dt="2024-07-05T03:32:29.405" v="11039" actId="1076"/>
          <ac:spMkLst>
            <pc:docMk/>
            <pc:sldMk cId="967618516" sldId="266"/>
            <ac:spMk id="2" creationId="{E46DD0DA-BD9E-334F-2B0C-54B250576B2B}"/>
          </ac:spMkLst>
        </pc:spChg>
        <pc:spChg chg="add del mod">
          <ac:chgData name="Krish Advani" userId="ce50cd90ce678795" providerId="LiveId" clId="{2C0A8A16-6C16-4D26-93D4-8DDF4395A37E}" dt="2024-07-05T03:31:49.864" v="11022" actId="26606"/>
          <ac:spMkLst>
            <pc:docMk/>
            <pc:sldMk cId="967618516" sldId="266"/>
            <ac:spMk id="3" creationId="{48953860-7262-8E82-D025-8D841DB6B7F0}"/>
          </ac:spMkLst>
        </pc:spChg>
        <pc:spChg chg="add del mod">
          <ac:chgData name="Krish Advani" userId="ce50cd90ce678795" providerId="LiveId" clId="{2C0A8A16-6C16-4D26-93D4-8DDF4395A37E}" dt="2024-07-03T17:02:36.161" v="6723" actId="478"/>
          <ac:spMkLst>
            <pc:docMk/>
            <pc:sldMk cId="967618516" sldId="266"/>
            <ac:spMk id="4" creationId="{FB50F267-B7CA-953C-E240-150BD856EB26}"/>
          </ac:spMkLst>
        </pc:spChg>
        <pc:spChg chg="del">
          <ac:chgData name="Krish Advani" userId="ce50cd90ce678795" providerId="LiveId" clId="{2C0A8A16-6C16-4D26-93D4-8DDF4395A37E}" dt="2024-07-05T03:31:49.864" v="11022" actId="26606"/>
          <ac:spMkLst>
            <pc:docMk/>
            <pc:sldMk cId="967618516" sldId="266"/>
            <ac:spMk id="8" creationId="{1B15ED52-F352-441B-82BF-E0EA34836D08}"/>
          </ac:spMkLst>
        </pc:spChg>
        <pc:spChg chg="del">
          <ac:chgData name="Krish Advani" userId="ce50cd90ce678795" providerId="LiveId" clId="{2C0A8A16-6C16-4D26-93D4-8DDF4395A37E}" dt="2024-07-05T03:31:49.864" v="11022" actId="26606"/>
          <ac:spMkLst>
            <pc:docMk/>
            <pc:sldMk cId="967618516" sldId="266"/>
            <ac:spMk id="10" creationId="{3B2E3793-BFE6-45A2-9B7B-E18844431C99}"/>
          </ac:spMkLst>
        </pc:spChg>
        <pc:spChg chg="del">
          <ac:chgData name="Krish Advani" userId="ce50cd90ce678795" providerId="LiveId" clId="{2C0A8A16-6C16-4D26-93D4-8DDF4395A37E}" dt="2024-07-05T03:31:49.864" v="11022" actId="26606"/>
          <ac:spMkLst>
            <pc:docMk/>
            <pc:sldMk cId="967618516" sldId="266"/>
            <ac:spMk id="12" creationId="{BC4C4868-CB8F-4AF9-9CDB-8108F2C19B67}"/>
          </ac:spMkLst>
        </pc:spChg>
        <pc:spChg chg="del">
          <ac:chgData name="Krish Advani" userId="ce50cd90ce678795" providerId="LiveId" clId="{2C0A8A16-6C16-4D26-93D4-8DDF4395A37E}" dt="2024-07-05T03:31:49.864" v="11022" actId="26606"/>
          <ac:spMkLst>
            <pc:docMk/>
            <pc:sldMk cId="967618516" sldId="266"/>
            <ac:spMk id="14" creationId="{375E0459-6403-40CD-989D-56A4407CA12E}"/>
          </ac:spMkLst>
        </pc:spChg>
        <pc:spChg chg="del">
          <ac:chgData name="Krish Advani" userId="ce50cd90ce678795" providerId="LiveId" clId="{2C0A8A16-6C16-4D26-93D4-8DDF4395A37E}" dt="2024-07-05T03:31:49.864" v="11022" actId="26606"/>
          <ac:spMkLst>
            <pc:docMk/>
            <pc:sldMk cId="967618516" sldId="266"/>
            <ac:spMk id="16" creationId="{53E5B1A8-3AC9-4BD1-9BBC-78CA94F2D1BA}"/>
          </ac:spMkLst>
        </pc:spChg>
        <pc:spChg chg="add">
          <ac:chgData name="Krish Advani" userId="ce50cd90ce678795" providerId="LiveId" clId="{2C0A8A16-6C16-4D26-93D4-8DDF4395A37E}" dt="2024-07-05T03:31:49.864" v="11022" actId="26606"/>
          <ac:spMkLst>
            <pc:docMk/>
            <pc:sldMk cId="967618516" sldId="266"/>
            <ac:spMk id="23" creationId="{245A9F99-D9B1-4094-A2E2-B90AC1DB7B9C}"/>
          </ac:spMkLst>
        </pc:spChg>
        <pc:spChg chg="add">
          <ac:chgData name="Krish Advani" userId="ce50cd90ce678795" providerId="LiveId" clId="{2C0A8A16-6C16-4D26-93D4-8DDF4395A37E}" dt="2024-07-05T03:31:49.864" v="11022" actId="26606"/>
          <ac:spMkLst>
            <pc:docMk/>
            <pc:sldMk cId="967618516" sldId="266"/>
            <ac:spMk id="25" creationId="{B7FAF607-473A-4A43-A23D-BBFF5C4117BB}"/>
          </ac:spMkLst>
        </pc:spChg>
        <pc:spChg chg="add mod">
          <ac:chgData name="Krish Advani" userId="ce50cd90ce678795" providerId="LiveId" clId="{2C0A8A16-6C16-4D26-93D4-8DDF4395A37E}" dt="2024-07-11T20:10:40.730" v="11082" actId="20577"/>
          <ac:spMkLst>
            <pc:docMk/>
            <pc:sldMk cId="967618516" sldId="266"/>
            <ac:spMk id="26" creationId="{48953860-7262-8E82-D025-8D841DB6B7F0}"/>
          </ac:spMkLst>
        </pc:spChg>
        <pc:grpChg chg="add">
          <ac:chgData name="Krish Advani" userId="ce50cd90ce678795" providerId="LiveId" clId="{2C0A8A16-6C16-4D26-93D4-8DDF4395A37E}" dt="2024-07-05T03:31:49.864" v="11022" actId="26606"/>
          <ac:grpSpMkLst>
            <pc:docMk/>
            <pc:sldMk cId="967618516" sldId="266"/>
            <ac:grpSpMk id="27" creationId="{C5F6476F-D303-44D3-B30F-1BA348F0F64A}"/>
          </ac:grpSpMkLst>
        </pc:grpChg>
        <pc:graphicFrameChg chg="add del">
          <ac:chgData name="Krish Advani" userId="ce50cd90ce678795" providerId="LiveId" clId="{2C0A8A16-6C16-4D26-93D4-8DDF4395A37E}" dt="2024-07-05T03:31:29.429" v="11017" actId="26606"/>
          <ac:graphicFrameMkLst>
            <pc:docMk/>
            <pc:sldMk cId="967618516" sldId="266"/>
            <ac:graphicFrameMk id="18" creationId="{F4E7185A-7266-1C02-A869-5C5FA6421764}"/>
          </ac:graphicFrameMkLst>
        </pc:graphicFrameChg>
        <pc:graphicFrameChg chg="add del">
          <ac:chgData name="Krish Advani" userId="ce50cd90ce678795" providerId="LiveId" clId="{2C0A8A16-6C16-4D26-93D4-8DDF4395A37E}" dt="2024-07-05T03:31:38.761" v="11019" actId="26606"/>
          <ac:graphicFrameMkLst>
            <pc:docMk/>
            <pc:sldMk cId="967618516" sldId="266"/>
            <ac:graphicFrameMk id="20" creationId="{3453EDB8-444B-EB55-9E2A-D6385F3E736D}"/>
          </ac:graphicFrameMkLst>
        </pc:graphicFrameChg>
        <pc:graphicFrameChg chg="add del">
          <ac:chgData name="Krish Advani" userId="ce50cd90ce678795" providerId="LiveId" clId="{2C0A8A16-6C16-4D26-93D4-8DDF4395A37E}" dt="2024-07-05T03:31:49.861" v="11021" actId="26606"/>
          <ac:graphicFrameMkLst>
            <pc:docMk/>
            <pc:sldMk cId="967618516" sldId="266"/>
            <ac:graphicFrameMk id="22" creationId="{6F83C62B-2708-CB3F-223E-6CE3F926952B}"/>
          </ac:graphicFrameMkLst>
        </pc:graphicFrameChg>
        <pc:picChg chg="add">
          <ac:chgData name="Krish Advani" userId="ce50cd90ce678795" providerId="LiveId" clId="{2C0A8A16-6C16-4D26-93D4-8DDF4395A37E}" dt="2024-07-05T03:31:49.864" v="11022" actId="26606"/>
          <ac:picMkLst>
            <pc:docMk/>
            <pc:sldMk cId="967618516" sldId="266"/>
            <ac:picMk id="24" creationId="{B064786E-6EE6-5293-4ED4-D3E18802E336}"/>
          </ac:picMkLst>
        </pc:picChg>
      </pc:sldChg>
      <pc:sldChg chg="addSp delSp modSp new mod setBg modClrScheme chgLayout">
        <pc:chgData name="Krish Advani" userId="ce50cd90ce678795" providerId="LiveId" clId="{2C0A8A16-6C16-4D26-93D4-8DDF4395A37E}" dt="2024-07-04T02:59:33.647" v="8170" actId="478"/>
        <pc:sldMkLst>
          <pc:docMk/>
          <pc:sldMk cId="2719454798" sldId="267"/>
        </pc:sldMkLst>
        <pc:spChg chg="del mod ord">
          <ac:chgData name="Krish Advani" userId="ce50cd90ce678795" providerId="LiveId" clId="{2C0A8A16-6C16-4D26-93D4-8DDF4395A37E}" dt="2024-07-04T02:58:07.586" v="8046" actId="700"/>
          <ac:spMkLst>
            <pc:docMk/>
            <pc:sldMk cId="2719454798" sldId="267"/>
            <ac:spMk id="2" creationId="{949ACC46-F7F8-3E60-B7C2-717B59471C85}"/>
          </ac:spMkLst>
        </pc:spChg>
        <pc:spChg chg="del mod ord">
          <ac:chgData name="Krish Advani" userId="ce50cd90ce678795" providerId="LiveId" clId="{2C0A8A16-6C16-4D26-93D4-8DDF4395A37E}" dt="2024-07-04T02:58:07.586" v="8046" actId="700"/>
          <ac:spMkLst>
            <pc:docMk/>
            <pc:sldMk cId="2719454798" sldId="267"/>
            <ac:spMk id="3" creationId="{BB83AF08-B52A-420C-7E6C-CA2102D7A6C0}"/>
          </ac:spMkLst>
        </pc:spChg>
        <pc:spChg chg="add mod ord">
          <ac:chgData name="Krish Advani" userId="ce50cd90ce678795" providerId="LiveId" clId="{2C0A8A16-6C16-4D26-93D4-8DDF4395A37E}" dt="2024-07-04T02:58:31.597" v="8090" actId="26606"/>
          <ac:spMkLst>
            <pc:docMk/>
            <pc:sldMk cId="2719454798" sldId="267"/>
            <ac:spMk id="4" creationId="{89460E2A-8BF3-A62B-C034-C0B086DF89DF}"/>
          </ac:spMkLst>
        </pc:spChg>
        <pc:spChg chg="add del mod ord">
          <ac:chgData name="Krish Advani" userId="ce50cd90ce678795" providerId="LiveId" clId="{2C0A8A16-6C16-4D26-93D4-8DDF4395A37E}" dt="2024-07-04T02:59:33.647" v="8170" actId="478"/>
          <ac:spMkLst>
            <pc:docMk/>
            <pc:sldMk cId="2719454798" sldId="267"/>
            <ac:spMk id="5" creationId="{4B15DF8E-3B49-2008-0EDD-87C6584F6A98}"/>
          </ac:spMkLst>
        </pc:spChg>
        <pc:spChg chg="add">
          <ac:chgData name="Krish Advani" userId="ce50cd90ce678795" providerId="LiveId" clId="{2C0A8A16-6C16-4D26-93D4-8DDF4395A37E}" dt="2024-07-04T02:58:31.597" v="8090" actId="26606"/>
          <ac:spMkLst>
            <pc:docMk/>
            <pc:sldMk cId="2719454798" sldId="267"/>
            <ac:spMk id="10" creationId="{6F5A5072-7B47-4D32-B52A-4EBBF590B8A5}"/>
          </ac:spMkLst>
        </pc:spChg>
        <pc:spChg chg="add">
          <ac:chgData name="Krish Advani" userId="ce50cd90ce678795" providerId="LiveId" clId="{2C0A8A16-6C16-4D26-93D4-8DDF4395A37E}" dt="2024-07-04T02:58:31.597" v="8090" actId="26606"/>
          <ac:spMkLst>
            <pc:docMk/>
            <pc:sldMk cId="2719454798" sldId="267"/>
            <ac:spMk id="12" creationId="{9715DAF0-AE1B-46C9-8A6B-DB2AA05AB91D}"/>
          </ac:spMkLst>
        </pc:spChg>
        <pc:spChg chg="add">
          <ac:chgData name="Krish Advani" userId="ce50cd90ce678795" providerId="LiveId" clId="{2C0A8A16-6C16-4D26-93D4-8DDF4395A37E}" dt="2024-07-04T02:58:31.597" v="8090" actId="26606"/>
          <ac:spMkLst>
            <pc:docMk/>
            <pc:sldMk cId="2719454798" sldId="267"/>
            <ac:spMk id="14" creationId="{6016219D-510E-4184-9090-6D5578A87BD1}"/>
          </ac:spMkLst>
        </pc:spChg>
        <pc:spChg chg="add">
          <ac:chgData name="Krish Advani" userId="ce50cd90ce678795" providerId="LiveId" clId="{2C0A8A16-6C16-4D26-93D4-8DDF4395A37E}" dt="2024-07-04T02:58:31.597" v="8090" actId="26606"/>
          <ac:spMkLst>
            <pc:docMk/>
            <pc:sldMk cId="2719454798" sldId="267"/>
            <ac:spMk id="16" creationId="{AFF4A713-7B75-4B21-90D7-5AB19547C728}"/>
          </ac:spMkLst>
        </pc:spChg>
        <pc:spChg chg="add">
          <ac:chgData name="Krish Advani" userId="ce50cd90ce678795" providerId="LiveId" clId="{2C0A8A16-6C16-4D26-93D4-8DDF4395A37E}" dt="2024-07-04T02:58:31.597" v="8090" actId="26606"/>
          <ac:spMkLst>
            <pc:docMk/>
            <pc:sldMk cId="2719454798" sldId="267"/>
            <ac:spMk id="18" creationId="{DC631C0B-6DA6-4E57-8231-CE32B3434A7E}"/>
          </ac:spMkLst>
        </pc:spChg>
        <pc:spChg chg="add">
          <ac:chgData name="Krish Advani" userId="ce50cd90ce678795" providerId="LiveId" clId="{2C0A8A16-6C16-4D26-93D4-8DDF4395A37E}" dt="2024-07-04T02:58:31.597" v="8090" actId="26606"/>
          <ac:spMkLst>
            <pc:docMk/>
            <pc:sldMk cId="2719454798" sldId="267"/>
            <ac:spMk id="20" creationId="{C29501E6-A978-4A61-9689-9085AF97A53A}"/>
          </ac:spMkLst>
        </pc:spChg>
      </pc:sldChg>
      <pc:sldChg chg="addSp delSp modSp new del">
        <pc:chgData name="Krish Advani" userId="ce50cd90ce678795" providerId="LiveId" clId="{2C0A8A16-6C16-4D26-93D4-8DDF4395A37E}" dt="2024-07-03T18:23:21.189" v="7967" actId="47"/>
        <pc:sldMkLst>
          <pc:docMk/>
          <pc:sldMk cId="3746679377" sldId="267"/>
        </pc:sldMkLst>
        <pc:spChg chg="del">
          <ac:chgData name="Krish Advani" userId="ce50cd90ce678795" providerId="LiveId" clId="{2C0A8A16-6C16-4D26-93D4-8DDF4395A37E}" dt="2024-07-03T18:23:02.182" v="7966"/>
          <ac:spMkLst>
            <pc:docMk/>
            <pc:sldMk cId="3746679377" sldId="267"/>
            <ac:spMk id="3" creationId="{662C01DB-A9E6-D200-FB9A-9D0EE21C0F29}"/>
          </ac:spMkLst>
        </pc:spChg>
        <pc:picChg chg="add mod">
          <ac:chgData name="Krish Advani" userId="ce50cd90ce678795" providerId="LiveId" clId="{2C0A8A16-6C16-4D26-93D4-8DDF4395A37E}" dt="2024-07-03T18:23:02.182" v="7966"/>
          <ac:picMkLst>
            <pc:docMk/>
            <pc:sldMk cId="3746679377" sldId="267"/>
            <ac:picMk id="3074" creationId="{D1BB83CC-D623-E0D0-64DB-E8AA730A65BD}"/>
          </ac:picMkLst>
        </pc:picChg>
      </pc:sldChg>
      <pc:sldChg chg="delSp add del setBg delDesignElem">
        <pc:chgData name="Krish Advani" userId="ce50cd90ce678795" providerId="LiveId" clId="{2C0A8A16-6C16-4D26-93D4-8DDF4395A37E}" dt="2024-07-04T02:58:56.499" v="8100" actId="47"/>
        <pc:sldMkLst>
          <pc:docMk/>
          <pc:sldMk cId="1840378035" sldId="268"/>
        </pc:sldMkLst>
        <pc:spChg chg="del">
          <ac:chgData name="Krish Advani" userId="ce50cd90ce678795" providerId="LiveId" clId="{2C0A8A16-6C16-4D26-93D4-8DDF4395A37E}" dt="2024-07-04T02:58:51.944" v="8099"/>
          <ac:spMkLst>
            <pc:docMk/>
            <pc:sldMk cId="1840378035" sldId="268"/>
            <ac:spMk id="10" creationId="{6F5A5072-7B47-4D32-B52A-4EBBF590B8A5}"/>
          </ac:spMkLst>
        </pc:spChg>
        <pc:spChg chg="del">
          <ac:chgData name="Krish Advani" userId="ce50cd90ce678795" providerId="LiveId" clId="{2C0A8A16-6C16-4D26-93D4-8DDF4395A37E}" dt="2024-07-04T02:58:51.944" v="8099"/>
          <ac:spMkLst>
            <pc:docMk/>
            <pc:sldMk cId="1840378035" sldId="268"/>
            <ac:spMk id="12" creationId="{9715DAF0-AE1B-46C9-8A6B-DB2AA05AB91D}"/>
          </ac:spMkLst>
        </pc:spChg>
        <pc:spChg chg="del">
          <ac:chgData name="Krish Advani" userId="ce50cd90ce678795" providerId="LiveId" clId="{2C0A8A16-6C16-4D26-93D4-8DDF4395A37E}" dt="2024-07-04T02:58:51.944" v="8099"/>
          <ac:spMkLst>
            <pc:docMk/>
            <pc:sldMk cId="1840378035" sldId="268"/>
            <ac:spMk id="14" creationId="{6016219D-510E-4184-9090-6D5578A87BD1}"/>
          </ac:spMkLst>
        </pc:spChg>
        <pc:spChg chg="del">
          <ac:chgData name="Krish Advani" userId="ce50cd90ce678795" providerId="LiveId" clId="{2C0A8A16-6C16-4D26-93D4-8DDF4395A37E}" dt="2024-07-04T02:58:51.944" v="8099"/>
          <ac:spMkLst>
            <pc:docMk/>
            <pc:sldMk cId="1840378035" sldId="268"/>
            <ac:spMk id="16" creationId="{AFF4A713-7B75-4B21-90D7-5AB19547C728}"/>
          </ac:spMkLst>
        </pc:spChg>
        <pc:spChg chg="del">
          <ac:chgData name="Krish Advani" userId="ce50cd90ce678795" providerId="LiveId" clId="{2C0A8A16-6C16-4D26-93D4-8DDF4395A37E}" dt="2024-07-04T02:58:51.944" v="8099"/>
          <ac:spMkLst>
            <pc:docMk/>
            <pc:sldMk cId="1840378035" sldId="268"/>
            <ac:spMk id="18" creationId="{DC631C0B-6DA6-4E57-8231-CE32B3434A7E}"/>
          </ac:spMkLst>
        </pc:spChg>
        <pc:spChg chg="del">
          <ac:chgData name="Krish Advani" userId="ce50cd90ce678795" providerId="LiveId" clId="{2C0A8A16-6C16-4D26-93D4-8DDF4395A37E}" dt="2024-07-04T02:58:51.944" v="8099"/>
          <ac:spMkLst>
            <pc:docMk/>
            <pc:sldMk cId="1840378035" sldId="268"/>
            <ac:spMk id="20" creationId="{C29501E6-A978-4A61-9689-9085AF97A53A}"/>
          </ac:spMkLst>
        </pc:spChg>
      </pc:sldChg>
      <pc:sldChg chg="delSp add del setBg delDesignElem">
        <pc:chgData name="Krish Advani" userId="ce50cd90ce678795" providerId="LiveId" clId="{2C0A8A16-6C16-4D26-93D4-8DDF4395A37E}" dt="2024-07-04T02:58:49.582" v="8097" actId="47"/>
        <pc:sldMkLst>
          <pc:docMk/>
          <pc:sldMk cId="2871083153" sldId="268"/>
        </pc:sldMkLst>
        <pc:spChg chg="del">
          <ac:chgData name="Krish Advani" userId="ce50cd90ce678795" providerId="LiveId" clId="{2C0A8A16-6C16-4D26-93D4-8DDF4395A37E}" dt="2024-07-04T02:58:47.187" v="8096"/>
          <ac:spMkLst>
            <pc:docMk/>
            <pc:sldMk cId="2871083153" sldId="268"/>
            <ac:spMk id="10" creationId="{6F5A5072-7B47-4D32-B52A-4EBBF590B8A5}"/>
          </ac:spMkLst>
        </pc:spChg>
        <pc:spChg chg="del">
          <ac:chgData name="Krish Advani" userId="ce50cd90ce678795" providerId="LiveId" clId="{2C0A8A16-6C16-4D26-93D4-8DDF4395A37E}" dt="2024-07-04T02:58:47.187" v="8096"/>
          <ac:spMkLst>
            <pc:docMk/>
            <pc:sldMk cId="2871083153" sldId="268"/>
            <ac:spMk id="12" creationId="{9715DAF0-AE1B-46C9-8A6B-DB2AA05AB91D}"/>
          </ac:spMkLst>
        </pc:spChg>
        <pc:spChg chg="del">
          <ac:chgData name="Krish Advani" userId="ce50cd90ce678795" providerId="LiveId" clId="{2C0A8A16-6C16-4D26-93D4-8DDF4395A37E}" dt="2024-07-04T02:58:47.187" v="8096"/>
          <ac:spMkLst>
            <pc:docMk/>
            <pc:sldMk cId="2871083153" sldId="268"/>
            <ac:spMk id="14" creationId="{6016219D-510E-4184-9090-6D5578A87BD1}"/>
          </ac:spMkLst>
        </pc:spChg>
        <pc:spChg chg="del">
          <ac:chgData name="Krish Advani" userId="ce50cd90ce678795" providerId="LiveId" clId="{2C0A8A16-6C16-4D26-93D4-8DDF4395A37E}" dt="2024-07-04T02:58:47.187" v="8096"/>
          <ac:spMkLst>
            <pc:docMk/>
            <pc:sldMk cId="2871083153" sldId="268"/>
            <ac:spMk id="16" creationId="{AFF4A713-7B75-4B21-90D7-5AB19547C728}"/>
          </ac:spMkLst>
        </pc:spChg>
        <pc:spChg chg="del">
          <ac:chgData name="Krish Advani" userId="ce50cd90ce678795" providerId="LiveId" clId="{2C0A8A16-6C16-4D26-93D4-8DDF4395A37E}" dt="2024-07-04T02:58:47.187" v="8096"/>
          <ac:spMkLst>
            <pc:docMk/>
            <pc:sldMk cId="2871083153" sldId="268"/>
            <ac:spMk id="18" creationId="{DC631C0B-6DA6-4E57-8231-CE32B3434A7E}"/>
          </ac:spMkLst>
        </pc:spChg>
        <pc:spChg chg="del">
          <ac:chgData name="Krish Advani" userId="ce50cd90ce678795" providerId="LiveId" clId="{2C0A8A16-6C16-4D26-93D4-8DDF4395A37E}" dt="2024-07-04T02:58:47.187" v="8096"/>
          <ac:spMkLst>
            <pc:docMk/>
            <pc:sldMk cId="2871083153" sldId="268"/>
            <ac:spMk id="20" creationId="{C29501E6-A978-4A61-9689-9085AF97A53A}"/>
          </ac:spMkLst>
        </pc:spChg>
      </pc:sldChg>
      <pc:sldChg chg="delSp modSp add mod ord">
        <pc:chgData name="Krish Advani" userId="ce50cd90ce678795" providerId="LiveId" clId="{2C0A8A16-6C16-4D26-93D4-8DDF4395A37E}" dt="2024-07-04T02:59:40.713" v="8171" actId="478"/>
        <pc:sldMkLst>
          <pc:docMk/>
          <pc:sldMk cId="3450565808" sldId="268"/>
        </pc:sldMkLst>
        <pc:spChg chg="mod">
          <ac:chgData name="Krish Advani" userId="ce50cd90ce678795" providerId="LiveId" clId="{2C0A8A16-6C16-4D26-93D4-8DDF4395A37E}" dt="2024-07-04T02:59:26.194" v="8169" actId="20577"/>
          <ac:spMkLst>
            <pc:docMk/>
            <pc:sldMk cId="3450565808" sldId="268"/>
            <ac:spMk id="4" creationId="{89460E2A-8BF3-A62B-C034-C0B086DF89DF}"/>
          </ac:spMkLst>
        </pc:spChg>
        <pc:spChg chg="del">
          <ac:chgData name="Krish Advani" userId="ce50cd90ce678795" providerId="LiveId" clId="{2C0A8A16-6C16-4D26-93D4-8DDF4395A37E}" dt="2024-07-04T02:59:40.713" v="8171" actId="478"/>
          <ac:spMkLst>
            <pc:docMk/>
            <pc:sldMk cId="3450565808" sldId="268"/>
            <ac:spMk id="5" creationId="{4B15DF8E-3B49-2008-0EDD-87C6584F6A98}"/>
          </ac:spMkLst>
        </pc:spChg>
      </pc:sldChg>
      <pc:sldChg chg="modSp add mod ord">
        <pc:chgData name="Krish Advani" userId="ce50cd90ce678795" providerId="LiveId" clId="{2C0A8A16-6C16-4D26-93D4-8DDF4395A37E}" dt="2024-07-04T03:08:53.011" v="8961" actId="20577"/>
        <pc:sldMkLst>
          <pc:docMk/>
          <pc:sldMk cId="2392214532" sldId="269"/>
        </pc:sldMkLst>
        <pc:spChg chg="mod">
          <ac:chgData name="Krish Advani" userId="ce50cd90ce678795" providerId="LiveId" clId="{2C0A8A16-6C16-4D26-93D4-8DDF4395A37E}" dt="2024-07-04T03:00:51.849" v="8228" actId="20577"/>
          <ac:spMkLst>
            <pc:docMk/>
            <pc:sldMk cId="2392214532" sldId="269"/>
            <ac:spMk id="2" creationId="{729465FE-B32D-2F07-ACE8-4F5CE0A128E5}"/>
          </ac:spMkLst>
        </pc:spChg>
        <pc:spChg chg="mod">
          <ac:chgData name="Krish Advani" userId="ce50cd90ce678795" providerId="LiveId" clId="{2C0A8A16-6C16-4D26-93D4-8DDF4395A37E}" dt="2024-07-04T03:08:53.011" v="8961" actId="20577"/>
          <ac:spMkLst>
            <pc:docMk/>
            <pc:sldMk cId="2392214532" sldId="269"/>
            <ac:spMk id="3" creationId="{B3A74994-61D8-289B-8676-0407C84C2042}"/>
          </ac:spMkLst>
        </pc:spChg>
        <pc:spChg chg="mod">
          <ac:chgData name="Krish Advani" userId="ce50cd90ce678795" providerId="LiveId" clId="{2C0A8A16-6C16-4D26-93D4-8DDF4395A37E}" dt="2024-07-04T03:06:13.911" v="8403" actId="1035"/>
          <ac:spMkLst>
            <pc:docMk/>
            <pc:sldMk cId="2392214532" sldId="269"/>
            <ac:spMk id="4" creationId="{69526D36-1799-0BC1-541D-CB9C8B22F4B5}"/>
          </ac:spMkLst>
        </pc:spChg>
      </pc:sldChg>
      <pc:sldChg chg="new del">
        <pc:chgData name="Krish Advani" userId="ce50cd90ce678795" providerId="LiveId" clId="{2C0A8A16-6C16-4D26-93D4-8DDF4395A37E}" dt="2024-07-04T02:59:46.411" v="8173" actId="47"/>
        <pc:sldMkLst>
          <pc:docMk/>
          <pc:sldMk cId="3102923453" sldId="269"/>
        </pc:sldMkLst>
      </pc:sldChg>
      <pc:sldChg chg="new del">
        <pc:chgData name="Krish Advani" userId="ce50cd90ce678795" providerId="LiveId" clId="{2C0A8A16-6C16-4D26-93D4-8DDF4395A37E}" dt="2024-07-04T03:14:44.785" v="8964" actId="47"/>
        <pc:sldMkLst>
          <pc:docMk/>
          <pc:sldMk cId="1860625121" sldId="270"/>
        </pc:sldMkLst>
      </pc:sldChg>
      <pc:sldChg chg="modSp add mod">
        <pc:chgData name="Krish Advani" userId="ce50cd90ce678795" providerId="LiveId" clId="{2C0A8A16-6C16-4D26-93D4-8DDF4395A37E}" dt="2024-07-04T03:19:33.777" v="9659" actId="20577"/>
        <pc:sldMkLst>
          <pc:docMk/>
          <pc:sldMk cId="3853324337" sldId="271"/>
        </pc:sldMkLst>
        <pc:spChg chg="mod">
          <ac:chgData name="Krish Advani" userId="ce50cd90ce678795" providerId="LiveId" clId="{2C0A8A16-6C16-4D26-93D4-8DDF4395A37E}" dt="2024-07-04T03:15:14.072" v="8990" actId="20577"/>
          <ac:spMkLst>
            <pc:docMk/>
            <pc:sldMk cId="3853324337" sldId="271"/>
            <ac:spMk id="2" creationId="{729465FE-B32D-2F07-ACE8-4F5CE0A128E5}"/>
          </ac:spMkLst>
        </pc:spChg>
        <pc:spChg chg="mod">
          <ac:chgData name="Krish Advani" userId="ce50cd90ce678795" providerId="LiveId" clId="{2C0A8A16-6C16-4D26-93D4-8DDF4395A37E}" dt="2024-07-04T03:19:33.777" v="9659" actId="20577"/>
          <ac:spMkLst>
            <pc:docMk/>
            <pc:sldMk cId="3853324337" sldId="271"/>
            <ac:spMk id="3" creationId="{B3A74994-61D8-289B-8676-0407C84C2042}"/>
          </ac:spMkLst>
        </pc:spChg>
        <pc:spChg chg="mod">
          <ac:chgData name="Krish Advani" userId="ce50cd90ce678795" providerId="LiveId" clId="{2C0A8A16-6C16-4D26-93D4-8DDF4395A37E}" dt="2024-07-04T03:16:46.797" v="9192" actId="1076"/>
          <ac:spMkLst>
            <pc:docMk/>
            <pc:sldMk cId="3853324337" sldId="271"/>
            <ac:spMk id="4" creationId="{69526D36-1799-0BC1-541D-CB9C8B22F4B5}"/>
          </ac:spMkLst>
        </pc:spChg>
      </pc:sldChg>
      <pc:sldChg chg="modSp add mod">
        <pc:chgData name="Krish Advani" userId="ce50cd90ce678795" providerId="LiveId" clId="{2C0A8A16-6C16-4D26-93D4-8DDF4395A37E}" dt="2024-07-04T03:28:57.756" v="10278" actId="20577"/>
        <pc:sldMkLst>
          <pc:docMk/>
          <pc:sldMk cId="9070638" sldId="272"/>
        </pc:sldMkLst>
        <pc:spChg chg="mod">
          <ac:chgData name="Krish Advani" userId="ce50cd90ce678795" providerId="LiveId" clId="{2C0A8A16-6C16-4D26-93D4-8DDF4395A37E}" dt="2024-07-04T03:22:54.547" v="9702" actId="20577"/>
          <ac:spMkLst>
            <pc:docMk/>
            <pc:sldMk cId="9070638" sldId="272"/>
            <ac:spMk id="2" creationId="{729465FE-B32D-2F07-ACE8-4F5CE0A128E5}"/>
          </ac:spMkLst>
        </pc:spChg>
        <pc:spChg chg="mod">
          <ac:chgData name="Krish Advani" userId="ce50cd90ce678795" providerId="LiveId" clId="{2C0A8A16-6C16-4D26-93D4-8DDF4395A37E}" dt="2024-07-04T03:28:57.756" v="10278" actId="20577"/>
          <ac:spMkLst>
            <pc:docMk/>
            <pc:sldMk cId="9070638" sldId="272"/>
            <ac:spMk id="3" creationId="{B3A74994-61D8-289B-8676-0407C84C2042}"/>
          </ac:spMkLst>
        </pc:spChg>
        <pc:spChg chg="mod">
          <ac:chgData name="Krish Advani" userId="ce50cd90ce678795" providerId="LiveId" clId="{2C0A8A16-6C16-4D26-93D4-8DDF4395A37E}" dt="2024-07-04T03:23:59.830" v="9846" actId="20577"/>
          <ac:spMkLst>
            <pc:docMk/>
            <pc:sldMk cId="9070638" sldId="272"/>
            <ac:spMk id="4" creationId="{69526D36-1799-0BC1-541D-CB9C8B22F4B5}"/>
          </ac:spMkLst>
        </pc:spChg>
      </pc:sldChg>
      <pc:sldChg chg="new del">
        <pc:chgData name="Krish Advani" userId="ce50cd90ce678795" providerId="LiveId" clId="{2C0A8A16-6C16-4D26-93D4-8DDF4395A37E}" dt="2024-07-04T03:20:03.885" v="9661" actId="47"/>
        <pc:sldMkLst>
          <pc:docMk/>
          <pc:sldMk cId="543941618" sldId="272"/>
        </pc:sldMkLst>
      </pc:sldChg>
      <pc:sldChg chg="new del">
        <pc:chgData name="Krish Advani" userId="ce50cd90ce678795" providerId="LiveId" clId="{2C0A8A16-6C16-4D26-93D4-8DDF4395A37E}" dt="2024-07-04T03:29:09.770" v="10280" actId="47"/>
        <pc:sldMkLst>
          <pc:docMk/>
          <pc:sldMk cId="30767297" sldId="273"/>
        </pc:sldMkLst>
      </pc:sldChg>
      <pc:sldChg chg="addSp modSp new mod setBg">
        <pc:chgData name="Krish Advani" userId="ce50cd90ce678795" providerId="LiveId" clId="{2C0A8A16-6C16-4D26-93D4-8DDF4395A37E}" dt="2024-07-05T03:33:22.867" v="11071" actId="20577"/>
        <pc:sldMkLst>
          <pc:docMk/>
          <pc:sldMk cId="1829277509" sldId="273"/>
        </pc:sldMkLst>
        <pc:spChg chg="mod">
          <ac:chgData name="Krish Advani" userId="ce50cd90ce678795" providerId="LiveId" clId="{2C0A8A16-6C16-4D26-93D4-8DDF4395A37E}" dt="2024-07-05T03:28:53.451" v="10936" actId="20577"/>
          <ac:spMkLst>
            <pc:docMk/>
            <pc:sldMk cId="1829277509" sldId="273"/>
            <ac:spMk id="2" creationId="{76D72F41-0210-44D5-F4E0-A04DC290628D}"/>
          </ac:spMkLst>
        </pc:spChg>
        <pc:spChg chg="mod">
          <ac:chgData name="Krish Advani" userId="ce50cd90ce678795" providerId="LiveId" clId="{2C0A8A16-6C16-4D26-93D4-8DDF4395A37E}" dt="2024-07-05T03:33:22.867" v="11071" actId="20577"/>
          <ac:spMkLst>
            <pc:docMk/>
            <pc:sldMk cId="1829277509" sldId="273"/>
            <ac:spMk id="3" creationId="{0DF71360-7D47-3A19-8231-BEC520C53C92}"/>
          </ac:spMkLst>
        </pc:spChg>
        <pc:spChg chg="add">
          <ac:chgData name="Krish Advani" userId="ce50cd90ce678795" providerId="LiveId" clId="{2C0A8A16-6C16-4D26-93D4-8DDF4395A37E}" dt="2024-07-05T03:23:19.279" v="10524" actId="26606"/>
          <ac:spMkLst>
            <pc:docMk/>
            <pc:sldMk cId="1829277509" sldId="273"/>
            <ac:spMk id="8" creationId="{DEE2AD96-B495-4E06-9291-B71706F728CB}"/>
          </ac:spMkLst>
        </pc:spChg>
        <pc:spChg chg="add">
          <ac:chgData name="Krish Advani" userId="ce50cd90ce678795" providerId="LiveId" clId="{2C0A8A16-6C16-4D26-93D4-8DDF4395A37E}" dt="2024-07-05T03:23:19.279" v="10524" actId="26606"/>
          <ac:spMkLst>
            <pc:docMk/>
            <pc:sldMk cId="1829277509" sldId="273"/>
            <ac:spMk id="10" creationId="{53CF6D67-C5A8-4ADD-9E8E-1E38CA1D3166}"/>
          </ac:spMkLst>
        </pc:spChg>
        <pc:spChg chg="add">
          <ac:chgData name="Krish Advani" userId="ce50cd90ce678795" providerId="LiveId" clId="{2C0A8A16-6C16-4D26-93D4-8DDF4395A37E}" dt="2024-07-05T03:23:19.279" v="10524" actId="26606"/>
          <ac:spMkLst>
            <pc:docMk/>
            <pc:sldMk cId="1829277509" sldId="273"/>
            <ac:spMk id="12" creationId="{86909FA0-B515-4681-B7A8-FA281D133B94}"/>
          </ac:spMkLst>
        </pc:spChg>
        <pc:spChg chg="add">
          <ac:chgData name="Krish Advani" userId="ce50cd90ce678795" providerId="LiveId" clId="{2C0A8A16-6C16-4D26-93D4-8DDF4395A37E}" dt="2024-07-05T03:23:19.279" v="10524" actId="26606"/>
          <ac:spMkLst>
            <pc:docMk/>
            <pc:sldMk cId="1829277509" sldId="273"/>
            <ac:spMk id="14" creationId="{21C9FE86-FCC3-4A31-AA1C-C882262B7FE7}"/>
          </ac:spMkLst>
        </pc:spChg>
        <pc:spChg chg="add">
          <ac:chgData name="Krish Advani" userId="ce50cd90ce678795" providerId="LiveId" clId="{2C0A8A16-6C16-4D26-93D4-8DDF4395A37E}" dt="2024-07-05T03:23:19.279" v="10524" actId="26606"/>
          <ac:spMkLst>
            <pc:docMk/>
            <pc:sldMk cId="1829277509" sldId="273"/>
            <ac:spMk id="16" creationId="{7D96243B-ECED-4B71-8E06-AE9A285EAD20}"/>
          </ac:spMkLst>
        </pc:spChg>
        <pc:spChg chg="add">
          <ac:chgData name="Krish Advani" userId="ce50cd90ce678795" providerId="LiveId" clId="{2C0A8A16-6C16-4D26-93D4-8DDF4395A37E}" dt="2024-07-05T03:23:19.279" v="10524" actId="26606"/>
          <ac:spMkLst>
            <pc:docMk/>
            <pc:sldMk cId="1829277509" sldId="273"/>
            <ac:spMk id="18" creationId="{A09989E4-EFDC-4A90-A633-E0525FB4139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DBD988-7E2E-4017-9D2E-0E28380CC4F1}" type="datetimeFigureOut">
              <a:rPr lang="en-US" smtClean="0"/>
              <a:t>7/11/2024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67CA3E-C1CC-498E-A9C9-AE5FCFBA1872}" type="slidenum">
              <a:rPr lang="en-US" smtClean="0"/>
              <a:t>‹#›</a:t>
            </a:fld>
            <a:endParaRPr lang="en-US"/>
          </a:p>
        </p:txBody>
      </p:sp>
    </p:spTree>
    <p:extLst>
      <p:ext uri="{BB962C8B-B14F-4D97-AF65-F5344CB8AC3E}">
        <p14:creationId xmlns:p14="http://schemas.microsoft.com/office/powerpoint/2010/main" val="3053532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67CA3E-C1CC-498E-A9C9-AE5FCFBA1872}" type="slidenum">
              <a:rPr lang="en-US" smtClean="0"/>
              <a:t>12</a:t>
            </a:fld>
            <a:endParaRPr lang="en-US"/>
          </a:p>
        </p:txBody>
      </p:sp>
    </p:spTree>
    <p:extLst>
      <p:ext uri="{BB962C8B-B14F-4D97-AF65-F5344CB8AC3E}">
        <p14:creationId xmlns:p14="http://schemas.microsoft.com/office/powerpoint/2010/main" val="2058623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67CA3E-C1CC-498E-A9C9-AE5FCFBA1872}" type="slidenum">
              <a:rPr lang="en-US" smtClean="0"/>
              <a:t>13</a:t>
            </a:fld>
            <a:endParaRPr lang="en-US"/>
          </a:p>
        </p:txBody>
      </p:sp>
    </p:spTree>
    <p:extLst>
      <p:ext uri="{BB962C8B-B14F-4D97-AF65-F5344CB8AC3E}">
        <p14:creationId xmlns:p14="http://schemas.microsoft.com/office/powerpoint/2010/main" val="3597625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67CA3E-C1CC-498E-A9C9-AE5FCFBA1872}" type="slidenum">
              <a:rPr lang="en-US" smtClean="0"/>
              <a:t>14</a:t>
            </a:fld>
            <a:endParaRPr lang="en-US"/>
          </a:p>
        </p:txBody>
      </p:sp>
    </p:spTree>
    <p:extLst>
      <p:ext uri="{BB962C8B-B14F-4D97-AF65-F5344CB8AC3E}">
        <p14:creationId xmlns:p14="http://schemas.microsoft.com/office/powerpoint/2010/main" val="4028391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67CA3E-C1CC-498E-A9C9-AE5FCFBA1872}" type="slidenum">
              <a:rPr lang="en-US" smtClean="0"/>
              <a:t>15</a:t>
            </a:fld>
            <a:endParaRPr lang="en-US"/>
          </a:p>
        </p:txBody>
      </p:sp>
    </p:spTree>
    <p:extLst>
      <p:ext uri="{BB962C8B-B14F-4D97-AF65-F5344CB8AC3E}">
        <p14:creationId xmlns:p14="http://schemas.microsoft.com/office/powerpoint/2010/main" val="250680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6DCBF-024C-338B-413A-78E1C12DF7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D1077A5-8140-DCA1-E743-016DFB62ED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4E9982-9330-D81C-9306-CF72925FE09E}"/>
              </a:ext>
            </a:extLst>
          </p:cNvPr>
          <p:cNvSpPr>
            <a:spLocks noGrp="1"/>
          </p:cNvSpPr>
          <p:nvPr>
            <p:ph type="dt" sz="half" idx="10"/>
          </p:nvPr>
        </p:nvSpPr>
        <p:spPr/>
        <p:txBody>
          <a:bodyPr/>
          <a:lstStyle/>
          <a:p>
            <a:fld id="{DF8C73E8-D3B7-4FB4-BBCB-048F5BC78259}" type="datetimeFigureOut">
              <a:rPr lang="en-US" smtClean="0"/>
              <a:t>7/11/2024</a:t>
            </a:fld>
            <a:endParaRPr lang="en-US"/>
          </a:p>
        </p:txBody>
      </p:sp>
      <p:sp>
        <p:nvSpPr>
          <p:cNvPr id="5" name="Footer Placeholder 4">
            <a:extLst>
              <a:ext uri="{FF2B5EF4-FFF2-40B4-BE49-F238E27FC236}">
                <a16:creationId xmlns:a16="http://schemas.microsoft.com/office/drawing/2014/main" id="{FE3F5244-1ADB-1EAD-9ECA-3ED0D766F7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395139-9FB3-80CC-7E91-E52F84DC66BE}"/>
              </a:ext>
            </a:extLst>
          </p:cNvPr>
          <p:cNvSpPr>
            <a:spLocks noGrp="1"/>
          </p:cNvSpPr>
          <p:nvPr>
            <p:ph type="sldNum" sz="quarter" idx="12"/>
          </p:nvPr>
        </p:nvSpPr>
        <p:spPr/>
        <p:txBody>
          <a:bodyPr/>
          <a:lstStyle/>
          <a:p>
            <a:fld id="{06A6C314-FB09-4508-87C5-47D2250ADEBA}" type="slidenum">
              <a:rPr lang="en-US" smtClean="0"/>
              <a:t>‹#›</a:t>
            </a:fld>
            <a:endParaRPr lang="en-US"/>
          </a:p>
        </p:txBody>
      </p:sp>
    </p:spTree>
    <p:extLst>
      <p:ext uri="{BB962C8B-B14F-4D97-AF65-F5344CB8AC3E}">
        <p14:creationId xmlns:p14="http://schemas.microsoft.com/office/powerpoint/2010/main" val="4230191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FAB4B-3B95-1146-8E5E-DA8166772AD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B3C1BF-DB24-31CD-035B-0CC5F6789A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892C6B-B141-FE11-190D-5559407693A3}"/>
              </a:ext>
            </a:extLst>
          </p:cNvPr>
          <p:cNvSpPr>
            <a:spLocks noGrp="1"/>
          </p:cNvSpPr>
          <p:nvPr>
            <p:ph type="dt" sz="half" idx="10"/>
          </p:nvPr>
        </p:nvSpPr>
        <p:spPr/>
        <p:txBody>
          <a:bodyPr/>
          <a:lstStyle/>
          <a:p>
            <a:fld id="{DF8C73E8-D3B7-4FB4-BBCB-048F5BC78259}" type="datetimeFigureOut">
              <a:rPr lang="en-US" smtClean="0"/>
              <a:t>7/11/2024</a:t>
            </a:fld>
            <a:endParaRPr lang="en-US"/>
          </a:p>
        </p:txBody>
      </p:sp>
      <p:sp>
        <p:nvSpPr>
          <p:cNvPr id="5" name="Footer Placeholder 4">
            <a:extLst>
              <a:ext uri="{FF2B5EF4-FFF2-40B4-BE49-F238E27FC236}">
                <a16:creationId xmlns:a16="http://schemas.microsoft.com/office/drawing/2014/main" id="{F60AD4E7-7E55-CBA4-7AA1-03BC12E366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3A7633-0426-3D75-80AB-C96938667748}"/>
              </a:ext>
            </a:extLst>
          </p:cNvPr>
          <p:cNvSpPr>
            <a:spLocks noGrp="1"/>
          </p:cNvSpPr>
          <p:nvPr>
            <p:ph type="sldNum" sz="quarter" idx="12"/>
          </p:nvPr>
        </p:nvSpPr>
        <p:spPr/>
        <p:txBody>
          <a:bodyPr/>
          <a:lstStyle/>
          <a:p>
            <a:fld id="{06A6C314-FB09-4508-87C5-47D2250ADEBA}" type="slidenum">
              <a:rPr lang="en-US" smtClean="0"/>
              <a:t>‹#›</a:t>
            </a:fld>
            <a:endParaRPr lang="en-US"/>
          </a:p>
        </p:txBody>
      </p:sp>
    </p:spTree>
    <p:extLst>
      <p:ext uri="{BB962C8B-B14F-4D97-AF65-F5344CB8AC3E}">
        <p14:creationId xmlns:p14="http://schemas.microsoft.com/office/powerpoint/2010/main" val="1693676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7E3E3E-9ACE-4063-9F3D-226A64BB40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333F80A-A53D-940B-7FDF-BEAE8DB5E0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66BBE8-16DC-0002-8EAD-800C083C05E5}"/>
              </a:ext>
            </a:extLst>
          </p:cNvPr>
          <p:cNvSpPr>
            <a:spLocks noGrp="1"/>
          </p:cNvSpPr>
          <p:nvPr>
            <p:ph type="dt" sz="half" idx="10"/>
          </p:nvPr>
        </p:nvSpPr>
        <p:spPr/>
        <p:txBody>
          <a:bodyPr/>
          <a:lstStyle/>
          <a:p>
            <a:fld id="{DF8C73E8-D3B7-4FB4-BBCB-048F5BC78259}" type="datetimeFigureOut">
              <a:rPr lang="en-US" smtClean="0"/>
              <a:t>7/11/2024</a:t>
            </a:fld>
            <a:endParaRPr lang="en-US"/>
          </a:p>
        </p:txBody>
      </p:sp>
      <p:sp>
        <p:nvSpPr>
          <p:cNvPr id="5" name="Footer Placeholder 4">
            <a:extLst>
              <a:ext uri="{FF2B5EF4-FFF2-40B4-BE49-F238E27FC236}">
                <a16:creationId xmlns:a16="http://schemas.microsoft.com/office/drawing/2014/main" id="{0FD66442-B800-9634-19AD-A2CBD1F188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B516B0-DC62-38C4-6FE6-75D0B94656D7}"/>
              </a:ext>
            </a:extLst>
          </p:cNvPr>
          <p:cNvSpPr>
            <a:spLocks noGrp="1"/>
          </p:cNvSpPr>
          <p:nvPr>
            <p:ph type="sldNum" sz="quarter" idx="12"/>
          </p:nvPr>
        </p:nvSpPr>
        <p:spPr/>
        <p:txBody>
          <a:bodyPr/>
          <a:lstStyle/>
          <a:p>
            <a:fld id="{06A6C314-FB09-4508-87C5-47D2250ADEBA}" type="slidenum">
              <a:rPr lang="en-US" smtClean="0"/>
              <a:t>‹#›</a:t>
            </a:fld>
            <a:endParaRPr lang="en-US"/>
          </a:p>
        </p:txBody>
      </p:sp>
    </p:spTree>
    <p:extLst>
      <p:ext uri="{BB962C8B-B14F-4D97-AF65-F5344CB8AC3E}">
        <p14:creationId xmlns:p14="http://schemas.microsoft.com/office/powerpoint/2010/main" val="295989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99516-F630-F192-9497-380588ED09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82845C-A89C-0752-A40E-B4BC6EDB5C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3AB060-0CE7-F5F3-67EF-C0727D0F8B9A}"/>
              </a:ext>
            </a:extLst>
          </p:cNvPr>
          <p:cNvSpPr>
            <a:spLocks noGrp="1"/>
          </p:cNvSpPr>
          <p:nvPr>
            <p:ph type="dt" sz="half" idx="10"/>
          </p:nvPr>
        </p:nvSpPr>
        <p:spPr/>
        <p:txBody>
          <a:bodyPr/>
          <a:lstStyle/>
          <a:p>
            <a:fld id="{DF8C73E8-D3B7-4FB4-BBCB-048F5BC78259}" type="datetimeFigureOut">
              <a:rPr lang="en-US" smtClean="0"/>
              <a:t>7/11/2024</a:t>
            </a:fld>
            <a:endParaRPr lang="en-US"/>
          </a:p>
        </p:txBody>
      </p:sp>
      <p:sp>
        <p:nvSpPr>
          <p:cNvPr id="5" name="Footer Placeholder 4">
            <a:extLst>
              <a:ext uri="{FF2B5EF4-FFF2-40B4-BE49-F238E27FC236}">
                <a16:creationId xmlns:a16="http://schemas.microsoft.com/office/drawing/2014/main" id="{0AA57FB2-8A2D-4DDA-6F72-A5C219812D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2DFA1E-226B-5EC2-1AD9-B6D40BC87925}"/>
              </a:ext>
            </a:extLst>
          </p:cNvPr>
          <p:cNvSpPr>
            <a:spLocks noGrp="1"/>
          </p:cNvSpPr>
          <p:nvPr>
            <p:ph type="sldNum" sz="quarter" idx="12"/>
          </p:nvPr>
        </p:nvSpPr>
        <p:spPr/>
        <p:txBody>
          <a:bodyPr/>
          <a:lstStyle/>
          <a:p>
            <a:fld id="{06A6C314-FB09-4508-87C5-47D2250ADEBA}" type="slidenum">
              <a:rPr lang="en-US" smtClean="0"/>
              <a:t>‹#›</a:t>
            </a:fld>
            <a:endParaRPr lang="en-US"/>
          </a:p>
        </p:txBody>
      </p:sp>
    </p:spTree>
    <p:extLst>
      <p:ext uri="{BB962C8B-B14F-4D97-AF65-F5344CB8AC3E}">
        <p14:creationId xmlns:p14="http://schemas.microsoft.com/office/powerpoint/2010/main" val="2013702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027C4-91F1-6B14-6542-BF2A4174E3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BD7978-02F4-4D1F-F71F-742DC0B9271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D94692-C1A0-B981-A87D-9A6040792402}"/>
              </a:ext>
            </a:extLst>
          </p:cNvPr>
          <p:cNvSpPr>
            <a:spLocks noGrp="1"/>
          </p:cNvSpPr>
          <p:nvPr>
            <p:ph type="dt" sz="half" idx="10"/>
          </p:nvPr>
        </p:nvSpPr>
        <p:spPr/>
        <p:txBody>
          <a:bodyPr/>
          <a:lstStyle/>
          <a:p>
            <a:fld id="{DF8C73E8-D3B7-4FB4-BBCB-048F5BC78259}" type="datetimeFigureOut">
              <a:rPr lang="en-US" smtClean="0"/>
              <a:t>7/11/2024</a:t>
            </a:fld>
            <a:endParaRPr lang="en-US"/>
          </a:p>
        </p:txBody>
      </p:sp>
      <p:sp>
        <p:nvSpPr>
          <p:cNvPr id="5" name="Footer Placeholder 4">
            <a:extLst>
              <a:ext uri="{FF2B5EF4-FFF2-40B4-BE49-F238E27FC236}">
                <a16:creationId xmlns:a16="http://schemas.microsoft.com/office/drawing/2014/main" id="{42642700-E741-59F2-6C60-3B35F14B32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D847D7-3C09-889A-AF27-BDD1017FF9DD}"/>
              </a:ext>
            </a:extLst>
          </p:cNvPr>
          <p:cNvSpPr>
            <a:spLocks noGrp="1"/>
          </p:cNvSpPr>
          <p:nvPr>
            <p:ph type="sldNum" sz="quarter" idx="12"/>
          </p:nvPr>
        </p:nvSpPr>
        <p:spPr/>
        <p:txBody>
          <a:bodyPr/>
          <a:lstStyle/>
          <a:p>
            <a:fld id="{06A6C314-FB09-4508-87C5-47D2250ADEBA}" type="slidenum">
              <a:rPr lang="en-US" smtClean="0"/>
              <a:t>‹#›</a:t>
            </a:fld>
            <a:endParaRPr lang="en-US"/>
          </a:p>
        </p:txBody>
      </p:sp>
    </p:spTree>
    <p:extLst>
      <p:ext uri="{BB962C8B-B14F-4D97-AF65-F5344CB8AC3E}">
        <p14:creationId xmlns:p14="http://schemas.microsoft.com/office/powerpoint/2010/main" val="1610216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94C82-D932-1BD0-742F-264295CF5E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1A1147-868D-09B7-18B3-1D23288ACC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492083-EC40-93FD-D097-F15CAA5224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607E67-C1C5-7DAE-3852-F4FF08F91536}"/>
              </a:ext>
            </a:extLst>
          </p:cNvPr>
          <p:cNvSpPr>
            <a:spLocks noGrp="1"/>
          </p:cNvSpPr>
          <p:nvPr>
            <p:ph type="dt" sz="half" idx="10"/>
          </p:nvPr>
        </p:nvSpPr>
        <p:spPr/>
        <p:txBody>
          <a:bodyPr/>
          <a:lstStyle/>
          <a:p>
            <a:fld id="{DF8C73E8-D3B7-4FB4-BBCB-048F5BC78259}" type="datetimeFigureOut">
              <a:rPr lang="en-US" smtClean="0"/>
              <a:t>7/11/2024</a:t>
            </a:fld>
            <a:endParaRPr lang="en-US"/>
          </a:p>
        </p:txBody>
      </p:sp>
      <p:sp>
        <p:nvSpPr>
          <p:cNvPr id="6" name="Footer Placeholder 5">
            <a:extLst>
              <a:ext uri="{FF2B5EF4-FFF2-40B4-BE49-F238E27FC236}">
                <a16:creationId xmlns:a16="http://schemas.microsoft.com/office/drawing/2014/main" id="{06A48228-E21A-1597-15D5-E27433DCA2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B324EA-E681-932A-37D1-D2C4DAF8C274}"/>
              </a:ext>
            </a:extLst>
          </p:cNvPr>
          <p:cNvSpPr>
            <a:spLocks noGrp="1"/>
          </p:cNvSpPr>
          <p:nvPr>
            <p:ph type="sldNum" sz="quarter" idx="12"/>
          </p:nvPr>
        </p:nvSpPr>
        <p:spPr/>
        <p:txBody>
          <a:bodyPr/>
          <a:lstStyle/>
          <a:p>
            <a:fld id="{06A6C314-FB09-4508-87C5-47D2250ADEBA}" type="slidenum">
              <a:rPr lang="en-US" smtClean="0"/>
              <a:t>‹#›</a:t>
            </a:fld>
            <a:endParaRPr lang="en-US"/>
          </a:p>
        </p:txBody>
      </p:sp>
    </p:spTree>
    <p:extLst>
      <p:ext uri="{BB962C8B-B14F-4D97-AF65-F5344CB8AC3E}">
        <p14:creationId xmlns:p14="http://schemas.microsoft.com/office/powerpoint/2010/main" val="2579960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5D903-25DD-510A-165E-BE4DFC8EEBD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2FC53B-75AE-5F9C-CC95-18472E469C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71C986-A50A-7B9A-32F8-F95A073A7A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DD788E1-4760-6C79-2E15-CBEDC544E0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5CDA94-2538-4099-5CF7-E7EB2C5E40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515F1D7-21FF-555E-8183-313683341C82}"/>
              </a:ext>
            </a:extLst>
          </p:cNvPr>
          <p:cNvSpPr>
            <a:spLocks noGrp="1"/>
          </p:cNvSpPr>
          <p:nvPr>
            <p:ph type="dt" sz="half" idx="10"/>
          </p:nvPr>
        </p:nvSpPr>
        <p:spPr/>
        <p:txBody>
          <a:bodyPr/>
          <a:lstStyle/>
          <a:p>
            <a:fld id="{DF8C73E8-D3B7-4FB4-BBCB-048F5BC78259}" type="datetimeFigureOut">
              <a:rPr lang="en-US" smtClean="0"/>
              <a:t>7/11/2024</a:t>
            </a:fld>
            <a:endParaRPr lang="en-US"/>
          </a:p>
        </p:txBody>
      </p:sp>
      <p:sp>
        <p:nvSpPr>
          <p:cNvPr id="8" name="Footer Placeholder 7">
            <a:extLst>
              <a:ext uri="{FF2B5EF4-FFF2-40B4-BE49-F238E27FC236}">
                <a16:creationId xmlns:a16="http://schemas.microsoft.com/office/drawing/2014/main" id="{6BBA5413-4E25-56C1-38AF-5E47B17D831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17262E-36AE-64BF-787A-D397A511F725}"/>
              </a:ext>
            </a:extLst>
          </p:cNvPr>
          <p:cNvSpPr>
            <a:spLocks noGrp="1"/>
          </p:cNvSpPr>
          <p:nvPr>
            <p:ph type="sldNum" sz="quarter" idx="12"/>
          </p:nvPr>
        </p:nvSpPr>
        <p:spPr/>
        <p:txBody>
          <a:bodyPr/>
          <a:lstStyle/>
          <a:p>
            <a:fld id="{06A6C314-FB09-4508-87C5-47D2250ADEBA}" type="slidenum">
              <a:rPr lang="en-US" smtClean="0"/>
              <a:t>‹#›</a:t>
            </a:fld>
            <a:endParaRPr lang="en-US"/>
          </a:p>
        </p:txBody>
      </p:sp>
    </p:spTree>
    <p:extLst>
      <p:ext uri="{BB962C8B-B14F-4D97-AF65-F5344CB8AC3E}">
        <p14:creationId xmlns:p14="http://schemas.microsoft.com/office/powerpoint/2010/main" val="2337492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73D13-AE46-59EC-6A9D-667F008FAAC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166BF5-2EAB-A9C4-B3AB-B4E42957840D}"/>
              </a:ext>
            </a:extLst>
          </p:cNvPr>
          <p:cNvSpPr>
            <a:spLocks noGrp="1"/>
          </p:cNvSpPr>
          <p:nvPr>
            <p:ph type="dt" sz="half" idx="10"/>
          </p:nvPr>
        </p:nvSpPr>
        <p:spPr/>
        <p:txBody>
          <a:bodyPr/>
          <a:lstStyle/>
          <a:p>
            <a:fld id="{DF8C73E8-D3B7-4FB4-BBCB-048F5BC78259}" type="datetimeFigureOut">
              <a:rPr lang="en-US" smtClean="0"/>
              <a:t>7/11/2024</a:t>
            </a:fld>
            <a:endParaRPr lang="en-US"/>
          </a:p>
        </p:txBody>
      </p:sp>
      <p:sp>
        <p:nvSpPr>
          <p:cNvPr id="4" name="Footer Placeholder 3">
            <a:extLst>
              <a:ext uri="{FF2B5EF4-FFF2-40B4-BE49-F238E27FC236}">
                <a16:creationId xmlns:a16="http://schemas.microsoft.com/office/drawing/2014/main" id="{1541FFBC-5CA5-789D-10AD-583AB068CDF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66E690-762A-3A13-15A0-974DF59A7C6D}"/>
              </a:ext>
            </a:extLst>
          </p:cNvPr>
          <p:cNvSpPr>
            <a:spLocks noGrp="1"/>
          </p:cNvSpPr>
          <p:nvPr>
            <p:ph type="sldNum" sz="quarter" idx="12"/>
          </p:nvPr>
        </p:nvSpPr>
        <p:spPr/>
        <p:txBody>
          <a:bodyPr/>
          <a:lstStyle/>
          <a:p>
            <a:fld id="{06A6C314-FB09-4508-87C5-47D2250ADEBA}" type="slidenum">
              <a:rPr lang="en-US" smtClean="0"/>
              <a:t>‹#›</a:t>
            </a:fld>
            <a:endParaRPr lang="en-US"/>
          </a:p>
        </p:txBody>
      </p:sp>
    </p:spTree>
    <p:extLst>
      <p:ext uri="{BB962C8B-B14F-4D97-AF65-F5344CB8AC3E}">
        <p14:creationId xmlns:p14="http://schemas.microsoft.com/office/powerpoint/2010/main" val="1025539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52CFB4-B710-659A-33AB-69A3B7ED1649}"/>
              </a:ext>
            </a:extLst>
          </p:cNvPr>
          <p:cNvSpPr>
            <a:spLocks noGrp="1"/>
          </p:cNvSpPr>
          <p:nvPr>
            <p:ph type="dt" sz="half" idx="10"/>
          </p:nvPr>
        </p:nvSpPr>
        <p:spPr/>
        <p:txBody>
          <a:bodyPr/>
          <a:lstStyle/>
          <a:p>
            <a:fld id="{DF8C73E8-D3B7-4FB4-BBCB-048F5BC78259}" type="datetimeFigureOut">
              <a:rPr lang="en-US" smtClean="0"/>
              <a:t>7/11/2024</a:t>
            </a:fld>
            <a:endParaRPr lang="en-US"/>
          </a:p>
        </p:txBody>
      </p:sp>
      <p:sp>
        <p:nvSpPr>
          <p:cNvPr id="3" name="Footer Placeholder 2">
            <a:extLst>
              <a:ext uri="{FF2B5EF4-FFF2-40B4-BE49-F238E27FC236}">
                <a16:creationId xmlns:a16="http://schemas.microsoft.com/office/drawing/2014/main" id="{96E7A3E7-878D-EA37-F6E7-6848A51FA1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825F458-456D-5803-BCFD-87BC5F28BA70}"/>
              </a:ext>
            </a:extLst>
          </p:cNvPr>
          <p:cNvSpPr>
            <a:spLocks noGrp="1"/>
          </p:cNvSpPr>
          <p:nvPr>
            <p:ph type="sldNum" sz="quarter" idx="12"/>
          </p:nvPr>
        </p:nvSpPr>
        <p:spPr/>
        <p:txBody>
          <a:bodyPr/>
          <a:lstStyle/>
          <a:p>
            <a:fld id="{06A6C314-FB09-4508-87C5-47D2250ADEBA}" type="slidenum">
              <a:rPr lang="en-US" smtClean="0"/>
              <a:t>‹#›</a:t>
            </a:fld>
            <a:endParaRPr lang="en-US"/>
          </a:p>
        </p:txBody>
      </p:sp>
    </p:spTree>
    <p:extLst>
      <p:ext uri="{BB962C8B-B14F-4D97-AF65-F5344CB8AC3E}">
        <p14:creationId xmlns:p14="http://schemas.microsoft.com/office/powerpoint/2010/main" val="560095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C836B-C219-3F54-863E-8E2B8E1C48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C24348-AFB4-3D7E-212A-7CEAB8DA31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A2284EB-D470-28F7-B839-26DA292D5B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D78010-3E33-ADB6-80F7-BFAA949F23B0}"/>
              </a:ext>
            </a:extLst>
          </p:cNvPr>
          <p:cNvSpPr>
            <a:spLocks noGrp="1"/>
          </p:cNvSpPr>
          <p:nvPr>
            <p:ph type="dt" sz="half" idx="10"/>
          </p:nvPr>
        </p:nvSpPr>
        <p:spPr/>
        <p:txBody>
          <a:bodyPr/>
          <a:lstStyle/>
          <a:p>
            <a:fld id="{DF8C73E8-D3B7-4FB4-BBCB-048F5BC78259}" type="datetimeFigureOut">
              <a:rPr lang="en-US" smtClean="0"/>
              <a:t>7/11/2024</a:t>
            </a:fld>
            <a:endParaRPr lang="en-US"/>
          </a:p>
        </p:txBody>
      </p:sp>
      <p:sp>
        <p:nvSpPr>
          <p:cNvPr id="6" name="Footer Placeholder 5">
            <a:extLst>
              <a:ext uri="{FF2B5EF4-FFF2-40B4-BE49-F238E27FC236}">
                <a16:creationId xmlns:a16="http://schemas.microsoft.com/office/drawing/2014/main" id="{3B778C6E-E24C-FF11-17FE-BE2CCF3DB8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0B69B-37FE-C994-25C0-F88479CB6A49}"/>
              </a:ext>
            </a:extLst>
          </p:cNvPr>
          <p:cNvSpPr>
            <a:spLocks noGrp="1"/>
          </p:cNvSpPr>
          <p:nvPr>
            <p:ph type="sldNum" sz="quarter" idx="12"/>
          </p:nvPr>
        </p:nvSpPr>
        <p:spPr/>
        <p:txBody>
          <a:bodyPr/>
          <a:lstStyle/>
          <a:p>
            <a:fld id="{06A6C314-FB09-4508-87C5-47D2250ADEBA}" type="slidenum">
              <a:rPr lang="en-US" smtClean="0"/>
              <a:t>‹#›</a:t>
            </a:fld>
            <a:endParaRPr lang="en-US"/>
          </a:p>
        </p:txBody>
      </p:sp>
    </p:spTree>
    <p:extLst>
      <p:ext uri="{BB962C8B-B14F-4D97-AF65-F5344CB8AC3E}">
        <p14:creationId xmlns:p14="http://schemas.microsoft.com/office/powerpoint/2010/main" val="2453963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5B5C7-09B0-E030-3EA8-39D9D8D13D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2D4847-331D-081C-C415-CA363551C4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CB78430-2AEC-928F-CE48-87CF6B5348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F1C7B5-902F-1C32-8BA9-13F0748251EE}"/>
              </a:ext>
            </a:extLst>
          </p:cNvPr>
          <p:cNvSpPr>
            <a:spLocks noGrp="1"/>
          </p:cNvSpPr>
          <p:nvPr>
            <p:ph type="dt" sz="half" idx="10"/>
          </p:nvPr>
        </p:nvSpPr>
        <p:spPr/>
        <p:txBody>
          <a:bodyPr/>
          <a:lstStyle/>
          <a:p>
            <a:fld id="{DF8C73E8-D3B7-4FB4-BBCB-048F5BC78259}" type="datetimeFigureOut">
              <a:rPr lang="en-US" smtClean="0"/>
              <a:t>7/11/2024</a:t>
            </a:fld>
            <a:endParaRPr lang="en-US"/>
          </a:p>
        </p:txBody>
      </p:sp>
      <p:sp>
        <p:nvSpPr>
          <p:cNvPr id="6" name="Footer Placeholder 5">
            <a:extLst>
              <a:ext uri="{FF2B5EF4-FFF2-40B4-BE49-F238E27FC236}">
                <a16:creationId xmlns:a16="http://schemas.microsoft.com/office/drawing/2014/main" id="{5FBAA530-6EB8-5CFA-DA26-B529D397D1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05CB41-6FB4-1942-84B3-607881E2FF80}"/>
              </a:ext>
            </a:extLst>
          </p:cNvPr>
          <p:cNvSpPr>
            <a:spLocks noGrp="1"/>
          </p:cNvSpPr>
          <p:nvPr>
            <p:ph type="sldNum" sz="quarter" idx="12"/>
          </p:nvPr>
        </p:nvSpPr>
        <p:spPr/>
        <p:txBody>
          <a:bodyPr/>
          <a:lstStyle/>
          <a:p>
            <a:fld id="{06A6C314-FB09-4508-87C5-47D2250ADEBA}" type="slidenum">
              <a:rPr lang="en-US" smtClean="0"/>
              <a:t>‹#›</a:t>
            </a:fld>
            <a:endParaRPr lang="en-US"/>
          </a:p>
        </p:txBody>
      </p:sp>
    </p:spTree>
    <p:extLst>
      <p:ext uri="{BB962C8B-B14F-4D97-AF65-F5344CB8AC3E}">
        <p14:creationId xmlns:p14="http://schemas.microsoft.com/office/powerpoint/2010/main" val="643214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ECEDF1-DE1F-BD9F-ED0E-4002E72400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10C3F5-CB72-88BD-54A0-2B48073F82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1BBD84-5EB9-A872-69FC-E4526338B5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F8C73E8-D3B7-4FB4-BBCB-048F5BC78259}" type="datetimeFigureOut">
              <a:rPr lang="en-US" smtClean="0"/>
              <a:t>7/11/2024</a:t>
            </a:fld>
            <a:endParaRPr lang="en-US"/>
          </a:p>
        </p:txBody>
      </p:sp>
      <p:sp>
        <p:nvSpPr>
          <p:cNvPr id="5" name="Footer Placeholder 4">
            <a:extLst>
              <a:ext uri="{FF2B5EF4-FFF2-40B4-BE49-F238E27FC236}">
                <a16:creationId xmlns:a16="http://schemas.microsoft.com/office/drawing/2014/main" id="{5593BD74-C971-ABA1-A2B8-08C745E700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9D4169E-7B58-890C-C4BB-733E6522AD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6A6C314-FB09-4508-87C5-47D2250ADEBA}" type="slidenum">
              <a:rPr lang="en-US" smtClean="0"/>
              <a:t>‹#›</a:t>
            </a:fld>
            <a:endParaRPr lang="en-US"/>
          </a:p>
        </p:txBody>
      </p:sp>
    </p:spTree>
    <p:extLst>
      <p:ext uri="{BB962C8B-B14F-4D97-AF65-F5344CB8AC3E}">
        <p14:creationId xmlns:p14="http://schemas.microsoft.com/office/powerpoint/2010/main" val="33004057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uh.edu/honors/about/faculty-staff/peggy-lindner.php"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871D6CD-AF2D-971D-C7C4-0FE4A0CBE14B}"/>
              </a:ext>
            </a:extLst>
          </p:cNvPr>
          <p:cNvSpPr>
            <a:spLocks noGrp="1"/>
          </p:cNvSpPr>
          <p:nvPr>
            <p:ph type="ctrTitle"/>
          </p:nvPr>
        </p:nvSpPr>
        <p:spPr>
          <a:xfrm>
            <a:off x="1314824" y="735106"/>
            <a:ext cx="10053763" cy="2928470"/>
          </a:xfrm>
        </p:spPr>
        <p:txBody>
          <a:bodyPr anchor="b">
            <a:normAutofit/>
          </a:bodyPr>
          <a:lstStyle/>
          <a:p>
            <a:pPr algn="l"/>
            <a:r>
              <a:rPr lang="en-US" sz="4800">
                <a:solidFill>
                  <a:srgbClr val="FFFFFF"/>
                </a:solidFill>
              </a:rPr>
              <a:t>University of Houston Internship Summary</a:t>
            </a:r>
          </a:p>
        </p:txBody>
      </p:sp>
      <p:sp>
        <p:nvSpPr>
          <p:cNvPr id="3" name="Subtitle 2">
            <a:extLst>
              <a:ext uri="{FF2B5EF4-FFF2-40B4-BE49-F238E27FC236}">
                <a16:creationId xmlns:a16="http://schemas.microsoft.com/office/drawing/2014/main" id="{9E00D21C-8425-F1AA-71C0-BD5ED00FDD83}"/>
              </a:ext>
            </a:extLst>
          </p:cNvPr>
          <p:cNvSpPr>
            <a:spLocks noGrp="1"/>
          </p:cNvSpPr>
          <p:nvPr>
            <p:ph type="subTitle" idx="1"/>
          </p:nvPr>
        </p:nvSpPr>
        <p:spPr>
          <a:xfrm>
            <a:off x="1350682" y="4870824"/>
            <a:ext cx="10005951" cy="1458258"/>
          </a:xfrm>
        </p:spPr>
        <p:txBody>
          <a:bodyPr anchor="ctr">
            <a:normAutofit fontScale="47500" lnSpcReduction="20000"/>
          </a:bodyPr>
          <a:lstStyle/>
          <a:p>
            <a:pPr algn="l"/>
            <a:r>
              <a:rPr lang="en-US" sz="3600" dirty="0"/>
              <a:t>Krish Advani</a:t>
            </a:r>
          </a:p>
          <a:p>
            <a:pPr algn="l"/>
            <a:r>
              <a:rPr lang="en-US" sz="3600" dirty="0"/>
              <a:t>Internship with </a:t>
            </a:r>
            <a:r>
              <a:rPr lang="en-US" sz="3600" dirty="0">
                <a:hlinkClick r:id="rId2"/>
              </a:rPr>
              <a:t>Dr. Peggy Lindner</a:t>
            </a:r>
            <a:endParaRPr lang="en-US" sz="3600" dirty="0"/>
          </a:p>
          <a:p>
            <a:pPr algn="l"/>
            <a:endParaRPr lang="en-US" dirty="0"/>
          </a:p>
          <a:p>
            <a:pPr algn="l"/>
            <a:endParaRPr lang="en-US" dirty="0"/>
          </a:p>
          <a:p>
            <a:pPr algn="l"/>
            <a:r>
              <a:rPr lang="en-US" sz="2900" i="1" dirty="0"/>
              <a:t>May-June 2024</a:t>
            </a:r>
          </a:p>
        </p:txBody>
      </p:sp>
    </p:spTree>
    <p:extLst>
      <p:ext uri="{BB962C8B-B14F-4D97-AF65-F5344CB8AC3E}">
        <p14:creationId xmlns:p14="http://schemas.microsoft.com/office/powerpoint/2010/main" val="192436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6DD0DA-BD9E-334F-2B0C-54B250576B2B}"/>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Topic Modeling</a:t>
            </a:r>
          </a:p>
        </p:txBody>
      </p:sp>
      <p:sp>
        <p:nvSpPr>
          <p:cNvPr id="3" name="Content Placeholder 2">
            <a:extLst>
              <a:ext uri="{FF2B5EF4-FFF2-40B4-BE49-F238E27FC236}">
                <a16:creationId xmlns:a16="http://schemas.microsoft.com/office/drawing/2014/main" id="{48953860-7262-8E82-D025-8D841DB6B7F0}"/>
              </a:ext>
            </a:extLst>
          </p:cNvPr>
          <p:cNvSpPr>
            <a:spLocks noGrp="1"/>
          </p:cNvSpPr>
          <p:nvPr>
            <p:ph idx="1"/>
          </p:nvPr>
        </p:nvSpPr>
        <p:spPr>
          <a:xfrm>
            <a:off x="585216" y="2563155"/>
            <a:ext cx="7283958" cy="4082603"/>
          </a:xfrm>
        </p:spPr>
        <p:txBody>
          <a:bodyPr anchor="ctr">
            <a:normAutofit/>
          </a:bodyPr>
          <a:lstStyle/>
          <a:p>
            <a:r>
              <a:rPr lang="en-US" sz="2000" dirty="0"/>
              <a:t>Topic Modeling is used to identify abstract topics within a collection of documents. It is encapsulated in generative AI, as it is able to generate and group documents together based on similarities and probabilities.</a:t>
            </a:r>
          </a:p>
          <a:p>
            <a:r>
              <a:rPr lang="en-US" sz="2000" dirty="0"/>
              <a:t>One common algorithm used for topic modeling is Latent Dirichlet Allocation (LDA). LDA assumes documents are mixtures of topics and topics are mixtures of words, and it generates new documents by sampling from the distribution of topics and words.</a:t>
            </a:r>
          </a:p>
          <a:p>
            <a:r>
              <a:rPr lang="en-US" sz="2000" dirty="0"/>
              <a:t>During my internship, I used topic modeling to identify groups from a set of 100 prompts using the LDA algorithm.</a:t>
            </a:r>
          </a:p>
        </p:txBody>
      </p:sp>
      <p:sp>
        <p:nvSpPr>
          <p:cNvPr id="5" name="TextBox 4">
            <a:extLst>
              <a:ext uri="{FF2B5EF4-FFF2-40B4-BE49-F238E27FC236}">
                <a16:creationId xmlns:a16="http://schemas.microsoft.com/office/drawing/2014/main" id="{BB8209D7-5FAD-ACAC-1A16-7ED0D390512C}"/>
              </a:ext>
            </a:extLst>
          </p:cNvPr>
          <p:cNvSpPr txBox="1"/>
          <p:nvPr/>
        </p:nvSpPr>
        <p:spPr>
          <a:xfrm>
            <a:off x="594360" y="1814423"/>
            <a:ext cx="11512295" cy="830997"/>
          </a:xfrm>
          <a:prstGeom prst="rect">
            <a:avLst/>
          </a:prstGeom>
          <a:solidFill>
            <a:srgbClr val="0C384C"/>
          </a:solidFill>
        </p:spPr>
        <p:txBody>
          <a:bodyPr wrap="square" rtlCol="0">
            <a:spAutoFit/>
          </a:bodyPr>
          <a:lstStyle/>
          <a:p>
            <a:pPr algn="ctr"/>
            <a:r>
              <a:rPr lang="en-US" sz="2400" dirty="0">
                <a:solidFill>
                  <a:schemeClr val="bg1"/>
                </a:solidFill>
              </a:rPr>
              <a:t>Topic modeling uncovers shared themes in large text documents, grouping unstructured data into meaningful categories.</a:t>
            </a:r>
          </a:p>
        </p:txBody>
      </p:sp>
      <p:graphicFrame>
        <p:nvGraphicFramePr>
          <p:cNvPr id="6" name="Object 5">
            <a:extLst>
              <a:ext uri="{FF2B5EF4-FFF2-40B4-BE49-F238E27FC236}">
                <a16:creationId xmlns:a16="http://schemas.microsoft.com/office/drawing/2014/main" id="{31E2BC79-AF25-DD90-1DF0-FF852FDCAD93}"/>
              </a:ext>
            </a:extLst>
          </p:cNvPr>
          <p:cNvGraphicFramePr>
            <a:graphicFrameLocks noChangeAspect="1"/>
          </p:cNvGraphicFramePr>
          <p:nvPr>
            <p:extLst>
              <p:ext uri="{D42A27DB-BD31-4B8C-83A1-F6EECF244321}">
                <p14:modId xmlns:p14="http://schemas.microsoft.com/office/powerpoint/2010/main" val="3624998834"/>
              </p:ext>
            </p:extLst>
          </p:nvPr>
        </p:nvGraphicFramePr>
        <p:xfrm>
          <a:off x="9628632" y="3756109"/>
          <a:ext cx="813054" cy="914686"/>
        </p:xfrm>
        <a:graphic>
          <a:graphicData uri="http://schemas.openxmlformats.org/presentationml/2006/ole">
            <mc:AlternateContent xmlns:mc="http://schemas.openxmlformats.org/markup-compatibility/2006">
              <mc:Choice xmlns:v="urn:schemas-microsoft-com:vml" Requires="v">
                <p:oleObj name="Packager Shell Object" showAsIcon="1" r:id="rId2" imgW="457200" imgH="514350" progId="Package">
                  <p:embed/>
                </p:oleObj>
              </mc:Choice>
              <mc:Fallback>
                <p:oleObj name="Packager Shell Object" showAsIcon="1" r:id="rId2" imgW="457200" imgH="514350" progId="Package">
                  <p:embed/>
                  <p:pic>
                    <p:nvPicPr>
                      <p:cNvPr id="6" name="Object 5">
                        <a:extLst>
                          <a:ext uri="{FF2B5EF4-FFF2-40B4-BE49-F238E27FC236}">
                            <a16:creationId xmlns:a16="http://schemas.microsoft.com/office/drawing/2014/main" id="{31E2BC79-AF25-DD90-1DF0-FF852FDCAD93}"/>
                          </a:ext>
                        </a:extLst>
                      </p:cNvPr>
                      <p:cNvPicPr/>
                      <p:nvPr/>
                    </p:nvPicPr>
                    <p:blipFill>
                      <a:blip r:embed="rId3"/>
                      <a:stretch>
                        <a:fillRect/>
                      </a:stretch>
                    </p:blipFill>
                    <p:spPr>
                      <a:xfrm>
                        <a:off x="9628632" y="3756109"/>
                        <a:ext cx="813054" cy="914686"/>
                      </a:xfrm>
                      <a:prstGeom prst="rect">
                        <a:avLst/>
                      </a:prstGeom>
                    </p:spPr>
                  </p:pic>
                </p:oleObj>
              </mc:Fallback>
            </mc:AlternateContent>
          </a:graphicData>
        </a:graphic>
      </p:graphicFrame>
      <p:sp>
        <p:nvSpPr>
          <p:cNvPr id="7" name="TextBox 6">
            <a:extLst>
              <a:ext uri="{FF2B5EF4-FFF2-40B4-BE49-F238E27FC236}">
                <a16:creationId xmlns:a16="http://schemas.microsoft.com/office/drawing/2014/main" id="{FCE4CDE2-CD4A-90D1-002D-92FBDAE8C5EC}"/>
              </a:ext>
            </a:extLst>
          </p:cNvPr>
          <p:cNvSpPr txBox="1"/>
          <p:nvPr/>
        </p:nvSpPr>
        <p:spPr>
          <a:xfrm>
            <a:off x="8512683" y="4670795"/>
            <a:ext cx="3035808" cy="577081"/>
          </a:xfrm>
          <a:prstGeom prst="rect">
            <a:avLst/>
          </a:prstGeom>
          <a:noFill/>
        </p:spPr>
        <p:txBody>
          <a:bodyPr wrap="square" rtlCol="0">
            <a:spAutoFit/>
          </a:bodyPr>
          <a:lstStyle/>
          <a:p>
            <a:pPr algn="ctr"/>
            <a:r>
              <a:rPr lang="en-US" sz="1050" i="1" dirty="0"/>
              <a:t>This is the link to a program I made that uses the LDA algorithm to make groups based on similarities found from a dataset of 100 prompts</a:t>
            </a:r>
          </a:p>
        </p:txBody>
      </p:sp>
    </p:spTree>
    <p:extLst>
      <p:ext uri="{BB962C8B-B14F-4D97-AF65-F5344CB8AC3E}">
        <p14:creationId xmlns:p14="http://schemas.microsoft.com/office/powerpoint/2010/main" val="2361521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3">
            <a:extLst>
              <a:ext uri="{FF2B5EF4-FFF2-40B4-BE49-F238E27FC236}">
                <a16:creationId xmlns:a16="http://schemas.microsoft.com/office/drawing/2014/main" id="{89460E2A-8BF3-A62B-C034-C0B086DF89DF}"/>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dirty="0">
                <a:solidFill>
                  <a:srgbClr val="FFFFFF"/>
                </a:solidFill>
                <a:latin typeface="+mj-lt"/>
                <a:ea typeface="+mj-ea"/>
                <a:cs typeface="+mj-cs"/>
              </a:rPr>
              <a:t>Real World Uses of Classification</a:t>
            </a:r>
          </a:p>
        </p:txBody>
      </p:sp>
    </p:spTree>
    <p:extLst>
      <p:ext uri="{BB962C8B-B14F-4D97-AF65-F5344CB8AC3E}">
        <p14:creationId xmlns:p14="http://schemas.microsoft.com/office/powerpoint/2010/main" val="3450565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9465FE-B32D-2F07-ACE8-4F5CE0A128E5}"/>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Predicting Health with Regression Models</a:t>
            </a:r>
          </a:p>
        </p:txBody>
      </p:sp>
      <p:sp>
        <p:nvSpPr>
          <p:cNvPr id="3" name="Content Placeholder 2">
            <a:extLst>
              <a:ext uri="{FF2B5EF4-FFF2-40B4-BE49-F238E27FC236}">
                <a16:creationId xmlns:a16="http://schemas.microsoft.com/office/drawing/2014/main" id="{B3A74994-61D8-289B-8676-0407C84C2042}"/>
              </a:ext>
            </a:extLst>
          </p:cNvPr>
          <p:cNvSpPr>
            <a:spLocks noGrp="1"/>
          </p:cNvSpPr>
          <p:nvPr>
            <p:ph idx="1"/>
          </p:nvPr>
        </p:nvSpPr>
        <p:spPr>
          <a:xfrm>
            <a:off x="649223" y="2711389"/>
            <a:ext cx="10780777" cy="3683358"/>
          </a:xfrm>
        </p:spPr>
        <p:txBody>
          <a:bodyPr anchor="ctr">
            <a:normAutofit/>
          </a:bodyPr>
          <a:lstStyle/>
          <a:p>
            <a:r>
              <a:rPr lang="en-US" sz="2400" dirty="0"/>
              <a:t>Researchers can apply regression models to find and predict patterns in human health.</a:t>
            </a:r>
          </a:p>
          <a:p>
            <a:r>
              <a:rPr lang="en-US" sz="2400" dirty="0"/>
              <a:t>By using regression to identify the relationship between variables connected to human health, they can make predictions to improve and optimize their treatments.</a:t>
            </a:r>
          </a:p>
          <a:p>
            <a:r>
              <a:rPr lang="en-US" sz="2400" dirty="0"/>
              <a:t>For example, doctors could use regression models to identify the relationship between age and disease incidence and adjust their treatments according to the findings.</a:t>
            </a:r>
          </a:p>
        </p:txBody>
      </p:sp>
      <p:sp>
        <p:nvSpPr>
          <p:cNvPr id="4" name="TextBox 3">
            <a:extLst>
              <a:ext uri="{FF2B5EF4-FFF2-40B4-BE49-F238E27FC236}">
                <a16:creationId xmlns:a16="http://schemas.microsoft.com/office/drawing/2014/main" id="{69526D36-1799-0BC1-541D-CB9C8B22F4B5}"/>
              </a:ext>
            </a:extLst>
          </p:cNvPr>
          <p:cNvSpPr txBox="1"/>
          <p:nvPr/>
        </p:nvSpPr>
        <p:spPr>
          <a:xfrm>
            <a:off x="1454433" y="1714185"/>
            <a:ext cx="9283129" cy="830997"/>
          </a:xfrm>
          <a:prstGeom prst="rect">
            <a:avLst/>
          </a:prstGeom>
          <a:solidFill>
            <a:srgbClr val="0C384C"/>
          </a:solidFill>
        </p:spPr>
        <p:txBody>
          <a:bodyPr wrap="square" rtlCol="0">
            <a:spAutoFit/>
          </a:bodyPr>
          <a:lstStyle/>
          <a:p>
            <a:pPr algn="ctr"/>
            <a:r>
              <a:rPr lang="en-US" sz="2400" dirty="0">
                <a:solidFill>
                  <a:schemeClr val="bg1"/>
                </a:solidFill>
              </a:rPr>
              <a:t>Using regression models can help with predicting health patterns and human activities such as diseases and conditions.</a:t>
            </a:r>
          </a:p>
        </p:txBody>
      </p:sp>
    </p:spTree>
    <p:extLst>
      <p:ext uri="{BB962C8B-B14F-4D97-AF65-F5344CB8AC3E}">
        <p14:creationId xmlns:p14="http://schemas.microsoft.com/office/powerpoint/2010/main" val="2392214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9465FE-B32D-2F07-ACE8-4F5CE0A128E5}"/>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Sentiment Analysis using Naive Bayes</a:t>
            </a:r>
            <a:endParaRPr lang="en-US" sz="4000" dirty="0">
              <a:solidFill>
                <a:srgbClr val="FFFFFF"/>
              </a:solidFill>
            </a:endParaRPr>
          </a:p>
        </p:txBody>
      </p:sp>
      <p:sp>
        <p:nvSpPr>
          <p:cNvPr id="3" name="Content Placeholder 2">
            <a:extLst>
              <a:ext uri="{FF2B5EF4-FFF2-40B4-BE49-F238E27FC236}">
                <a16:creationId xmlns:a16="http://schemas.microsoft.com/office/drawing/2014/main" id="{B3A74994-61D8-289B-8676-0407C84C2042}"/>
              </a:ext>
            </a:extLst>
          </p:cNvPr>
          <p:cNvSpPr>
            <a:spLocks noGrp="1"/>
          </p:cNvSpPr>
          <p:nvPr>
            <p:ph idx="1"/>
          </p:nvPr>
        </p:nvSpPr>
        <p:spPr>
          <a:xfrm>
            <a:off x="1371599" y="2610805"/>
            <a:ext cx="9724031" cy="3683358"/>
          </a:xfrm>
        </p:spPr>
        <p:txBody>
          <a:bodyPr anchor="ctr">
            <a:normAutofit/>
          </a:bodyPr>
          <a:lstStyle/>
          <a:p>
            <a:r>
              <a:rPr lang="en-US" sz="2400" dirty="0"/>
              <a:t>Sentiment Analysis is used to determine the connotation of a prompt (positive/neutral/negative).</a:t>
            </a:r>
          </a:p>
          <a:p>
            <a:r>
              <a:rPr lang="en-US" sz="2400" dirty="0"/>
              <a:t>During my internship, I learned how to use the Naive Bayes algorithm to perform sentiment analysis on prompts through probabilities and comparisons.</a:t>
            </a:r>
          </a:p>
          <a:p>
            <a:r>
              <a:rPr lang="en-US" sz="2400" dirty="0"/>
              <a:t>Sentiment Analysis is often used in spam detectors. AI models are trained using classification algorithms that perform Sentiment Analysis on emails and classify them as either spam or not. </a:t>
            </a:r>
          </a:p>
        </p:txBody>
      </p:sp>
      <p:sp>
        <p:nvSpPr>
          <p:cNvPr id="4" name="TextBox 3">
            <a:extLst>
              <a:ext uri="{FF2B5EF4-FFF2-40B4-BE49-F238E27FC236}">
                <a16:creationId xmlns:a16="http://schemas.microsoft.com/office/drawing/2014/main" id="{69526D36-1799-0BC1-541D-CB9C8B22F4B5}"/>
              </a:ext>
            </a:extLst>
          </p:cNvPr>
          <p:cNvSpPr txBox="1"/>
          <p:nvPr/>
        </p:nvSpPr>
        <p:spPr>
          <a:xfrm>
            <a:off x="229675" y="1779808"/>
            <a:ext cx="11732646" cy="830997"/>
          </a:xfrm>
          <a:prstGeom prst="rect">
            <a:avLst/>
          </a:prstGeom>
          <a:solidFill>
            <a:srgbClr val="0C384C"/>
          </a:solidFill>
        </p:spPr>
        <p:txBody>
          <a:bodyPr wrap="square" rtlCol="0">
            <a:spAutoFit/>
          </a:bodyPr>
          <a:lstStyle/>
          <a:p>
            <a:pPr algn="ctr"/>
            <a:r>
              <a:rPr lang="en-US" sz="2400">
                <a:solidFill>
                  <a:schemeClr val="bg1"/>
                </a:solidFill>
              </a:rPr>
              <a:t>Sentiment analysis, a crucial tool in data science and AI, transforms raw text into actionable insights by detecting and interpreting emotions and opinions.</a:t>
            </a:r>
            <a:endParaRPr lang="en-US" sz="2400" dirty="0">
              <a:solidFill>
                <a:schemeClr val="bg1"/>
              </a:solidFill>
            </a:endParaRPr>
          </a:p>
        </p:txBody>
      </p:sp>
    </p:spTree>
    <p:extLst>
      <p:ext uri="{BB962C8B-B14F-4D97-AF65-F5344CB8AC3E}">
        <p14:creationId xmlns:p14="http://schemas.microsoft.com/office/powerpoint/2010/main" val="3835089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9465FE-B32D-2F07-ACE8-4F5CE0A128E5}"/>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Recommendation Systems using KNN</a:t>
            </a:r>
          </a:p>
        </p:txBody>
      </p:sp>
      <p:sp>
        <p:nvSpPr>
          <p:cNvPr id="3" name="Content Placeholder 2">
            <a:extLst>
              <a:ext uri="{FF2B5EF4-FFF2-40B4-BE49-F238E27FC236}">
                <a16:creationId xmlns:a16="http://schemas.microsoft.com/office/drawing/2014/main" id="{B3A74994-61D8-289B-8676-0407C84C2042}"/>
              </a:ext>
            </a:extLst>
          </p:cNvPr>
          <p:cNvSpPr>
            <a:spLocks noGrp="1"/>
          </p:cNvSpPr>
          <p:nvPr>
            <p:ph idx="1"/>
          </p:nvPr>
        </p:nvSpPr>
        <p:spPr>
          <a:xfrm>
            <a:off x="1371599" y="2610805"/>
            <a:ext cx="9724031" cy="3683358"/>
          </a:xfrm>
        </p:spPr>
        <p:txBody>
          <a:bodyPr anchor="ctr">
            <a:normAutofit/>
          </a:bodyPr>
          <a:lstStyle/>
          <a:p>
            <a:r>
              <a:rPr lang="en-US" sz="2400" dirty="0"/>
              <a:t>K-Nearest Neighbors can be used to recommend new items based on other data points.</a:t>
            </a:r>
          </a:p>
          <a:p>
            <a:r>
              <a:rPr lang="en-US" sz="2400" dirty="0"/>
              <a:t>By utilizing the distances between data points of items, KNN can be utilized to recommend similar things.</a:t>
            </a:r>
          </a:p>
          <a:p>
            <a:r>
              <a:rPr lang="en-US" sz="2400" dirty="0"/>
              <a:t>For example, many streaming services utilize KNN to recommend new titles after their customers watch movies or shows by comparing the distance between each title.</a:t>
            </a:r>
          </a:p>
        </p:txBody>
      </p:sp>
      <p:sp>
        <p:nvSpPr>
          <p:cNvPr id="4" name="TextBox 3">
            <a:extLst>
              <a:ext uri="{FF2B5EF4-FFF2-40B4-BE49-F238E27FC236}">
                <a16:creationId xmlns:a16="http://schemas.microsoft.com/office/drawing/2014/main" id="{69526D36-1799-0BC1-541D-CB9C8B22F4B5}"/>
              </a:ext>
            </a:extLst>
          </p:cNvPr>
          <p:cNvSpPr txBox="1"/>
          <p:nvPr/>
        </p:nvSpPr>
        <p:spPr>
          <a:xfrm>
            <a:off x="985039" y="1768738"/>
            <a:ext cx="10221917" cy="830997"/>
          </a:xfrm>
          <a:prstGeom prst="rect">
            <a:avLst/>
          </a:prstGeom>
          <a:solidFill>
            <a:srgbClr val="0C384C"/>
          </a:solidFill>
        </p:spPr>
        <p:txBody>
          <a:bodyPr wrap="square" rtlCol="0">
            <a:spAutoFit/>
          </a:bodyPr>
          <a:lstStyle/>
          <a:p>
            <a:pPr algn="ctr"/>
            <a:r>
              <a:rPr lang="en-US" sz="2400" dirty="0">
                <a:solidFill>
                  <a:schemeClr val="bg1"/>
                </a:solidFill>
              </a:rPr>
              <a:t>K-Nearest Neighbors use distances from data points to assist platforms in recommending items based on provided data</a:t>
            </a:r>
          </a:p>
        </p:txBody>
      </p:sp>
    </p:spTree>
    <p:extLst>
      <p:ext uri="{BB962C8B-B14F-4D97-AF65-F5344CB8AC3E}">
        <p14:creationId xmlns:p14="http://schemas.microsoft.com/office/powerpoint/2010/main" val="3853324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9465FE-B32D-2F07-ACE8-4F5CE0A128E5}"/>
              </a:ext>
            </a:extLst>
          </p:cNvPr>
          <p:cNvSpPr>
            <a:spLocks noGrp="1"/>
          </p:cNvSpPr>
          <p:nvPr>
            <p:ph type="title"/>
          </p:nvPr>
        </p:nvSpPr>
        <p:spPr>
          <a:xfrm>
            <a:off x="1371599" y="294538"/>
            <a:ext cx="9895951" cy="1033669"/>
          </a:xfrm>
        </p:spPr>
        <p:txBody>
          <a:bodyPr>
            <a:normAutofit/>
          </a:bodyPr>
          <a:lstStyle/>
          <a:p>
            <a:r>
              <a:rPr lang="en-US" sz="4000" dirty="0">
                <a:solidFill>
                  <a:srgbClr val="FFFFFF"/>
                </a:solidFill>
              </a:rPr>
              <a:t>Fraud Detection using Decision Trees</a:t>
            </a:r>
          </a:p>
        </p:txBody>
      </p:sp>
      <p:sp>
        <p:nvSpPr>
          <p:cNvPr id="3" name="Content Placeholder 2">
            <a:extLst>
              <a:ext uri="{FF2B5EF4-FFF2-40B4-BE49-F238E27FC236}">
                <a16:creationId xmlns:a16="http://schemas.microsoft.com/office/drawing/2014/main" id="{B3A74994-61D8-289B-8676-0407C84C2042}"/>
              </a:ext>
            </a:extLst>
          </p:cNvPr>
          <p:cNvSpPr>
            <a:spLocks noGrp="1"/>
          </p:cNvSpPr>
          <p:nvPr>
            <p:ph idx="1"/>
          </p:nvPr>
        </p:nvSpPr>
        <p:spPr>
          <a:xfrm>
            <a:off x="1371599" y="2610805"/>
            <a:ext cx="9724031" cy="3683358"/>
          </a:xfrm>
        </p:spPr>
        <p:txBody>
          <a:bodyPr anchor="ctr">
            <a:normAutofit/>
          </a:bodyPr>
          <a:lstStyle/>
          <a:p>
            <a:r>
              <a:rPr lang="en-US" sz="2400" dirty="0"/>
              <a:t>Fraud can be detected with the help of decision trees and transaction data.</a:t>
            </a:r>
          </a:p>
          <a:p>
            <a:r>
              <a:rPr lang="en-US" sz="2400" dirty="0"/>
              <a:t>By splitting transaction data into leaves and nodes using tailored conditions, a prediction can be made about whether a transaction is fraudulent or not.</a:t>
            </a:r>
          </a:p>
          <a:p>
            <a:r>
              <a:rPr lang="en-US" sz="2400" dirty="0"/>
              <a:t>By utilizing the conditional categorization with decision trees, fraud can easily be detected</a:t>
            </a:r>
          </a:p>
        </p:txBody>
      </p:sp>
      <p:sp>
        <p:nvSpPr>
          <p:cNvPr id="4" name="TextBox 3">
            <a:extLst>
              <a:ext uri="{FF2B5EF4-FFF2-40B4-BE49-F238E27FC236}">
                <a16:creationId xmlns:a16="http://schemas.microsoft.com/office/drawing/2014/main" id="{69526D36-1799-0BC1-541D-CB9C8B22F4B5}"/>
              </a:ext>
            </a:extLst>
          </p:cNvPr>
          <p:cNvSpPr txBox="1"/>
          <p:nvPr/>
        </p:nvSpPr>
        <p:spPr>
          <a:xfrm>
            <a:off x="985039" y="1768738"/>
            <a:ext cx="10221917" cy="830997"/>
          </a:xfrm>
          <a:prstGeom prst="rect">
            <a:avLst/>
          </a:prstGeom>
          <a:solidFill>
            <a:srgbClr val="0C384C"/>
          </a:solidFill>
        </p:spPr>
        <p:txBody>
          <a:bodyPr wrap="square" rtlCol="0">
            <a:spAutoFit/>
          </a:bodyPr>
          <a:lstStyle/>
          <a:p>
            <a:pPr algn="ctr"/>
            <a:r>
              <a:rPr lang="en-US" sz="2400" dirty="0">
                <a:solidFill>
                  <a:schemeClr val="bg1"/>
                </a:solidFill>
              </a:rPr>
              <a:t>Decision Trees can be utilized to detect fraud and identity theft by identifying patterns in transaction data.</a:t>
            </a:r>
          </a:p>
        </p:txBody>
      </p:sp>
    </p:spTree>
    <p:extLst>
      <p:ext uri="{BB962C8B-B14F-4D97-AF65-F5344CB8AC3E}">
        <p14:creationId xmlns:p14="http://schemas.microsoft.com/office/powerpoint/2010/main" val="9070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6DD0DA-BD9E-334F-2B0C-54B250576B2B}"/>
              </a:ext>
            </a:extLst>
          </p:cNvPr>
          <p:cNvSpPr>
            <a:spLocks noGrp="1"/>
          </p:cNvSpPr>
          <p:nvPr>
            <p:ph type="title"/>
          </p:nvPr>
        </p:nvSpPr>
        <p:spPr>
          <a:xfrm>
            <a:off x="5734285" y="480309"/>
            <a:ext cx="4977976" cy="1454051"/>
          </a:xfrm>
        </p:spPr>
        <p:txBody>
          <a:bodyPr>
            <a:normAutofit/>
          </a:bodyPr>
          <a:lstStyle/>
          <a:p>
            <a:r>
              <a:rPr lang="en-US" sz="3600" dirty="0">
                <a:solidFill>
                  <a:schemeClr val="tx2"/>
                </a:solidFill>
              </a:rPr>
              <a:t>Conclusion</a:t>
            </a:r>
          </a:p>
        </p:txBody>
      </p:sp>
      <p:pic>
        <p:nvPicPr>
          <p:cNvPr id="24" name="Graphic 23" descr="Programmer">
            <a:extLst>
              <a:ext uri="{FF2B5EF4-FFF2-40B4-BE49-F238E27FC236}">
                <a16:creationId xmlns:a16="http://schemas.microsoft.com/office/drawing/2014/main" id="{B064786E-6EE6-5293-4ED4-D3E18802E33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6951" y="1793846"/>
            <a:ext cx="3620021" cy="3620021"/>
          </a:xfrm>
          <a:prstGeom prst="rect">
            <a:avLst/>
          </a:prstGeom>
        </p:spPr>
      </p:pic>
      <p:sp>
        <p:nvSpPr>
          <p:cNvPr id="26" name="Content Placeholder 2">
            <a:extLst>
              <a:ext uri="{FF2B5EF4-FFF2-40B4-BE49-F238E27FC236}">
                <a16:creationId xmlns:a16="http://schemas.microsoft.com/office/drawing/2014/main" id="{48953860-7262-8E82-D025-8D841DB6B7F0}"/>
              </a:ext>
            </a:extLst>
          </p:cNvPr>
          <p:cNvSpPr>
            <a:spLocks noGrp="1"/>
          </p:cNvSpPr>
          <p:nvPr>
            <p:ph idx="1"/>
          </p:nvPr>
        </p:nvSpPr>
        <p:spPr>
          <a:xfrm>
            <a:off x="5941436" y="1452100"/>
            <a:ext cx="5728042" cy="4994881"/>
          </a:xfrm>
        </p:spPr>
        <p:txBody>
          <a:bodyPr anchor="ctr">
            <a:normAutofit/>
          </a:bodyPr>
          <a:lstStyle/>
          <a:p>
            <a:r>
              <a:rPr lang="en-US" sz="2000" dirty="0">
                <a:solidFill>
                  <a:schemeClr val="tx2"/>
                </a:solidFill>
              </a:rPr>
              <a:t>Ultimately, my internship with Dr. Lindner helped me to learn and apply AI classification algorithms to real world data sets. Through the internship, I have gained a deeper understanding of AI and data science, and I hope to continue to develop my knowledge in the field.</a:t>
            </a:r>
          </a:p>
          <a:p>
            <a:r>
              <a:rPr lang="en-US" sz="2000" dirty="0">
                <a:solidFill>
                  <a:schemeClr val="tx2"/>
                </a:solidFill>
              </a:rPr>
              <a:t>In the future, I plan to work more with Dr. Lindner during the school </a:t>
            </a:r>
            <a:r>
              <a:rPr lang="en-US" sz="2000">
                <a:solidFill>
                  <a:schemeClr val="tx2"/>
                </a:solidFill>
              </a:rPr>
              <a:t>year as well as </a:t>
            </a:r>
            <a:r>
              <a:rPr lang="en-US" sz="2000" dirty="0">
                <a:solidFill>
                  <a:schemeClr val="tx2"/>
                </a:solidFill>
              </a:rPr>
              <a:t>begin a project using text classification. I also plan to research more about AI algorithms and data science on my own and implement my knowledge into real world models.</a:t>
            </a:r>
          </a:p>
        </p:txBody>
      </p:sp>
      <p:grpSp>
        <p:nvGrpSpPr>
          <p:cNvPr id="27" name="Group 26">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28" name="Freeform: Shape 27">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967618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6D72F41-0210-44D5-F4E0-A04DC290628D}"/>
              </a:ext>
            </a:extLst>
          </p:cNvPr>
          <p:cNvSpPr>
            <a:spLocks noGrp="1"/>
          </p:cNvSpPr>
          <p:nvPr>
            <p:ph type="title"/>
          </p:nvPr>
        </p:nvSpPr>
        <p:spPr>
          <a:xfrm>
            <a:off x="826396" y="586855"/>
            <a:ext cx="4230100" cy="3387497"/>
          </a:xfrm>
        </p:spPr>
        <p:txBody>
          <a:bodyPr anchor="b">
            <a:normAutofit/>
          </a:bodyPr>
          <a:lstStyle/>
          <a:p>
            <a:pPr algn="r"/>
            <a:r>
              <a:rPr lang="en-US" sz="4000" dirty="0">
                <a:solidFill>
                  <a:srgbClr val="FFFFFF"/>
                </a:solidFill>
              </a:rPr>
              <a:t>Table of Contents</a:t>
            </a:r>
          </a:p>
        </p:txBody>
      </p:sp>
      <p:sp>
        <p:nvSpPr>
          <p:cNvPr id="3" name="Content Placeholder 2">
            <a:extLst>
              <a:ext uri="{FF2B5EF4-FFF2-40B4-BE49-F238E27FC236}">
                <a16:creationId xmlns:a16="http://schemas.microsoft.com/office/drawing/2014/main" id="{0DF71360-7D47-3A19-8231-BEC520C53C92}"/>
              </a:ext>
            </a:extLst>
          </p:cNvPr>
          <p:cNvSpPr>
            <a:spLocks noGrp="1"/>
          </p:cNvSpPr>
          <p:nvPr>
            <p:ph idx="1"/>
          </p:nvPr>
        </p:nvSpPr>
        <p:spPr>
          <a:xfrm>
            <a:off x="5708374" y="684312"/>
            <a:ext cx="6355456" cy="5546047"/>
          </a:xfrm>
        </p:spPr>
        <p:txBody>
          <a:bodyPr anchor="ctr">
            <a:normAutofit/>
          </a:bodyPr>
          <a:lstStyle/>
          <a:p>
            <a:r>
              <a:rPr lang="en-US" sz="2400" dirty="0"/>
              <a:t>Internship Overview</a:t>
            </a:r>
          </a:p>
          <a:p>
            <a:pPr lvl="1"/>
            <a:r>
              <a:rPr lang="en-US" sz="2000" dirty="0"/>
              <a:t>Starting with Data Analysis using Pandas (Python)</a:t>
            </a:r>
          </a:p>
          <a:p>
            <a:r>
              <a:rPr lang="en-US" sz="2400" dirty="0"/>
              <a:t>Types of Classification Algorithms</a:t>
            </a:r>
          </a:p>
          <a:p>
            <a:pPr lvl="1"/>
            <a:r>
              <a:rPr lang="en-US" sz="1800" dirty="0"/>
              <a:t>Regression Models</a:t>
            </a:r>
          </a:p>
          <a:p>
            <a:pPr lvl="1"/>
            <a:r>
              <a:rPr lang="en-US" sz="1800" dirty="0"/>
              <a:t>Naïve Bayes </a:t>
            </a:r>
          </a:p>
          <a:p>
            <a:pPr lvl="1"/>
            <a:r>
              <a:rPr lang="en-US" sz="1800" dirty="0"/>
              <a:t>K-Nearest Neighbors (KNN)</a:t>
            </a:r>
          </a:p>
          <a:p>
            <a:pPr lvl="1"/>
            <a:r>
              <a:rPr lang="en-US" sz="1800" dirty="0"/>
              <a:t>Decision Trees</a:t>
            </a:r>
          </a:p>
          <a:p>
            <a:pPr lvl="1"/>
            <a:r>
              <a:rPr lang="en-US" sz="1800" dirty="0"/>
              <a:t>Topic Modeling</a:t>
            </a:r>
          </a:p>
          <a:p>
            <a:r>
              <a:rPr lang="en-US" sz="2400" dirty="0"/>
              <a:t>Real World Usage of Classification</a:t>
            </a:r>
          </a:p>
          <a:p>
            <a:pPr lvl="1"/>
            <a:r>
              <a:rPr lang="en-US" sz="1800" dirty="0"/>
              <a:t>Applications in Human Health using regression</a:t>
            </a:r>
          </a:p>
          <a:p>
            <a:pPr lvl="1"/>
            <a:r>
              <a:rPr lang="en-US" sz="1800" dirty="0"/>
              <a:t>Sentiment Analysis using Naïve Bayes</a:t>
            </a:r>
          </a:p>
          <a:p>
            <a:pPr lvl="1"/>
            <a:r>
              <a:rPr lang="en-US" sz="1800" dirty="0"/>
              <a:t> Recommendation Algorithms using KNN</a:t>
            </a:r>
          </a:p>
          <a:p>
            <a:pPr lvl="1"/>
            <a:r>
              <a:rPr lang="en-US" sz="1800" dirty="0"/>
              <a:t>Fraud Detection using Decision Trees</a:t>
            </a:r>
          </a:p>
          <a:p>
            <a:r>
              <a:rPr lang="en-US" sz="2400" dirty="0"/>
              <a:t>Conclusion &amp; Next Steps</a:t>
            </a:r>
          </a:p>
        </p:txBody>
      </p:sp>
    </p:spTree>
    <p:extLst>
      <p:ext uri="{BB962C8B-B14F-4D97-AF65-F5344CB8AC3E}">
        <p14:creationId xmlns:p14="http://schemas.microsoft.com/office/powerpoint/2010/main" val="1829277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304E555-E70C-A09D-C553-7951CBC36330}"/>
              </a:ext>
            </a:extLst>
          </p:cNvPr>
          <p:cNvPicPr>
            <a:picLocks noChangeAspect="1"/>
          </p:cNvPicPr>
          <p:nvPr/>
        </p:nvPicPr>
        <p:blipFill rotWithShape="1">
          <a:blip r:embed="rId2"/>
          <a:srcRect l="17204" r="15822" b="1"/>
          <a:stretch/>
        </p:blipFill>
        <p:spPr>
          <a:xfrm>
            <a:off x="2900218" y="0"/>
            <a:ext cx="9291780" cy="6858000"/>
          </a:xfrm>
          <a:prstGeom prst="rect">
            <a:avLst/>
          </a:prstGeom>
        </p:spPr>
      </p:pic>
      <p:sp>
        <p:nvSpPr>
          <p:cNvPr id="23" name="Rectangle 2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94AF067-4FF8-1F9C-43D2-1FA58702C4C8}"/>
              </a:ext>
            </a:extLst>
          </p:cNvPr>
          <p:cNvSpPr>
            <a:spLocks noGrp="1"/>
          </p:cNvSpPr>
          <p:nvPr>
            <p:ph type="title"/>
          </p:nvPr>
        </p:nvSpPr>
        <p:spPr>
          <a:xfrm>
            <a:off x="838200" y="365125"/>
            <a:ext cx="3822189" cy="1899912"/>
          </a:xfrm>
        </p:spPr>
        <p:txBody>
          <a:bodyPr>
            <a:normAutofit/>
          </a:bodyPr>
          <a:lstStyle/>
          <a:p>
            <a:r>
              <a:rPr lang="en-US" sz="4000" dirty="0"/>
              <a:t>Internship Overview</a:t>
            </a:r>
          </a:p>
        </p:txBody>
      </p:sp>
      <p:sp>
        <p:nvSpPr>
          <p:cNvPr id="3" name="Content Placeholder 2">
            <a:extLst>
              <a:ext uri="{FF2B5EF4-FFF2-40B4-BE49-F238E27FC236}">
                <a16:creationId xmlns:a16="http://schemas.microsoft.com/office/drawing/2014/main" id="{FBCB0941-CFF7-B657-0871-C72872F26CD7}"/>
              </a:ext>
            </a:extLst>
          </p:cNvPr>
          <p:cNvSpPr>
            <a:spLocks noGrp="1"/>
          </p:cNvSpPr>
          <p:nvPr>
            <p:ph idx="1"/>
          </p:nvPr>
        </p:nvSpPr>
        <p:spPr>
          <a:xfrm>
            <a:off x="838200" y="2434201"/>
            <a:ext cx="3822189" cy="3742762"/>
          </a:xfrm>
        </p:spPr>
        <p:txBody>
          <a:bodyPr>
            <a:normAutofit/>
          </a:bodyPr>
          <a:lstStyle/>
          <a:p>
            <a:r>
              <a:rPr lang="en-US" sz="1600" dirty="0"/>
              <a:t>The objective of my internship was to research and learn about various artificial intelligence classification algorithms and utilize them to perform text categorization like sentiment analysis and intent classification.</a:t>
            </a:r>
          </a:p>
          <a:p>
            <a:r>
              <a:rPr lang="en-US" sz="1600" dirty="0"/>
              <a:t>My internship with Dr. Peggy Lindner lasted 4 weeks, where I spent 18 hours a week at the data science research lab in the University of Houston.</a:t>
            </a:r>
          </a:p>
          <a:p>
            <a:r>
              <a:rPr lang="en-US" sz="1600" dirty="0"/>
              <a:t>The specific models and algorithms that I learned about and used during my internship are explained in the following slides.</a:t>
            </a:r>
          </a:p>
        </p:txBody>
      </p:sp>
    </p:spTree>
    <p:extLst>
      <p:ext uri="{BB962C8B-B14F-4D97-AF65-F5344CB8AC3E}">
        <p14:creationId xmlns:p14="http://schemas.microsoft.com/office/powerpoint/2010/main" val="24818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4AF067-4FF8-1F9C-43D2-1FA58702C4C8}"/>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Using Data Science in Python with Pandas</a:t>
            </a:r>
          </a:p>
        </p:txBody>
      </p:sp>
      <p:sp>
        <p:nvSpPr>
          <p:cNvPr id="3" name="Content Placeholder 2">
            <a:extLst>
              <a:ext uri="{FF2B5EF4-FFF2-40B4-BE49-F238E27FC236}">
                <a16:creationId xmlns:a16="http://schemas.microsoft.com/office/drawing/2014/main" id="{FBCB0941-CFF7-B657-0871-C72872F26CD7}"/>
              </a:ext>
            </a:extLst>
          </p:cNvPr>
          <p:cNvSpPr>
            <a:spLocks noGrp="1"/>
          </p:cNvSpPr>
          <p:nvPr>
            <p:ph idx="1"/>
          </p:nvPr>
        </p:nvSpPr>
        <p:spPr>
          <a:xfrm>
            <a:off x="358767" y="1590741"/>
            <a:ext cx="8172586" cy="3538729"/>
          </a:xfrm>
        </p:spPr>
        <p:txBody>
          <a:bodyPr anchor="ctr">
            <a:normAutofit/>
          </a:bodyPr>
          <a:lstStyle/>
          <a:p>
            <a:r>
              <a:rPr lang="en-US" sz="2000" dirty="0"/>
              <a:t>Pandas is a library in python used for data manipulation and analysis.</a:t>
            </a:r>
          </a:p>
          <a:p>
            <a:r>
              <a:rPr lang="en-US" sz="2000" dirty="0"/>
              <a:t>During my internship, I learned how to use pandas to read and manipulate data sets in order to use the contents for training AI models.</a:t>
            </a:r>
          </a:p>
          <a:p>
            <a:r>
              <a:rPr lang="en-US" sz="2000" dirty="0"/>
              <a:t>The data sets that I used in my programs were Comma Separated Values (CSV). I used pandas to read and load these values into models and train them to classify prompts.</a:t>
            </a:r>
          </a:p>
          <a:p>
            <a:r>
              <a:rPr lang="en-US" sz="2000" dirty="0"/>
              <a:t>When utilizing data sets for AI models, a train-test split can be used that splits data and uses a portion of it to train the model and the other portion to test it.</a:t>
            </a:r>
          </a:p>
        </p:txBody>
      </p:sp>
      <p:sp>
        <p:nvSpPr>
          <p:cNvPr id="7" name="TextBox 6">
            <a:extLst>
              <a:ext uri="{FF2B5EF4-FFF2-40B4-BE49-F238E27FC236}">
                <a16:creationId xmlns:a16="http://schemas.microsoft.com/office/drawing/2014/main" id="{03A4DFA7-68B9-64BE-1DC5-7E02E59AC8FE}"/>
              </a:ext>
            </a:extLst>
          </p:cNvPr>
          <p:cNvSpPr txBox="1"/>
          <p:nvPr/>
        </p:nvSpPr>
        <p:spPr>
          <a:xfrm>
            <a:off x="8882594" y="4287084"/>
            <a:ext cx="3035808" cy="577081"/>
          </a:xfrm>
          <a:prstGeom prst="rect">
            <a:avLst/>
          </a:prstGeom>
          <a:noFill/>
        </p:spPr>
        <p:txBody>
          <a:bodyPr wrap="square" rtlCol="0">
            <a:spAutoFit/>
          </a:bodyPr>
          <a:lstStyle/>
          <a:p>
            <a:pPr algn="ctr"/>
            <a:r>
              <a:rPr lang="en-US" sz="1050" i="1" dirty="0"/>
              <a:t>This is an example of a data set in CSV format called the Iris flower dataset that I used to train and test one of my AI models.</a:t>
            </a:r>
          </a:p>
        </p:txBody>
      </p:sp>
      <p:pic>
        <p:nvPicPr>
          <p:cNvPr id="11" name="Picture 10">
            <a:extLst>
              <a:ext uri="{FF2B5EF4-FFF2-40B4-BE49-F238E27FC236}">
                <a16:creationId xmlns:a16="http://schemas.microsoft.com/office/drawing/2014/main" id="{28ECE780-5F52-F26A-E3E0-40060D9E6D61}"/>
              </a:ext>
            </a:extLst>
          </p:cNvPr>
          <p:cNvPicPr>
            <a:picLocks noChangeAspect="1"/>
          </p:cNvPicPr>
          <p:nvPr/>
        </p:nvPicPr>
        <p:blipFill>
          <a:blip r:embed="rId2"/>
          <a:stretch>
            <a:fillRect/>
          </a:stretch>
        </p:blipFill>
        <p:spPr>
          <a:xfrm>
            <a:off x="8825407" y="1795254"/>
            <a:ext cx="3150183" cy="2401271"/>
          </a:xfrm>
          <a:prstGeom prst="rect">
            <a:avLst/>
          </a:prstGeom>
        </p:spPr>
      </p:pic>
      <p:sp>
        <p:nvSpPr>
          <p:cNvPr id="13" name="TextBox 12">
            <a:extLst>
              <a:ext uri="{FF2B5EF4-FFF2-40B4-BE49-F238E27FC236}">
                <a16:creationId xmlns:a16="http://schemas.microsoft.com/office/drawing/2014/main" id="{ADE32737-0403-C138-00E9-4616C6DAD4C9}"/>
              </a:ext>
            </a:extLst>
          </p:cNvPr>
          <p:cNvSpPr txBox="1"/>
          <p:nvPr/>
        </p:nvSpPr>
        <p:spPr>
          <a:xfrm>
            <a:off x="1371599" y="5445584"/>
            <a:ext cx="9724030" cy="830997"/>
          </a:xfrm>
          <a:prstGeom prst="rect">
            <a:avLst/>
          </a:prstGeom>
          <a:solidFill>
            <a:srgbClr val="0C384C"/>
          </a:solidFill>
        </p:spPr>
        <p:txBody>
          <a:bodyPr wrap="square" rtlCol="0">
            <a:spAutoFit/>
          </a:bodyPr>
          <a:lstStyle/>
          <a:p>
            <a:pPr algn="ctr"/>
            <a:r>
              <a:rPr lang="en-US" sz="2400" dirty="0">
                <a:solidFill>
                  <a:schemeClr val="bg1"/>
                </a:solidFill>
              </a:rPr>
              <a:t>The foundational capability for data science and artificial intelligence is the ability to consume and manipulate data.</a:t>
            </a:r>
          </a:p>
        </p:txBody>
      </p:sp>
    </p:spTree>
    <p:extLst>
      <p:ext uri="{BB962C8B-B14F-4D97-AF65-F5344CB8AC3E}">
        <p14:creationId xmlns:p14="http://schemas.microsoft.com/office/powerpoint/2010/main" val="3556752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3">
            <a:extLst>
              <a:ext uri="{FF2B5EF4-FFF2-40B4-BE49-F238E27FC236}">
                <a16:creationId xmlns:a16="http://schemas.microsoft.com/office/drawing/2014/main" id="{89460E2A-8BF3-A62B-C034-C0B086DF89DF}"/>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a:solidFill>
                  <a:srgbClr val="FFFFFF"/>
                </a:solidFill>
                <a:latin typeface="+mj-lt"/>
                <a:ea typeface="+mj-ea"/>
                <a:cs typeface="+mj-cs"/>
              </a:rPr>
              <a:t>Types of Classification Algorithms</a:t>
            </a:r>
          </a:p>
        </p:txBody>
      </p:sp>
    </p:spTree>
    <p:extLst>
      <p:ext uri="{BB962C8B-B14F-4D97-AF65-F5344CB8AC3E}">
        <p14:creationId xmlns:p14="http://schemas.microsoft.com/office/powerpoint/2010/main" val="2719454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134FC6-780C-26C8-D130-5973A25356A3}"/>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Logarithmic/Linear Regression</a:t>
            </a:r>
          </a:p>
        </p:txBody>
      </p:sp>
      <p:sp>
        <p:nvSpPr>
          <p:cNvPr id="3" name="Content Placeholder 2">
            <a:extLst>
              <a:ext uri="{FF2B5EF4-FFF2-40B4-BE49-F238E27FC236}">
                <a16:creationId xmlns:a16="http://schemas.microsoft.com/office/drawing/2014/main" id="{C572D359-B937-63B6-153E-BF50D29BCFEF}"/>
              </a:ext>
            </a:extLst>
          </p:cNvPr>
          <p:cNvSpPr>
            <a:spLocks noGrp="1"/>
          </p:cNvSpPr>
          <p:nvPr>
            <p:ph idx="1"/>
          </p:nvPr>
        </p:nvSpPr>
        <p:spPr>
          <a:xfrm>
            <a:off x="722375" y="2760370"/>
            <a:ext cx="6528817" cy="3683358"/>
          </a:xfrm>
        </p:spPr>
        <p:txBody>
          <a:bodyPr anchor="ctr">
            <a:normAutofit/>
          </a:bodyPr>
          <a:lstStyle/>
          <a:p>
            <a:r>
              <a:rPr lang="en-US" sz="2000" dirty="0"/>
              <a:t>Linear Regression is an algorithm that classifies prompts through a linear equation based on y=</a:t>
            </a:r>
            <a:r>
              <a:rPr lang="en-US" sz="2000" dirty="0" err="1"/>
              <a:t>mx+b</a:t>
            </a:r>
            <a:r>
              <a:rPr lang="en-US" sz="2000" dirty="0"/>
              <a:t>.</a:t>
            </a:r>
          </a:p>
          <a:p>
            <a:r>
              <a:rPr lang="en-US" sz="2000" dirty="0"/>
              <a:t>Given a data set, the linear regression algorithm models a linear function to best match the data and will use that function to predict and categorize prompts.</a:t>
            </a:r>
          </a:p>
          <a:p>
            <a:r>
              <a:rPr lang="en-US" sz="2000" dirty="0"/>
              <a:t>Logarithmic Regression works the same way, but it models after the equation y=</a:t>
            </a:r>
            <a:r>
              <a:rPr lang="en-US" sz="2000" dirty="0" err="1"/>
              <a:t>alog</a:t>
            </a:r>
            <a:r>
              <a:rPr lang="en-US" sz="2000" dirty="0"/>
              <a:t>(x)+b.</a:t>
            </a:r>
          </a:p>
          <a:p>
            <a:r>
              <a:rPr lang="en-US" sz="2000" dirty="0"/>
              <a:t>Logarithmic Regression is often used for binary categorization, which is when the predication categories are yes or no (</a:t>
            </a:r>
            <a:r>
              <a:rPr lang="en-US" sz="2000" dirty="0" err="1"/>
              <a:t>ie</a:t>
            </a:r>
            <a:r>
              <a:rPr lang="en-US" sz="2000" dirty="0"/>
              <a:t>. sick or not).</a:t>
            </a:r>
          </a:p>
        </p:txBody>
      </p:sp>
      <p:sp>
        <p:nvSpPr>
          <p:cNvPr id="4" name="TextBox 3">
            <a:extLst>
              <a:ext uri="{FF2B5EF4-FFF2-40B4-BE49-F238E27FC236}">
                <a16:creationId xmlns:a16="http://schemas.microsoft.com/office/drawing/2014/main" id="{70687952-7773-BA6F-535A-38A49703BBE4}"/>
              </a:ext>
            </a:extLst>
          </p:cNvPr>
          <p:cNvSpPr txBox="1"/>
          <p:nvPr/>
        </p:nvSpPr>
        <p:spPr>
          <a:xfrm>
            <a:off x="722375" y="1802138"/>
            <a:ext cx="10933752" cy="830997"/>
          </a:xfrm>
          <a:prstGeom prst="rect">
            <a:avLst/>
          </a:prstGeom>
          <a:solidFill>
            <a:srgbClr val="0C384C"/>
          </a:solidFill>
        </p:spPr>
        <p:txBody>
          <a:bodyPr wrap="square" rtlCol="0">
            <a:spAutoFit/>
          </a:bodyPr>
          <a:lstStyle/>
          <a:p>
            <a:pPr algn="ctr"/>
            <a:r>
              <a:rPr lang="en-US" sz="2400" dirty="0">
                <a:solidFill>
                  <a:schemeClr val="bg1"/>
                </a:solidFill>
              </a:rPr>
              <a:t>Regression analysis enables precise prediction and insightful understanding of relationships between variables, which is keystone in the field of data science</a:t>
            </a:r>
          </a:p>
        </p:txBody>
      </p:sp>
      <p:pic>
        <p:nvPicPr>
          <p:cNvPr id="6" name="Picture 5">
            <a:extLst>
              <a:ext uri="{FF2B5EF4-FFF2-40B4-BE49-F238E27FC236}">
                <a16:creationId xmlns:a16="http://schemas.microsoft.com/office/drawing/2014/main" id="{BB7442C5-6E6D-E39F-110F-EFEF0F643EA2}"/>
              </a:ext>
            </a:extLst>
          </p:cNvPr>
          <p:cNvPicPr>
            <a:picLocks noChangeAspect="1"/>
          </p:cNvPicPr>
          <p:nvPr/>
        </p:nvPicPr>
        <p:blipFill>
          <a:blip r:embed="rId2"/>
          <a:stretch>
            <a:fillRect/>
          </a:stretch>
        </p:blipFill>
        <p:spPr>
          <a:xfrm>
            <a:off x="7527487" y="3071266"/>
            <a:ext cx="4128640" cy="2632302"/>
          </a:xfrm>
          <a:prstGeom prst="rect">
            <a:avLst/>
          </a:prstGeom>
        </p:spPr>
      </p:pic>
      <p:sp>
        <p:nvSpPr>
          <p:cNvPr id="7" name="TextBox 6">
            <a:extLst>
              <a:ext uri="{FF2B5EF4-FFF2-40B4-BE49-F238E27FC236}">
                <a16:creationId xmlns:a16="http://schemas.microsoft.com/office/drawing/2014/main" id="{9E6516A0-8495-4C88-30BE-84A448B819D5}"/>
              </a:ext>
            </a:extLst>
          </p:cNvPr>
          <p:cNvSpPr txBox="1"/>
          <p:nvPr/>
        </p:nvSpPr>
        <p:spPr>
          <a:xfrm>
            <a:off x="8115299" y="5748507"/>
            <a:ext cx="3035808" cy="738664"/>
          </a:xfrm>
          <a:prstGeom prst="rect">
            <a:avLst/>
          </a:prstGeom>
          <a:noFill/>
        </p:spPr>
        <p:txBody>
          <a:bodyPr wrap="square" rtlCol="0">
            <a:spAutoFit/>
          </a:bodyPr>
          <a:lstStyle/>
          <a:p>
            <a:pPr algn="ctr"/>
            <a:r>
              <a:rPr lang="en-US" sz="1050" i="1" dirty="0"/>
              <a:t>This is a graph displaying a logarithmic regression modeled after a small dataset I created. The curve symbolizes the regression equation that is used to make predictions.</a:t>
            </a:r>
          </a:p>
        </p:txBody>
      </p:sp>
    </p:spTree>
    <p:extLst>
      <p:ext uri="{BB962C8B-B14F-4D97-AF65-F5344CB8AC3E}">
        <p14:creationId xmlns:p14="http://schemas.microsoft.com/office/powerpoint/2010/main" val="397190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7C685D-C72C-6FE4-1019-D9F039BEEEB2}"/>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Naive Bayes Text Classification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26D5690-7682-215F-DFBA-2E28A8089316}"/>
                  </a:ext>
                </a:extLst>
              </p:cNvPr>
              <p:cNvSpPr>
                <a:spLocks noGrp="1"/>
              </p:cNvSpPr>
              <p:nvPr>
                <p:ph idx="1"/>
              </p:nvPr>
            </p:nvSpPr>
            <p:spPr>
              <a:xfrm>
                <a:off x="548185" y="2798063"/>
                <a:ext cx="8026282" cy="3990131"/>
              </a:xfrm>
            </p:spPr>
            <p:txBody>
              <a:bodyPr anchor="ctr">
                <a:normAutofit/>
              </a:bodyPr>
              <a:lstStyle/>
              <a:p>
                <a:r>
                  <a:rPr lang="en-US" sz="2000" dirty="0"/>
                  <a:t>Naive Bayes is a classifier algorithm that is often used for text classification.</a:t>
                </a:r>
              </a:p>
              <a:p>
                <a:r>
                  <a:rPr lang="en-US" sz="2000" dirty="0"/>
                  <a:t>The algorithm uses Bayes’ Theorem to estimate probabilities of prompts fitting into categories based on data sets.</a:t>
                </a:r>
              </a:p>
              <a:p>
                <a:r>
                  <a:rPr lang="en-US" sz="2000" dirty="0"/>
                  <a:t>Bayes Theorem: </a:t>
                </a: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𝐴</m:t>
                        </m:r>
                      </m:e>
                      <m:e>
                        <m:r>
                          <a:rPr lang="en-US" sz="2000" b="0" i="1" smtClean="0">
                            <a:latin typeface="Cambria Math" panose="02040503050406030204" pitchFamily="18" charset="0"/>
                          </a:rPr>
                          <m:t>𝐵</m:t>
                        </m:r>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𝑃</m:t>
                        </m:r>
                        <m:r>
                          <a:rPr lang="en-US" sz="2000" b="0" i="1" smtClean="0">
                            <a:latin typeface="Cambria Math" panose="02040503050406030204" pitchFamily="18" charset="0"/>
                          </a:rPr>
                          <m:t>(</m:t>
                        </m:r>
                        <m:r>
                          <a:rPr lang="en-US" sz="2000" b="0" i="1" smtClean="0">
                            <a:latin typeface="Cambria Math" panose="02040503050406030204" pitchFamily="18" charset="0"/>
                          </a:rPr>
                          <m:t>𝐵</m:t>
                        </m:r>
                        <m:r>
                          <a:rPr lang="en-US" sz="2000" b="0" i="1" smtClean="0">
                            <a:latin typeface="Cambria Math" panose="02040503050406030204" pitchFamily="18" charset="0"/>
                          </a:rPr>
                          <m:t>|</m:t>
                        </m:r>
                        <m:r>
                          <a:rPr lang="en-US" sz="2000" b="0" i="1" smtClean="0">
                            <a:latin typeface="Cambria Math" panose="02040503050406030204" pitchFamily="18" charset="0"/>
                          </a:rPr>
                          <m:t>𝐴</m:t>
                        </m:r>
                        <m:r>
                          <a:rPr lang="en-US" sz="2000" b="0" i="1" smtClean="0">
                            <a:latin typeface="Cambria Math" panose="02040503050406030204" pitchFamily="18" charset="0"/>
                          </a:rPr>
                          <m:t>)∗</m:t>
                        </m:r>
                        <m:r>
                          <a:rPr lang="en-US" sz="2000" b="0" i="1" smtClean="0">
                            <a:latin typeface="Cambria Math" panose="02040503050406030204" pitchFamily="18" charset="0"/>
                          </a:rPr>
                          <m:t>𝑃</m:t>
                        </m:r>
                        <m:r>
                          <a:rPr lang="en-US" sz="2000" b="0" i="1" smtClean="0">
                            <a:latin typeface="Cambria Math" panose="02040503050406030204" pitchFamily="18" charset="0"/>
                          </a:rPr>
                          <m:t>(</m:t>
                        </m:r>
                        <m:r>
                          <a:rPr lang="en-US" sz="2000" b="0" i="1" smtClean="0">
                            <a:latin typeface="Cambria Math" panose="02040503050406030204" pitchFamily="18" charset="0"/>
                          </a:rPr>
                          <m:t>𝐴</m:t>
                        </m:r>
                        <m:r>
                          <a:rPr lang="en-US" sz="2000" b="0" i="1" smtClean="0">
                            <a:latin typeface="Cambria Math" panose="02040503050406030204" pitchFamily="18" charset="0"/>
                          </a:rPr>
                          <m:t>)</m:t>
                        </m:r>
                      </m:num>
                      <m:den>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𝐵</m:t>
                            </m:r>
                          </m:e>
                        </m:d>
                      </m:den>
                    </m:f>
                  </m:oMath>
                </a14:m>
                <a:endParaRPr lang="en-US" sz="2000" dirty="0"/>
              </a:p>
              <a:p>
                <a:r>
                  <a:rPr lang="en-US" sz="2000" dirty="0"/>
                  <a:t>A disadvantage of the Naive Bayes algorithm is that it assumes feature independence, meaning that a particular feature in a class is independent of the presence of any other feature in the same class. For example, in text categorization, Naive Bayes examines each word as a separate, independent document.</a:t>
                </a:r>
              </a:p>
            </p:txBody>
          </p:sp>
        </mc:Choice>
        <mc:Fallback xmlns="">
          <p:sp>
            <p:nvSpPr>
              <p:cNvPr id="3" name="Content Placeholder 2">
                <a:extLst>
                  <a:ext uri="{FF2B5EF4-FFF2-40B4-BE49-F238E27FC236}">
                    <a16:creationId xmlns:a16="http://schemas.microsoft.com/office/drawing/2014/main" id="{A26D5690-7682-215F-DFBA-2E28A8089316}"/>
                  </a:ext>
                </a:extLst>
              </p:cNvPr>
              <p:cNvSpPr>
                <a:spLocks noGrp="1" noRot="1" noChangeAspect="1" noMove="1" noResize="1" noEditPoints="1" noAdjustHandles="1" noChangeArrowheads="1" noChangeShapeType="1" noTextEdit="1"/>
              </p:cNvSpPr>
              <p:nvPr>
                <p:ph idx="1"/>
              </p:nvPr>
            </p:nvSpPr>
            <p:spPr>
              <a:xfrm>
                <a:off x="548185" y="2798063"/>
                <a:ext cx="8026282" cy="3990131"/>
              </a:xfrm>
              <a:blipFill>
                <a:blip r:embed="rId2"/>
                <a:stretch>
                  <a:fillRect l="-683"/>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F5D75F3F-5CD9-A359-06B4-C928DCFB9D41}"/>
              </a:ext>
            </a:extLst>
          </p:cNvPr>
          <p:cNvSpPr txBox="1"/>
          <p:nvPr/>
        </p:nvSpPr>
        <p:spPr>
          <a:xfrm>
            <a:off x="166875" y="1885279"/>
            <a:ext cx="11858246" cy="830997"/>
          </a:xfrm>
          <a:prstGeom prst="rect">
            <a:avLst/>
          </a:prstGeom>
          <a:solidFill>
            <a:srgbClr val="0C384C"/>
          </a:solidFill>
        </p:spPr>
        <p:txBody>
          <a:bodyPr wrap="square" rtlCol="0">
            <a:spAutoFit/>
          </a:bodyPr>
          <a:lstStyle/>
          <a:p>
            <a:pPr algn="ctr"/>
            <a:r>
              <a:rPr lang="en-US" sz="2400" dirty="0">
                <a:solidFill>
                  <a:schemeClr val="bg1"/>
                </a:solidFill>
              </a:rPr>
              <a:t>The Naive Bayes algorithm’s assumption of feature independence and usage of the Bayes’ Theorem allows for faster training and testing, but it comes at the cost of accuracy.</a:t>
            </a:r>
          </a:p>
        </p:txBody>
      </p:sp>
      <p:graphicFrame>
        <p:nvGraphicFramePr>
          <p:cNvPr id="9" name="Object 8">
            <a:extLst>
              <a:ext uri="{FF2B5EF4-FFF2-40B4-BE49-F238E27FC236}">
                <a16:creationId xmlns:a16="http://schemas.microsoft.com/office/drawing/2014/main" id="{94164BD3-D005-B015-20AD-B67A5105DCA6}"/>
              </a:ext>
            </a:extLst>
          </p:cNvPr>
          <p:cNvGraphicFramePr>
            <a:graphicFrameLocks noChangeAspect="1"/>
          </p:cNvGraphicFramePr>
          <p:nvPr>
            <p:extLst>
              <p:ext uri="{D42A27DB-BD31-4B8C-83A1-F6EECF244321}">
                <p14:modId xmlns:p14="http://schemas.microsoft.com/office/powerpoint/2010/main" val="4246403382"/>
              </p:ext>
            </p:extLst>
          </p:nvPr>
        </p:nvGraphicFramePr>
        <p:xfrm>
          <a:off x="9191460" y="3578899"/>
          <a:ext cx="2383546" cy="875588"/>
        </p:xfrm>
        <a:graphic>
          <a:graphicData uri="http://schemas.openxmlformats.org/presentationml/2006/ole">
            <mc:AlternateContent xmlns:mc="http://schemas.openxmlformats.org/markup-compatibility/2006">
              <mc:Choice xmlns:v="urn:schemas-microsoft-com:vml" Requires="v">
                <p:oleObj name="Packager Shell Object" showAsIcon="1" r:id="rId3" imgW="1400041" imgH="514350" progId="Package">
                  <p:embed/>
                </p:oleObj>
              </mc:Choice>
              <mc:Fallback>
                <p:oleObj name="Packager Shell Object" showAsIcon="1" r:id="rId3" imgW="1400041" imgH="514350" progId="Package">
                  <p:embed/>
                  <p:pic>
                    <p:nvPicPr>
                      <p:cNvPr id="9" name="Object 8">
                        <a:extLst>
                          <a:ext uri="{FF2B5EF4-FFF2-40B4-BE49-F238E27FC236}">
                            <a16:creationId xmlns:a16="http://schemas.microsoft.com/office/drawing/2014/main" id="{94164BD3-D005-B015-20AD-B67A5105DCA6}"/>
                          </a:ext>
                        </a:extLst>
                      </p:cNvPr>
                      <p:cNvPicPr/>
                      <p:nvPr/>
                    </p:nvPicPr>
                    <p:blipFill>
                      <a:blip r:embed="rId4"/>
                      <a:stretch>
                        <a:fillRect/>
                      </a:stretch>
                    </p:blipFill>
                    <p:spPr>
                      <a:xfrm>
                        <a:off x="9191460" y="3578899"/>
                        <a:ext cx="2383546" cy="875588"/>
                      </a:xfrm>
                      <a:prstGeom prst="rect">
                        <a:avLst/>
                      </a:prstGeom>
                    </p:spPr>
                  </p:pic>
                </p:oleObj>
              </mc:Fallback>
            </mc:AlternateContent>
          </a:graphicData>
        </a:graphic>
      </p:graphicFrame>
      <p:sp>
        <p:nvSpPr>
          <p:cNvPr id="11" name="TextBox 10">
            <a:extLst>
              <a:ext uri="{FF2B5EF4-FFF2-40B4-BE49-F238E27FC236}">
                <a16:creationId xmlns:a16="http://schemas.microsoft.com/office/drawing/2014/main" id="{0F96D6E3-E84E-5DB8-EDA6-6308F475F7B1}"/>
              </a:ext>
            </a:extLst>
          </p:cNvPr>
          <p:cNvSpPr txBox="1"/>
          <p:nvPr/>
        </p:nvSpPr>
        <p:spPr>
          <a:xfrm>
            <a:off x="8865329" y="4504587"/>
            <a:ext cx="3035808" cy="577081"/>
          </a:xfrm>
          <a:prstGeom prst="rect">
            <a:avLst/>
          </a:prstGeom>
          <a:noFill/>
        </p:spPr>
        <p:txBody>
          <a:bodyPr wrap="square" rtlCol="0">
            <a:spAutoFit/>
          </a:bodyPr>
          <a:lstStyle/>
          <a:p>
            <a:pPr algn="ctr"/>
            <a:r>
              <a:rPr lang="en-US" sz="1050" i="1" dirty="0"/>
              <a:t>This is the link to a program I made that uses the Naïve Bayes algorithm to classify questions into different categories based on a dataset.</a:t>
            </a:r>
          </a:p>
        </p:txBody>
      </p:sp>
    </p:spTree>
    <p:extLst>
      <p:ext uri="{BB962C8B-B14F-4D97-AF65-F5344CB8AC3E}">
        <p14:creationId xmlns:p14="http://schemas.microsoft.com/office/powerpoint/2010/main" val="1990277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E01853-D31E-059E-D0FF-26BCE3FFB168}"/>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K-Nearest Neighbors Classification</a:t>
            </a:r>
          </a:p>
        </p:txBody>
      </p:sp>
      <p:sp>
        <p:nvSpPr>
          <p:cNvPr id="3" name="Content Placeholder 2">
            <a:extLst>
              <a:ext uri="{FF2B5EF4-FFF2-40B4-BE49-F238E27FC236}">
                <a16:creationId xmlns:a16="http://schemas.microsoft.com/office/drawing/2014/main" id="{62A1BC98-C0A8-3BEB-EC47-B7C2930CC96C}"/>
              </a:ext>
            </a:extLst>
          </p:cNvPr>
          <p:cNvSpPr>
            <a:spLocks noGrp="1"/>
          </p:cNvSpPr>
          <p:nvPr>
            <p:ph idx="1"/>
          </p:nvPr>
        </p:nvSpPr>
        <p:spPr>
          <a:xfrm>
            <a:off x="734291" y="2670223"/>
            <a:ext cx="7726218" cy="3683358"/>
          </a:xfrm>
        </p:spPr>
        <p:txBody>
          <a:bodyPr anchor="ctr">
            <a:normAutofit/>
          </a:bodyPr>
          <a:lstStyle/>
          <a:p>
            <a:r>
              <a:rPr lang="en-US" sz="2000" dirty="0"/>
              <a:t>K-Nearest Neighbors (KNN) is a classification algorithm that clusters points based on the distance between them.</a:t>
            </a:r>
          </a:p>
          <a:p>
            <a:r>
              <a:rPr lang="en-US" sz="2000" dirty="0"/>
              <a:t>K is the amount of data points that are compared to the prompt value. Out of these data points, the majority category will be selected as the output.</a:t>
            </a:r>
          </a:p>
          <a:p>
            <a:r>
              <a:rPr lang="en-US" sz="2000" dirty="0"/>
              <a:t>In my internship, I created a program that used the KNN algorithm to classify Iris flowers into 3 different categories based on their measurements.</a:t>
            </a:r>
          </a:p>
        </p:txBody>
      </p:sp>
      <p:sp>
        <p:nvSpPr>
          <p:cNvPr id="4" name="TextBox 3">
            <a:extLst>
              <a:ext uri="{FF2B5EF4-FFF2-40B4-BE49-F238E27FC236}">
                <a16:creationId xmlns:a16="http://schemas.microsoft.com/office/drawing/2014/main" id="{6BC6F5C5-1A0D-4B73-8969-DD2E64E9C098}"/>
              </a:ext>
            </a:extLst>
          </p:cNvPr>
          <p:cNvSpPr txBox="1"/>
          <p:nvPr/>
        </p:nvSpPr>
        <p:spPr>
          <a:xfrm>
            <a:off x="1261191" y="1876310"/>
            <a:ext cx="10116766" cy="830997"/>
          </a:xfrm>
          <a:prstGeom prst="rect">
            <a:avLst/>
          </a:prstGeom>
          <a:solidFill>
            <a:srgbClr val="0C384C"/>
          </a:solidFill>
        </p:spPr>
        <p:txBody>
          <a:bodyPr wrap="square" rtlCol="0">
            <a:spAutoFit/>
          </a:bodyPr>
          <a:lstStyle/>
          <a:p>
            <a:pPr algn="ctr"/>
            <a:r>
              <a:rPr lang="en-US" sz="2400" dirty="0">
                <a:solidFill>
                  <a:schemeClr val="bg1"/>
                </a:solidFill>
              </a:rPr>
              <a:t>K-Nearest Neighbors classifies data points by leveraging the proximity of their neighbors, incorporating distance and geometry into data science.</a:t>
            </a:r>
          </a:p>
        </p:txBody>
      </p:sp>
      <p:graphicFrame>
        <p:nvGraphicFramePr>
          <p:cNvPr id="5" name="Object 4">
            <a:extLst>
              <a:ext uri="{FF2B5EF4-FFF2-40B4-BE49-F238E27FC236}">
                <a16:creationId xmlns:a16="http://schemas.microsoft.com/office/drawing/2014/main" id="{F4DB3237-F54E-07E2-2EBB-FFF018ADF4AF}"/>
              </a:ext>
            </a:extLst>
          </p:cNvPr>
          <p:cNvGraphicFramePr>
            <a:graphicFrameLocks noChangeAspect="1"/>
          </p:cNvGraphicFramePr>
          <p:nvPr>
            <p:extLst>
              <p:ext uri="{D42A27DB-BD31-4B8C-83A1-F6EECF244321}">
                <p14:modId xmlns:p14="http://schemas.microsoft.com/office/powerpoint/2010/main" val="897673984"/>
              </p:ext>
            </p:extLst>
          </p:nvPr>
        </p:nvGraphicFramePr>
        <p:xfrm>
          <a:off x="10120884" y="3547303"/>
          <a:ext cx="714518" cy="964599"/>
        </p:xfrm>
        <a:graphic>
          <a:graphicData uri="http://schemas.openxmlformats.org/presentationml/2006/ole">
            <mc:AlternateContent xmlns:mc="http://schemas.openxmlformats.org/markup-compatibility/2006">
              <mc:Choice xmlns:v="urn:schemas-microsoft-com:vml" Requires="v">
                <p:oleObj name="Packager Shell Object" showAsIcon="1" r:id="rId2" imgW="381051" imgH="514350" progId="Package">
                  <p:embed/>
                </p:oleObj>
              </mc:Choice>
              <mc:Fallback>
                <p:oleObj name="Packager Shell Object" showAsIcon="1" r:id="rId2" imgW="381051" imgH="514350" progId="Package">
                  <p:embed/>
                  <p:pic>
                    <p:nvPicPr>
                      <p:cNvPr id="5" name="Object 4">
                        <a:extLst>
                          <a:ext uri="{FF2B5EF4-FFF2-40B4-BE49-F238E27FC236}">
                            <a16:creationId xmlns:a16="http://schemas.microsoft.com/office/drawing/2014/main" id="{F4DB3237-F54E-07E2-2EBB-FFF018ADF4AF}"/>
                          </a:ext>
                        </a:extLst>
                      </p:cNvPr>
                      <p:cNvPicPr/>
                      <p:nvPr/>
                    </p:nvPicPr>
                    <p:blipFill>
                      <a:blip r:embed="rId3"/>
                      <a:stretch>
                        <a:fillRect/>
                      </a:stretch>
                    </p:blipFill>
                    <p:spPr>
                      <a:xfrm>
                        <a:off x="10120884" y="3547303"/>
                        <a:ext cx="714518" cy="964599"/>
                      </a:xfrm>
                      <a:prstGeom prst="rect">
                        <a:avLst/>
                      </a:prstGeom>
                    </p:spPr>
                  </p:pic>
                </p:oleObj>
              </mc:Fallback>
            </mc:AlternateContent>
          </a:graphicData>
        </a:graphic>
      </p:graphicFrame>
      <p:sp>
        <p:nvSpPr>
          <p:cNvPr id="6" name="TextBox 5">
            <a:extLst>
              <a:ext uri="{FF2B5EF4-FFF2-40B4-BE49-F238E27FC236}">
                <a16:creationId xmlns:a16="http://schemas.microsoft.com/office/drawing/2014/main" id="{2FBE8B7D-870D-622F-FB29-9DB7FAA3011D}"/>
              </a:ext>
            </a:extLst>
          </p:cNvPr>
          <p:cNvSpPr txBox="1"/>
          <p:nvPr/>
        </p:nvSpPr>
        <p:spPr>
          <a:xfrm>
            <a:off x="8960239" y="4511902"/>
            <a:ext cx="3035808" cy="738664"/>
          </a:xfrm>
          <a:prstGeom prst="rect">
            <a:avLst/>
          </a:prstGeom>
          <a:noFill/>
        </p:spPr>
        <p:txBody>
          <a:bodyPr wrap="square" rtlCol="0">
            <a:spAutoFit/>
          </a:bodyPr>
          <a:lstStyle/>
          <a:p>
            <a:pPr algn="ctr"/>
            <a:r>
              <a:rPr lang="en-US" sz="1050" i="1" dirty="0"/>
              <a:t>This is the link to a program I made that uses the KNN algorithm to classify inputs of dimensions into three different iris flowers. It uses the Iris dataset.</a:t>
            </a:r>
          </a:p>
        </p:txBody>
      </p:sp>
    </p:spTree>
    <p:extLst>
      <p:ext uri="{BB962C8B-B14F-4D97-AF65-F5344CB8AC3E}">
        <p14:creationId xmlns:p14="http://schemas.microsoft.com/office/powerpoint/2010/main" val="3881610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E778EC-900A-D71A-BDC9-E55BC8A5F517}"/>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Decision Trees Classification</a:t>
            </a:r>
          </a:p>
        </p:txBody>
      </p:sp>
      <p:sp>
        <p:nvSpPr>
          <p:cNvPr id="3" name="Content Placeholder 2">
            <a:extLst>
              <a:ext uri="{FF2B5EF4-FFF2-40B4-BE49-F238E27FC236}">
                <a16:creationId xmlns:a16="http://schemas.microsoft.com/office/drawing/2014/main" id="{658D2E55-CFD3-339F-471E-EC7F1A22F445}"/>
              </a:ext>
            </a:extLst>
          </p:cNvPr>
          <p:cNvSpPr>
            <a:spLocks noGrp="1"/>
          </p:cNvSpPr>
          <p:nvPr>
            <p:ph idx="1"/>
          </p:nvPr>
        </p:nvSpPr>
        <p:spPr>
          <a:xfrm>
            <a:off x="1371599" y="2464501"/>
            <a:ext cx="9724031" cy="3683358"/>
          </a:xfrm>
        </p:spPr>
        <p:txBody>
          <a:bodyPr anchor="ctr">
            <a:normAutofit/>
          </a:bodyPr>
          <a:lstStyle/>
          <a:p>
            <a:r>
              <a:rPr lang="en-US" sz="2000" dirty="0"/>
              <a:t>Decision Trees are a type of classification algorithm that categorizes prompts by splitting them into nodes based on conditionals.</a:t>
            </a:r>
          </a:p>
          <a:p>
            <a:r>
              <a:rPr lang="en-US" sz="2000" dirty="0"/>
              <a:t>Decision Trees have nodes, branches, and leaves, and they use the training data to develop conditions in order to classify prompts.</a:t>
            </a:r>
          </a:p>
          <a:p>
            <a:r>
              <a:rPr lang="en-US" sz="2000" dirty="0"/>
              <a:t>The conditional approach for decision trees allow for quicker training and testing times compared to other algorithms.</a:t>
            </a:r>
          </a:p>
          <a:p>
            <a:r>
              <a:rPr lang="en-US" sz="2000" dirty="0"/>
              <a:t>A disadvantage with Decision Trees is that they have high variance. This means that small changes in the training data can result in a completely different tree being generated, making Decision Trees less stable compared to other models.</a:t>
            </a:r>
          </a:p>
        </p:txBody>
      </p:sp>
      <p:sp>
        <p:nvSpPr>
          <p:cNvPr id="5" name="TextBox 4">
            <a:extLst>
              <a:ext uri="{FF2B5EF4-FFF2-40B4-BE49-F238E27FC236}">
                <a16:creationId xmlns:a16="http://schemas.microsoft.com/office/drawing/2014/main" id="{37158535-1367-0997-4ED4-3D00AF3A73D7}"/>
              </a:ext>
            </a:extLst>
          </p:cNvPr>
          <p:cNvSpPr txBox="1"/>
          <p:nvPr/>
        </p:nvSpPr>
        <p:spPr>
          <a:xfrm>
            <a:off x="1527692" y="1885279"/>
            <a:ext cx="9136612" cy="830997"/>
          </a:xfrm>
          <a:prstGeom prst="rect">
            <a:avLst/>
          </a:prstGeom>
          <a:solidFill>
            <a:srgbClr val="0C384C"/>
          </a:solidFill>
        </p:spPr>
        <p:txBody>
          <a:bodyPr wrap="square" rtlCol="0">
            <a:spAutoFit/>
          </a:bodyPr>
          <a:lstStyle/>
          <a:p>
            <a:pPr algn="ctr"/>
            <a:r>
              <a:rPr lang="en-US" sz="2400" dirty="0">
                <a:solidFill>
                  <a:schemeClr val="bg1"/>
                </a:solidFill>
              </a:rPr>
              <a:t>Decision Trees enable intuitive and effective decision-making by splitting data into interpretable branches based on feature values.</a:t>
            </a:r>
          </a:p>
        </p:txBody>
      </p:sp>
    </p:spTree>
    <p:extLst>
      <p:ext uri="{BB962C8B-B14F-4D97-AF65-F5344CB8AC3E}">
        <p14:creationId xmlns:p14="http://schemas.microsoft.com/office/powerpoint/2010/main" val="25821502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4779</TotalTime>
  <Words>1501</Words>
  <Application>Microsoft Office PowerPoint</Application>
  <PresentationFormat>Widescreen</PresentationFormat>
  <Paragraphs>93</Paragraphs>
  <Slides>16</Slides>
  <Notes>4</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16</vt:i4>
      </vt:variant>
    </vt:vector>
  </HeadingPairs>
  <TitlesOfParts>
    <vt:vector size="22" baseType="lpstr">
      <vt:lpstr>Aptos</vt:lpstr>
      <vt:lpstr>Aptos Display</vt:lpstr>
      <vt:lpstr>Arial</vt:lpstr>
      <vt:lpstr>Cambria Math</vt:lpstr>
      <vt:lpstr>Office Theme</vt:lpstr>
      <vt:lpstr>Packager Shell Object</vt:lpstr>
      <vt:lpstr>University of Houston Internship Summary</vt:lpstr>
      <vt:lpstr>Table of Contents</vt:lpstr>
      <vt:lpstr>Internship Overview</vt:lpstr>
      <vt:lpstr>Using Data Science in Python with Pandas</vt:lpstr>
      <vt:lpstr>Types of Classification Algorithms</vt:lpstr>
      <vt:lpstr>Logarithmic/Linear Regression</vt:lpstr>
      <vt:lpstr>Naive Bayes Text Classification</vt:lpstr>
      <vt:lpstr>K-Nearest Neighbors Classification</vt:lpstr>
      <vt:lpstr>Decision Trees Classification</vt:lpstr>
      <vt:lpstr>Topic Modeling</vt:lpstr>
      <vt:lpstr>Real World Uses of Classification</vt:lpstr>
      <vt:lpstr>Predicting Health with Regression Models</vt:lpstr>
      <vt:lpstr>Sentiment Analysis using Naive Bayes</vt:lpstr>
      <vt:lpstr>Recommendation Systems using KNN</vt:lpstr>
      <vt:lpstr>Fraud Detection using Decision Trees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Krish Advani</dc:creator>
  <cp:lastModifiedBy>Krish Advani</cp:lastModifiedBy>
  <cp:revision>1</cp:revision>
  <dcterms:created xsi:type="dcterms:W3CDTF">2024-06-29T16:54:36Z</dcterms:created>
  <dcterms:modified xsi:type="dcterms:W3CDTF">2024-07-11T20:10:41Z</dcterms:modified>
</cp:coreProperties>
</file>