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embeddedFontLst>
    <p:embeddedFont>
      <p:font typeface="Abhaya Libre" panose="020B0604020202020204" charset="0"/>
      <p:regular r:id="rId16"/>
      <p:bold r:id="rId17"/>
    </p:embeddedFont>
    <p:embeddedFont>
      <p:font typeface="Abhaya Libre Medium" panose="020B0604020202020204" charset="0"/>
      <p:regular r:id="rId18"/>
      <p:bold r:id="rId19"/>
    </p:embeddedFont>
    <p:embeddedFont>
      <p:font typeface="Abhaya Libre SemiBold" panose="020B0604020202020204" charset="0"/>
      <p:regular r:id="rId20"/>
      <p:bold r:id="rId21"/>
    </p:embeddedFont>
    <p:embeddedFont>
      <p:font typeface="Bebas Neue" panose="020B0606020202050201" pitchFamily="34" charset="0"/>
      <p:regular r:id="rId22"/>
    </p:embeddedFont>
    <p:embeddedFont>
      <p:font typeface="Lexend Exa SemiBold" panose="020B0604020202020204" charset="0"/>
      <p:regular r:id="rId23"/>
      <p:bold r:id="rId24"/>
    </p:embeddedFont>
    <p:embeddedFont>
      <p:font typeface="Livvic" pitchFamily="2" charset="0"/>
      <p:regular r:id="rId25"/>
    </p:embeddedFont>
    <p:embeddedFont>
      <p:font typeface="Poppins" panose="00000500000000000000" pitchFamily="2" charset="0"/>
      <p:regular r:id="rId26"/>
      <p:bold r:id="rId27"/>
      <p:italic r:id="rId28"/>
      <p:boldItalic r:id="rId29"/>
    </p:embeddedFont>
    <p:embeddedFont>
      <p:font typeface="Poppins SemiBold" panose="00000700000000000000" pitchFamily="2"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5" roundtripDataSignature="AMtx7mgOnaYYlD3QdZViIiXlmDyZOvnjY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9" Type="http://schemas.openxmlformats.org/officeDocument/2006/relationships/tableStyles" Target="tableStyles.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font" Target="fonts/font18.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font" Target="fonts/font17.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font" Target="fonts/font15.fntdata"/><Relationship Id="rId35" Type="http://customschemas.google.com/relationships/presentationmetadata" Target="meta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6" name="Google Shape;25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11df3801f4b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3" name="Google Shape;383;g11df3801f4b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11a64b3085a_4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1" name="Google Shape;391;g11a64b3085a_4_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g11df3801f4b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9" name="Google Shape;399;g11df3801f4b_0_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g11df3801f4b_0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6" name="Google Shape;406;g11df3801f4b_0_3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8" name="Google Shape;26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118a45f0c13_0_10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3" name="Google Shape;283;g118a45f0c13_0_100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118a45f0c13_0_7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2" name="Google Shape;292;g118a45f0c13_0_75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119b1f98c0d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2" name="Google Shape;302;g119b1f98c0d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1" name="Google Shape;31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p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0" name="Google Shape;320;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sz="1400">
                <a:solidFill>
                  <a:schemeClr val="dk1"/>
                </a:solidFill>
                <a:highlight>
                  <a:srgbClr val="FFFFFF"/>
                </a:highlight>
              </a:rPr>
              <a:t>Areas of important registered activities: Provisioning, Production, Sales, Commercial Distribution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119b1f98c0d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6" name="Google Shape;366;g119b1f98c0d_0_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sz="1400">
                <a:solidFill>
                  <a:schemeClr val="dk1"/>
                </a:solidFill>
                <a:highlight>
                  <a:srgbClr val="FFFFFF"/>
                </a:highlight>
              </a:rPr>
              <a:t>Areas of important registered activities: Provisioning, Production, Sales, Commercial Distribution</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11a64b3085a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4" name="Google Shape;374;g11a64b3085a_0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5" Type="http://schemas.openxmlformats.org/officeDocument/2006/relationships/image" Target="../media/image1.png"/><Relationship Id="rId4" Type="http://schemas.openxmlformats.org/officeDocument/2006/relationships/hyperlink" Target="http://bit.ly/2TtBDfr" TargetMode="Externa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19"/>
          <p:cNvSpPr txBox="1">
            <a:spLocks noGrp="1"/>
          </p:cNvSpPr>
          <p:nvPr>
            <p:ph type="ctrTitle"/>
          </p:nvPr>
        </p:nvSpPr>
        <p:spPr>
          <a:xfrm>
            <a:off x="708825" y="544475"/>
            <a:ext cx="7734000" cy="709500"/>
          </a:xfrm>
          <a:prstGeom prst="rect">
            <a:avLst/>
          </a:prstGeom>
          <a:noFill/>
          <a:ln>
            <a:noFill/>
          </a:ln>
        </p:spPr>
        <p:txBody>
          <a:bodyPr spcFirstLastPara="1" wrap="square" lIns="91425" tIns="91425" rIns="91425" bIns="91425" anchor="ctr" anchorCtr="0">
            <a:noAutofit/>
          </a:bodyPr>
          <a:lstStyle>
            <a:lvl1pPr lvl="0" algn="r">
              <a:lnSpc>
                <a:spcPct val="90000"/>
              </a:lnSpc>
              <a:spcBef>
                <a:spcPts val="0"/>
              </a:spcBef>
              <a:spcAft>
                <a:spcPts val="0"/>
              </a:spcAft>
              <a:buClr>
                <a:schemeClr val="lt1"/>
              </a:buClr>
              <a:buSzPts val="5200"/>
              <a:buFont typeface="Lexend Exa SemiBold"/>
              <a:buNone/>
              <a:defRPr sz="4400"/>
            </a:lvl1pPr>
            <a:lvl2pPr lvl="1" algn="ctr">
              <a:lnSpc>
                <a:spcPct val="100000"/>
              </a:lnSpc>
              <a:spcBef>
                <a:spcPts val="0"/>
              </a:spcBef>
              <a:spcAft>
                <a:spcPts val="0"/>
              </a:spcAft>
              <a:buClr>
                <a:schemeClr val="lt1"/>
              </a:buClr>
              <a:buSzPts val="5200"/>
              <a:buFont typeface="Lexend Exa SemiBold"/>
              <a:buNone/>
              <a:defRPr sz="5200">
                <a:solidFill>
                  <a:schemeClr val="lt1"/>
                </a:solidFill>
                <a:latin typeface="Lexend Exa SemiBold"/>
                <a:ea typeface="Lexend Exa SemiBold"/>
                <a:cs typeface="Lexend Exa SemiBold"/>
                <a:sym typeface="Lexend Exa SemiBold"/>
              </a:defRPr>
            </a:lvl2pPr>
            <a:lvl3pPr lvl="2" algn="ctr">
              <a:lnSpc>
                <a:spcPct val="100000"/>
              </a:lnSpc>
              <a:spcBef>
                <a:spcPts val="0"/>
              </a:spcBef>
              <a:spcAft>
                <a:spcPts val="0"/>
              </a:spcAft>
              <a:buClr>
                <a:schemeClr val="lt1"/>
              </a:buClr>
              <a:buSzPts val="5200"/>
              <a:buFont typeface="Lexend Exa SemiBold"/>
              <a:buNone/>
              <a:defRPr sz="5200">
                <a:solidFill>
                  <a:schemeClr val="lt1"/>
                </a:solidFill>
                <a:latin typeface="Lexend Exa SemiBold"/>
                <a:ea typeface="Lexend Exa SemiBold"/>
                <a:cs typeface="Lexend Exa SemiBold"/>
                <a:sym typeface="Lexend Exa SemiBold"/>
              </a:defRPr>
            </a:lvl3pPr>
            <a:lvl4pPr lvl="3" algn="ctr">
              <a:lnSpc>
                <a:spcPct val="100000"/>
              </a:lnSpc>
              <a:spcBef>
                <a:spcPts val="0"/>
              </a:spcBef>
              <a:spcAft>
                <a:spcPts val="0"/>
              </a:spcAft>
              <a:buClr>
                <a:schemeClr val="lt1"/>
              </a:buClr>
              <a:buSzPts val="5200"/>
              <a:buFont typeface="Lexend Exa SemiBold"/>
              <a:buNone/>
              <a:defRPr sz="5200">
                <a:solidFill>
                  <a:schemeClr val="lt1"/>
                </a:solidFill>
                <a:latin typeface="Lexend Exa SemiBold"/>
                <a:ea typeface="Lexend Exa SemiBold"/>
                <a:cs typeface="Lexend Exa SemiBold"/>
                <a:sym typeface="Lexend Exa SemiBold"/>
              </a:defRPr>
            </a:lvl4pPr>
            <a:lvl5pPr lvl="4" algn="ctr">
              <a:lnSpc>
                <a:spcPct val="100000"/>
              </a:lnSpc>
              <a:spcBef>
                <a:spcPts val="0"/>
              </a:spcBef>
              <a:spcAft>
                <a:spcPts val="0"/>
              </a:spcAft>
              <a:buClr>
                <a:schemeClr val="lt1"/>
              </a:buClr>
              <a:buSzPts val="5200"/>
              <a:buFont typeface="Lexend Exa SemiBold"/>
              <a:buNone/>
              <a:defRPr sz="5200">
                <a:solidFill>
                  <a:schemeClr val="lt1"/>
                </a:solidFill>
                <a:latin typeface="Lexend Exa SemiBold"/>
                <a:ea typeface="Lexend Exa SemiBold"/>
                <a:cs typeface="Lexend Exa SemiBold"/>
                <a:sym typeface="Lexend Exa SemiBold"/>
              </a:defRPr>
            </a:lvl5pPr>
            <a:lvl6pPr lvl="5" algn="ctr">
              <a:lnSpc>
                <a:spcPct val="100000"/>
              </a:lnSpc>
              <a:spcBef>
                <a:spcPts val="0"/>
              </a:spcBef>
              <a:spcAft>
                <a:spcPts val="0"/>
              </a:spcAft>
              <a:buClr>
                <a:schemeClr val="lt1"/>
              </a:buClr>
              <a:buSzPts val="5200"/>
              <a:buFont typeface="Lexend Exa SemiBold"/>
              <a:buNone/>
              <a:defRPr sz="5200">
                <a:solidFill>
                  <a:schemeClr val="lt1"/>
                </a:solidFill>
                <a:latin typeface="Lexend Exa SemiBold"/>
                <a:ea typeface="Lexend Exa SemiBold"/>
                <a:cs typeface="Lexend Exa SemiBold"/>
                <a:sym typeface="Lexend Exa SemiBold"/>
              </a:defRPr>
            </a:lvl6pPr>
            <a:lvl7pPr lvl="6" algn="ctr">
              <a:lnSpc>
                <a:spcPct val="100000"/>
              </a:lnSpc>
              <a:spcBef>
                <a:spcPts val="0"/>
              </a:spcBef>
              <a:spcAft>
                <a:spcPts val="0"/>
              </a:spcAft>
              <a:buClr>
                <a:schemeClr val="lt1"/>
              </a:buClr>
              <a:buSzPts val="5200"/>
              <a:buFont typeface="Lexend Exa SemiBold"/>
              <a:buNone/>
              <a:defRPr sz="5200">
                <a:solidFill>
                  <a:schemeClr val="lt1"/>
                </a:solidFill>
                <a:latin typeface="Lexend Exa SemiBold"/>
                <a:ea typeface="Lexend Exa SemiBold"/>
                <a:cs typeface="Lexend Exa SemiBold"/>
                <a:sym typeface="Lexend Exa SemiBold"/>
              </a:defRPr>
            </a:lvl7pPr>
            <a:lvl8pPr lvl="7" algn="ctr">
              <a:lnSpc>
                <a:spcPct val="100000"/>
              </a:lnSpc>
              <a:spcBef>
                <a:spcPts val="0"/>
              </a:spcBef>
              <a:spcAft>
                <a:spcPts val="0"/>
              </a:spcAft>
              <a:buClr>
                <a:schemeClr val="lt1"/>
              </a:buClr>
              <a:buSzPts val="5200"/>
              <a:buFont typeface="Lexend Exa SemiBold"/>
              <a:buNone/>
              <a:defRPr sz="5200">
                <a:solidFill>
                  <a:schemeClr val="lt1"/>
                </a:solidFill>
                <a:latin typeface="Lexend Exa SemiBold"/>
                <a:ea typeface="Lexend Exa SemiBold"/>
                <a:cs typeface="Lexend Exa SemiBold"/>
                <a:sym typeface="Lexend Exa SemiBold"/>
              </a:defRPr>
            </a:lvl8pPr>
            <a:lvl9pPr lvl="8" algn="ctr">
              <a:lnSpc>
                <a:spcPct val="100000"/>
              </a:lnSpc>
              <a:spcBef>
                <a:spcPts val="0"/>
              </a:spcBef>
              <a:spcAft>
                <a:spcPts val="0"/>
              </a:spcAft>
              <a:buClr>
                <a:schemeClr val="lt1"/>
              </a:buClr>
              <a:buSzPts val="5200"/>
              <a:buFont typeface="Lexend Exa SemiBold"/>
              <a:buNone/>
              <a:defRPr sz="5200">
                <a:solidFill>
                  <a:schemeClr val="lt1"/>
                </a:solidFill>
                <a:latin typeface="Lexend Exa SemiBold"/>
                <a:ea typeface="Lexend Exa SemiBold"/>
                <a:cs typeface="Lexend Exa SemiBold"/>
                <a:sym typeface="Lexend Exa SemiBold"/>
              </a:defRPr>
            </a:lvl9pPr>
          </a:lstStyle>
          <a:p>
            <a:endParaRPr/>
          </a:p>
        </p:txBody>
      </p:sp>
      <p:sp>
        <p:nvSpPr>
          <p:cNvPr id="10" name="Google Shape;10;p19"/>
          <p:cNvSpPr txBox="1">
            <a:spLocks noGrp="1"/>
          </p:cNvSpPr>
          <p:nvPr>
            <p:ph type="subTitle" idx="1"/>
          </p:nvPr>
        </p:nvSpPr>
        <p:spPr>
          <a:xfrm>
            <a:off x="1841125" y="2176550"/>
            <a:ext cx="2493900" cy="7095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Clr>
                <a:schemeClr val="lt1"/>
              </a:buClr>
              <a:buSzPts val="1400"/>
              <a:buNone/>
              <a:defRPr sz="1800"/>
            </a:lvl1pPr>
            <a:lvl2pPr lvl="1" algn="ctr">
              <a:lnSpc>
                <a:spcPct val="100000"/>
              </a:lnSpc>
              <a:spcBef>
                <a:spcPts val="0"/>
              </a:spcBef>
              <a:spcAft>
                <a:spcPts val="0"/>
              </a:spcAft>
              <a:buClr>
                <a:schemeClr val="lt1"/>
              </a:buClr>
              <a:buSzPts val="1800"/>
              <a:buNone/>
              <a:defRPr sz="1800">
                <a:solidFill>
                  <a:schemeClr val="lt1"/>
                </a:solidFill>
              </a:defRPr>
            </a:lvl2pPr>
            <a:lvl3pPr lvl="2" algn="ctr">
              <a:lnSpc>
                <a:spcPct val="100000"/>
              </a:lnSpc>
              <a:spcBef>
                <a:spcPts val="0"/>
              </a:spcBef>
              <a:spcAft>
                <a:spcPts val="0"/>
              </a:spcAft>
              <a:buClr>
                <a:schemeClr val="lt1"/>
              </a:buClr>
              <a:buSzPts val="1800"/>
              <a:buNone/>
              <a:defRPr sz="1800">
                <a:solidFill>
                  <a:schemeClr val="lt1"/>
                </a:solidFill>
              </a:defRPr>
            </a:lvl3pPr>
            <a:lvl4pPr lvl="3" algn="ctr">
              <a:lnSpc>
                <a:spcPct val="100000"/>
              </a:lnSpc>
              <a:spcBef>
                <a:spcPts val="0"/>
              </a:spcBef>
              <a:spcAft>
                <a:spcPts val="0"/>
              </a:spcAft>
              <a:buClr>
                <a:schemeClr val="lt1"/>
              </a:buClr>
              <a:buSzPts val="1800"/>
              <a:buNone/>
              <a:defRPr sz="1800">
                <a:solidFill>
                  <a:schemeClr val="lt1"/>
                </a:solidFill>
              </a:defRPr>
            </a:lvl4pPr>
            <a:lvl5pPr lvl="4" algn="ctr">
              <a:lnSpc>
                <a:spcPct val="100000"/>
              </a:lnSpc>
              <a:spcBef>
                <a:spcPts val="0"/>
              </a:spcBef>
              <a:spcAft>
                <a:spcPts val="0"/>
              </a:spcAft>
              <a:buClr>
                <a:schemeClr val="lt1"/>
              </a:buClr>
              <a:buSzPts val="1800"/>
              <a:buNone/>
              <a:defRPr sz="1800">
                <a:solidFill>
                  <a:schemeClr val="lt1"/>
                </a:solidFill>
              </a:defRPr>
            </a:lvl5pPr>
            <a:lvl6pPr lvl="5" algn="ctr">
              <a:lnSpc>
                <a:spcPct val="100000"/>
              </a:lnSpc>
              <a:spcBef>
                <a:spcPts val="0"/>
              </a:spcBef>
              <a:spcAft>
                <a:spcPts val="0"/>
              </a:spcAft>
              <a:buClr>
                <a:schemeClr val="lt1"/>
              </a:buClr>
              <a:buSzPts val="1800"/>
              <a:buNone/>
              <a:defRPr sz="1800">
                <a:solidFill>
                  <a:schemeClr val="lt1"/>
                </a:solidFill>
              </a:defRPr>
            </a:lvl6pPr>
            <a:lvl7pPr lvl="6" algn="ctr">
              <a:lnSpc>
                <a:spcPct val="100000"/>
              </a:lnSpc>
              <a:spcBef>
                <a:spcPts val="0"/>
              </a:spcBef>
              <a:spcAft>
                <a:spcPts val="0"/>
              </a:spcAft>
              <a:buClr>
                <a:schemeClr val="lt1"/>
              </a:buClr>
              <a:buSzPts val="1800"/>
              <a:buNone/>
              <a:defRPr sz="1800">
                <a:solidFill>
                  <a:schemeClr val="lt1"/>
                </a:solidFill>
              </a:defRPr>
            </a:lvl7pPr>
            <a:lvl8pPr lvl="7" algn="ctr">
              <a:lnSpc>
                <a:spcPct val="100000"/>
              </a:lnSpc>
              <a:spcBef>
                <a:spcPts val="0"/>
              </a:spcBef>
              <a:spcAft>
                <a:spcPts val="0"/>
              </a:spcAft>
              <a:buClr>
                <a:schemeClr val="lt1"/>
              </a:buClr>
              <a:buSzPts val="1800"/>
              <a:buNone/>
              <a:defRPr sz="1800">
                <a:solidFill>
                  <a:schemeClr val="lt1"/>
                </a:solidFill>
              </a:defRPr>
            </a:lvl8pPr>
            <a:lvl9pPr lvl="8" algn="ctr">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1" name="Google Shape;11;p19"/>
          <p:cNvSpPr txBox="1">
            <a:spLocks noGrp="1"/>
          </p:cNvSpPr>
          <p:nvPr>
            <p:ph type="ctrTitle" idx="2"/>
          </p:nvPr>
        </p:nvSpPr>
        <p:spPr>
          <a:xfrm rot="-5400000">
            <a:off x="-524475" y="2767763"/>
            <a:ext cx="3057300" cy="590700"/>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Clr>
                <a:schemeClr val="lt1"/>
              </a:buClr>
              <a:buSzPts val="5200"/>
              <a:buFont typeface="Lexend Exa SemiBold"/>
              <a:buNone/>
              <a:defRPr sz="2000"/>
            </a:lvl1pPr>
            <a:lvl2pPr lvl="1" algn="ctr">
              <a:lnSpc>
                <a:spcPct val="100000"/>
              </a:lnSpc>
              <a:spcBef>
                <a:spcPts val="0"/>
              </a:spcBef>
              <a:spcAft>
                <a:spcPts val="0"/>
              </a:spcAft>
              <a:buClr>
                <a:schemeClr val="lt1"/>
              </a:buClr>
              <a:buSzPts val="5200"/>
              <a:buFont typeface="Lexend Exa SemiBold"/>
              <a:buNone/>
              <a:defRPr sz="5200">
                <a:solidFill>
                  <a:schemeClr val="lt1"/>
                </a:solidFill>
                <a:latin typeface="Lexend Exa SemiBold"/>
                <a:ea typeface="Lexend Exa SemiBold"/>
                <a:cs typeface="Lexend Exa SemiBold"/>
                <a:sym typeface="Lexend Exa SemiBold"/>
              </a:defRPr>
            </a:lvl2pPr>
            <a:lvl3pPr lvl="2" algn="ctr">
              <a:lnSpc>
                <a:spcPct val="100000"/>
              </a:lnSpc>
              <a:spcBef>
                <a:spcPts val="0"/>
              </a:spcBef>
              <a:spcAft>
                <a:spcPts val="0"/>
              </a:spcAft>
              <a:buClr>
                <a:schemeClr val="lt1"/>
              </a:buClr>
              <a:buSzPts val="5200"/>
              <a:buFont typeface="Lexend Exa SemiBold"/>
              <a:buNone/>
              <a:defRPr sz="5200">
                <a:solidFill>
                  <a:schemeClr val="lt1"/>
                </a:solidFill>
                <a:latin typeface="Lexend Exa SemiBold"/>
                <a:ea typeface="Lexend Exa SemiBold"/>
                <a:cs typeface="Lexend Exa SemiBold"/>
                <a:sym typeface="Lexend Exa SemiBold"/>
              </a:defRPr>
            </a:lvl3pPr>
            <a:lvl4pPr lvl="3" algn="ctr">
              <a:lnSpc>
                <a:spcPct val="100000"/>
              </a:lnSpc>
              <a:spcBef>
                <a:spcPts val="0"/>
              </a:spcBef>
              <a:spcAft>
                <a:spcPts val="0"/>
              </a:spcAft>
              <a:buClr>
                <a:schemeClr val="lt1"/>
              </a:buClr>
              <a:buSzPts val="5200"/>
              <a:buFont typeface="Lexend Exa SemiBold"/>
              <a:buNone/>
              <a:defRPr sz="5200">
                <a:solidFill>
                  <a:schemeClr val="lt1"/>
                </a:solidFill>
                <a:latin typeface="Lexend Exa SemiBold"/>
                <a:ea typeface="Lexend Exa SemiBold"/>
                <a:cs typeface="Lexend Exa SemiBold"/>
                <a:sym typeface="Lexend Exa SemiBold"/>
              </a:defRPr>
            </a:lvl4pPr>
            <a:lvl5pPr lvl="4" algn="ctr">
              <a:lnSpc>
                <a:spcPct val="100000"/>
              </a:lnSpc>
              <a:spcBef>
                <a:spcPts val="0"/>
              </a:spcBef>
              <a:spcAft>
                <a:spcPts val="0"/>
              </a:spcAft>
              <a:buClr>
                <a:schemeClr val="lt1"/>
              </a:buClr>
              <a:buSzPts val="5200"/>
              <a:buFont typeface="Lexend Exa SemiBold"/>
              <a:buNone/>
              <a:defRPr sz="5200">
                <a:solidFill>
                  <a:schemeClr val="lt1"/>
                </a:solidFill>
                <a:latin typeface="Lexend Exa SemiBold"/>
                <a:ea typeface="Lexend Exa SemiBold"/>
                <a:cs typeface="Lexend Exa SemiBold"/>
                <a:sym typeface="Lexend Exa SemiBold"/>
              </a:defRPr>
            </a:lvl5pPr>
            <a:lvl6pPr lvl="5" algn="ctr">
              <a:lnSpc>
                <a:spcPct val="100000"/>
              </a:lnSpc>
              <a:spcBef>
                <a:spcPts val="0"/>
              </a:spcBef>
              <a:spcAft>
                <a:spcPts val="0"/>
              </a:spcAft>
              <a:buClr>
                <a:schemeClr val="lt1"/>
              </a:buClr>
              <a:buSzPts val="5200"/>
              <a:buFont typeface="Lexend Exa SemiBold"/>
              <a:buNone/>
              <a:defRPr sz="5200">
                <a:solidFill>
                  <a:schemeClr val="lt1"/>
                </a:solidFill>
                <a:latin typeface="Lexend Exa SemiBold"/>
                <a:ea typeface="Lexend Exa SemiBold"/>
                <a:cs typeface="Lexend Exa SemiBold"/>
                <a:sym typeface="Lexend Exa SemiBold"/>
              </a:defRPr>
            </a:lvl6pPr>
            <a:lvl7pPr lvl="6" algn="ctr">
              <a:lnSpc>
                <a:spcPct val="100000"/>
              </a:lnSpc>
              <a:spcBef>
                <a:spcPts val="0"/>
              </a:spcBef>
              <a:spcAft>
                <a:spcPts val="0"/>
              </a:spcAft>
              <a:buClr>
                <a:schemeClr val="lt1"/>
              </a:buClr>
              <a:buSzPts val="5200"/>
              <a:buFont typeface="Lexend Exa SemiBold"/>
              <a:buNone/>
              <a:defRPr sz="5200">
                <a:solidFill>
                  <a:schemeClr val="lt1"/>
                </a:solidFill>
                <a:latin typeface="Lexend Exa SemiBold"/>
                <a:ea typeface="Lexend Exa SemiBold"/>
                <a:cs typeface="Lexend Exa SemiBold"/>
                <a:sym typeface="Lexend Exa SemiBold"/>
              </a:defRPr>
            </a:lvl7pPr>
            <a:lvl8pPr lvl="7" algn="ctr">
              <a:lnSpc>
                <a:spcPct val="100000"/>
              </a:lnSpc>
              <a:spcBef>
                <a:spcPts val="0"/>
              </a:spcBef>
              <a:spcAft>
                <a:spcPts val="0"/>
              </a:spcAft>
              <a:buClr>
                <a:schemeClr val="lt1"/>
              </a:buClr>
              <a:buSzPts val="5200"/>
              <a:buFont typeface="Lexend Exa SemiBold"/>
              <a:buNone/>
              <a:defRPr sz="5200">
                <a:solidFill>
                  <a:schemeClr val="lt1"/>
                </a:solidFill>
                <a:latin typeface="Lexend Exa SemiBold"/>
                <a:ea typeface="Lexend Exa SemiBold"/>
                <a:cs typeface="Lexend Exa SemiBold"/>
                <a:sym typeface="Lexend Exa SemiBold"/>
              </a:defRPr>
            </a:lvl8pPr>
            <a:lvl9pPr lvl="8" algn="ctr">
              <a:lnSpc>
                <a:spcPct val="100000"/>
              </a:lnSpc>
              <a:spcBef>
                <a:spcPts val="0"/>
              </a:spcBef>
              <a:spcAft>
                <a:spcPts val="0"/>
              </a:spcAft>
              <a:buClr>
                <a:schemeClr val="lt1"/>
              </a:buClr>
              <a:buSzPts val="5200"/>
              <a:buFont typeface="Lexend Exa SemiBold"/>
              <a:buNone/>
              <a:defRPr sz="5200">
                <a:solidFill>
                  <a:schemeClr val="lt1"/>
                </a:solidFill>
                <a:latin typeface="Lexend Exa SemiBold"/>
                <a:ea typeface="Lexend Exa SemiBold"/>
                <a:cs typeface="Lexend Exa SemiBold"/>
                <a:sym typeface="Lexend Exa SemiBold"/>
              </a:defRPr>
            </a:lvl9pPr>
          </a:lstStyle>
          <a:p>
            <a:endParaRPr/>
          </a:p>
        </p:txBody>
      </p:sp>
      <p:sp>
        <p:nvSpPr>
          <p:cNvPr id="12" name="Google Shape;12;p19"/>
          <p:cNvSpPr/>
          <p:nvPr/>
        </p:nvSpPr>
        <p:spPr>
          <a:xfrm>
            <a:off x="0" y="4320300"/>
            <a:ext cx="9144000" cy="823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3" name="Google Shape;13;p19"/>
          <p:cNvPicPr preferRelativeResize="0"/>
          <p:nvPr/>
        </p:nvPicPr>
        <p:blipFill rotWithShape="1">
          <a:blip r:embed="rId2">
            <a:alphaModFix/>
          </a:blip>
          <a:srcRect/>
          <a:stretch/>
        </p:blipFill>
        <p:spPr>
          <a:xfrm>
            <a:off x="0" y="4083410"/>
            <a:ext cx="415200" cy="106008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1"/>
        <p:cNvGrpSpPr/>
        <p:nvPr/>
      </p:nvGrpSpPr>
      <p:grpSpPr>
        <a:xfrm>
          <a:off x="0" y="0"/>
          <a:ext cx="0" cy="0"/>
          <a:chOff x="0" y="0"/>
          <a:chExt cx="0" cy="0"/>
        </a:xfrm>
      </p:grpSpPr>
      <p:pic>
        <p:nvPicPr>
          <p:cNvPr id="72" name="Google Shape;72;p22"/>
          <p:cNvPicPr preferRelativeResize="0"/>
          <p:nvPr/>
        </p:nvPicPr>
        <p:blipFill rotWithShape="1">
          <a:blip r:embed="rId2">
            <a:alphaModFix/>
          </a:blip>
          <a:srcRect/>
          <a:stretch/>
        </p:blipFill>
        <p:spPr>
          <a:xfrm>
            <a:off x="0" y="4083410"/>
            <a:ext cx="415200" cy="1060085"/>
          </a:xfrm>
          <a:prstGeom prst="rect">
            <a:avLst/>
          </a:prstGeom>
          <a:noFill/>
          <a:ln>
            <a:noFill/>
          </a:ln>
        </p:spPr>
      </p:pic>
      <p:sp>
        <p:nvSpPr>
          <p:cNvPr id="73" name="Google Shape;73;p22"/>
          <p:cNvSpPr/>
          <p:nvPr/>
        </p:nvSpPr>
        <p:spPr>
          <a:xfrm>
            <a:off x="7572000" y="1350"/>
            <a:ext cx="1572000" cy="527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74" name="Google Shape;74;p22"/>
          <p:cNvCxnSpPr/>
          <p:nvPr/>
        </p:nvCxnSpPr>
        <p:spPr>
          <a:xfrm rot="10800000">
            <a:off x="8783000" y="2998800"/>
            <a:ext cx="0" cy="2144700"/>
          </a:xfrm>
          <a:prstGeom prst="straightConnector1">
            <a:avLst/>
          </a:prstGeom>
          <a:noFill/>
          <a:ln w="9525" cap="flat" cmpd="sng">
            <a:solidFill>
              <a:schemeClr val="dk2"/>
            </a:solidFill>
            <a:prstDash val="solid"/>
            <a:round/>
            <a:headEnd type="none" w="sm" len="sm"/>
            <a:tailEnd type="none" w="sm" len="sm"/>
          </a:ln>
        </p:spPr>
      </p:cxnSp>
      <p:sp>
        <p:nvSpPr>
          <p:cNvPr id="75" name="Google Shape;75;p22"/>
          <p:cNvSpPr txBox="1">
            <a:spLocks noGrp="1"/>
          </p:cNvSpPr>
          <p:nvPr>
            <p:ph type="title"/>
          </p:nvPr>
        </p:nvSpPr>
        <p:spPr>
          <a:xfrm>
            <a:off x="720000" y="542975"/>
            <a:ext cx="7704000" cy="4749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200"/>
              <a:buNone/>
              <a:defRPr sz="3500"/>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6"/>
        <p:cNvGrpSpPr/>
        <p:nvPr/>
      </p:nvGrpSpPr>
      <p:grpSpPr>
        <a:xfrm>
          <a:off x="0" y="0"/>
          <a:ext cx="0" cy="0"/>
          <a:chOff x="0" y="0"/>
          <a:chExt cx="0" cy="0"/>
        </a:xfrm>
      </p:grpSpPr>
      <p:sp>
        <p:nvSpPr>
          <p:cNvPr id="77" name="Google Shape;77;p23"/>
          <p:cNvSpPr/>
          <p:nvPr/>
        </p:nvSpPr>
        <p:spPr>
          <a:xfrm rot="-5400000">
            <a:off x="5780575" y="1780200"/>
            <a:ext cx="5143500" cy="15831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 name="Google Shape;78;p23"/>
          <p:cNvSpPr txBox="1">
            <a:spLocks noGrp="1"/>
          </p:cNvSpPr>
          <p:nvPr>
            <p:ph type="title"/>
          </p:nvPr>
        </p:nvSpPr>
        <p:spPr>
          <a:xfrm rot="5400000">
            <a:off x="5896575" y="1961700"/>
            <a:ext cx="3857100" cy="1220100"/>
          </a:xfrm>
          <a:prstGeom prst="rect">
            <a:avLst/>
          </a:prstGeom>
          <a:noFill/>
          <a:ln>
            <a:noFill/>
          </a:ln>
        </p:spPr>
        <p:txBody>
          <a:bodyPr spcFirstLastPara="1" wrap="square" lIns="91425" tIns="91425" rIns="91425" bIns="91425" anchor="ctr" anchorCtr="0">
            <a:noAutofit/>
          </a:bodyPr>
          <a:lstStyle>
            <a:lvl1pPr lvl="0" algn="ctr">
              <a:lnSpc>
                <a:spcPct val="90000"/>
              </a:lnSpc>
              <a:spcBef>
                <a:spcPts val="0"/>
              </a:spcBef>
              <a:spcAft>
                <a:spcPts val="0"/>
              </a:spcAft>
              <a:buSzPts val="3600"/>
              <a:buNone/>
              <a:defRPr sz="35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79" name="Google Shape;79;p23"/>
          <p:cNvSpPr txBox="1">
            <a:spLocks noGrp="1"/>
          </p:cNvSpPr>
          <p:nvPr>
            <p:ph type="subTitle" idx="1"/>
          </p:nvPr>
        </p:nvSpPr>
        <p:spPr>
          <a:xfrm>
            <a:off x="1509750" y="3160100"/>
            <a:ext cx="3795000" cy="1440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pic>
        <p:nvPicPr>
          <p:cNvPr id="80" name="Google Shape;80;p23"/>
          <p:cNvPicPr preferRelativeResize="0"/>
          <p:nvPr/>
        </p:nvPicPr>
        <p:blipFill rotWithShape="1">
          <a:blip r:embed="rId2">
            <a:alphaModFix/>
          </a:blip>
          <a:srcRect/>
          <a:stretch/>
        </p:blipFill>
        <p:spPr>
          <a:xfrm>
            <a:off x="0" y="4083410"/>
            <a:ext cx="415200" cy="1060085"/>
          </a:xfrm>
          <a:prstGeom prst="rect">
            <a:avLst/>
          </a:prstGeom>
          <a:noFill/>
          <a:ln>
            <a:noFill/>
          </a:ln>
        </p:spPr>
      </p:pic>
      <p:cxnSp>
        <p:nvCxnSpPr>
          <p:cNvPr id="81" name="Google Shape;81;p23"/>
          <p:cNvCxnSpPr/>
          <p:nvPr/>
        </p:nvCxnSpPr>
        <p:spPr>
          <a:xfrm rot="10800000">
            <a:off x="1326775" y="2998800"/>
            <a:ext cx="0" cy="2144700"/>
          </a:xfrm>
          <a:prstGeom prst="straightConnector1">
            <a:avLst/>
          </a:prstGeom>
          <a:noFill/>
          <a:ln w="9525" cap="flat" cmpd="sng">
            <a:solidFill>
              <a:schemeClr val="dk2"/>
            </a:solidFill>
            <a:prstDash val="solid"/>
            <a:round/>
            <a:headEnd type="none" w="sm" len="sm"/>
            <a:tailEnd type="none" w="sm" len="sm"/>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1">
  <p:cSld name="SECTION_HEADER_1">
    <p:spTree>
      <p:nvGrpSpPr>
        <p:cNvPr id="1" name="Shape 82"/>
        <p:cNvGrpSpPr/>
        <p:nvPr/>
      </p:nvGrpSpPr>
      <p:grpSpPr>
        <a:xfrm>
          <a:off x="0" y="0"/>
          <a:ext cx="0" cy="0"/>
          <a:chOff x="0" y="0"/>
          <a:chExt cx="0" cy="0"/>
        </a:xfrm>
      </p:grpSpPr>
      <p:sp>
        <p:nvSpPr>
          <p:cNvPr id="83" name="Google Shape;83;p24"/>
          <p:cNvSpPr txBox="1">
            <a:spLocks noGrp="1"/>
          </p:cNvSpPr>
          <p:nvPr>
            <p:ph type="title"/>
          </p:nvPr>
        </p:nvSpPr>
        <p:spPr>
          <a:xfrm>
            <a:off x="2881675" y="3188556"/>
            <a:ext cx="5508900" cy="1501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600"/>
              <a:buNone/>
              <a:defRPr sz="44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84" name="Google Shape;84;p24"/>
          <p:cNvSpPr txBox="1">
            <a:spLocks noGrp="1"/>
          </p:cNvSpPr>
          <p:nvPr>
            <p:ph type="title" idx="2"/>
          </p:nvPr>
        </p:nvSpPr>
        <p:spPr>
          <a:xfrm>
            <a:off x="2997725" y="2256925"/>
            <a:ext cx="1318500" cy="841800"/>
          </a:xfrm>
          <a:prstGeom prst="rect">
            <a:avLst/>
          </a:prstGeom>
          <a:solidFill>
            <a:schemeClr val="lt1"/>
          </a:solid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6000"/>
              <a:buNone/>
              <a:defRPr sz="60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a:endParaRPr/>
          </a:p>
        </p:txBody>
      </p:sp>
      <p:sp>
        <p:nvSpPr>
          <p:cNvPr id="85" name="Google Shape;85;p24"/>
          <p:cNvSpPr txBox="1">
            <a:spLocks noGrp="1"/>
          </p:cNvSpPr>
          <p:nvPr>
            <p:ph type="subTitle" idx="1"/>
          </p:nvPr>
        </p:nvSpPr>
        <p:spPr>
          <a:xfrm>
            <a:off x="2881675" y="1391431"/>
            <a:ext cx="2789700" cy="6411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8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pic>
        <p:nvPicPr>
          <p:cNvPr id="86" name="Google Shape;86;p24"/>
          <p:cNvPicPr preferRelativeResize="0"/>
          <p:nvPr/>
        </p:nvPicPr>
        <p:blipFill rotWithShape="1">
          <a:blip r:embed="rId2">
            <a:alphaModFix/>
          </a:blip>
          <a:srcRect/>
          <a:stretch/>
        </p:blipFill>
        <p:spPr>
          <a:xfrm>
            <a:off x="0" y="4083410"/>
            <a:ext cx="415200" cy="1060085"/>
          </a:xfrm>
          <a:prstGeom prst="rect">
            <a:avLst/>
          </a:prstGeom>
          <a:noFill/>
          <a:ln>
            <a:noFill/>
          </a:ln>
        </p:spPr>
      </p:pic>
      <p:sp>
        <p:nvSpPr>
          <p:cNvPr id="87" name="Google Shape;87;p24"/>
          <p:cNvSpPr/>
          <p:nvPr/>
        </p:nvSpPr>
        <p:spPr>
          <a:xfrm>
            <a:off x="0" y="0"/>
            <a:ext cx="9144000" cy="823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umbers and text">
  <p:cSld name="BLANK_1_1_1_1_1_1_3">
    <p:spTree>
      <p:nvGrpSpPr>
        <p:cNvPr id="1" name="Shape 88"/>
        <p:cNvGrpSpPr/>
        <p:nvPr/>
      </p:nvGrpSpPr>
      <p:grpSpPr>
        <a:xfrm>
          <a:off x="0" y="0"/>
          <a:ext cx="0" cy="0"/>
          <a:chOff x="0" y="0"/>
          <a:chExt cx="0" cy="0"/>
        </a:xfrm>
      </p:grpSpPr>
      <p:sp>
        <p:nvSpPr>
          <p:cNvPr id="89" name="Google Shape;89;p25"/>
          <p:cNvSpPr txBox="1">
            <a:spLocks noGrp="1"/>
          </p:cNvSpPr>
          <p:nvPr>
            <p:ph type="title"/>
          </p:nvPr>
        </p:nvSpPr>
        <p:spPr>
          <a:xfrm>
            <a:off x="5202075" y="3449302"/>
            <a:ext cx="3233100" cy="8283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SzPts val="6200"/>
              <a:buNone/>
              <a:defRPr sz="5000"/>
            </a:lvl1pPr>
            <a:lvl2pPr lvl="1" algn="ctr">
              <a:lnSpc>
                <a:spcPct val="100000"/>
              </a:lnSpc>
              <a:spcBef>
                <a:spcPts val="0"/>
              </a:spcBef>
              <a:spcAft>
                <a:spcPts val="0"/>
              </a:spcAft>
              <a:buSzPts val="6200"/>
              <a:buNone/>
              <a:defRPr sz="6200"/>
            </a:lvl2pPr>
            <a:lvl3pPr lvl="2" algn="ctr">
              <a:lnSpc>
                <a:spcPct val="100000"/>
              </a:lnSpc>
              <a:spcBef>
                <a:spcPts val="0"/>
              </a:spcBef>
              <a:spcAft>
                <a:spcPts val="0"/>
              </a:spcAft>
              <a:buSzPts val="6200"/>
              <a:buNone/>
              <a:defRPr sz="6200"/>
            </a:lvl3pPr>
            <a:lvl4pPr lvl="3" algn="ctr">
              <a:lnSpc>
                <a:spcPct val="100000"/>
              </a:lnSpc>
              <a:spcBef>
                <a:spcPts val="0"/>
              </a:spcBef>
              <a:spcAft>
                <a:spcPts val="0"/>
              </a:spcAft>
              <a:buSzPts val="6200"/>
              <a:buNone/>
              <a:defRPr sz="6200"/>
            </a:lvl4pPr>
            <a:lvl5pPr lvl="4" algn="ctr">
              <a:lnSpc>
                <a:spcPct val="100000"/>
              </a:lnSpc>
              <a:spcBef>
                <a:spcPts val="0"/>
              </a:spcBef>
              <a:spcAft>
                <a:spcPts val="0"/>
              </a:spcAft>
              <a:buSzPts val="6200"/>
              <a:buNone/>
              <a:defRPr sz="6200"/>
            </a:lvl5pPr>
            <a:lvl6pPr lvl="5" algn="ctr">
              <a:lnSpc>
                <a:spcPct val="100000"/>
              </a:lnSpc>
              <a:spcBef>
                <a:spcPts val="0"/>
              </a:spcBef>
              <a:spcAft>
                <a:spcPts val="0"/>
              </a:spcAft>
              <a:buSzPts val="6200"/>
              <a:buNone/>
              <a:defRPr sz="6200"/>
            </a:lvl6pPr>
            <a:lvl7pPr lvl="6" algn="ctr">
              <a:lnSpc>
                <a:spcPct val="100000"/>
              </a:lnSpc>
              <a:spcBef>
                <a:spcPts val="0"/>
              </a:spcBef>
              <a:spcAft>
                <a:spcPts val="0"/>
              </a:spcAft>
              <a:buSzPts val="6200"/>
              <a:buNone/>
              <a:defRPr sz="6200"/>
            </a:lvl7pPr>
            <a:lvl8pPr lvl="7" algn="ctr">
              <a:lnSpc>
                <a:spcPct val="100000"/>
              </a:lnSpc>
              <a:spcBef>
                <a:spcPts val="0"/>
              </a:spcBef>
              <a:spcAft>
                <a:spcPts val="0"/>
              </a:spcAft>
              <a:buSzPts val="6200"/>
              <a:buNone/>
              <a:defRPr sz="6200"/>
            </a:lvl8pPr>
            <a:lvl9pPr lvl="8" algn="ctr">
              <a:lnSpc>
                <a:spcPct val="100000"/>
              </a:lnSpc>
              <a:spcBef>
                <a:spcPts val="0"/>
              </a:spcBef>
              <a:spcAft>
                <a:spcPts val="0"/>
              </a:spcAft>
              <a:buSzPts val="6200"/>
              <a:buNone/>
              <a:defRPr sz="6200"/>
            </a:lvl9pPr>
          </a:lstStyle>
          <a:p>
            <a:endParaRPr/>
          </a:p>
        </p:txBody>
      </p:sp>
      <p:sp>
        <p:nvSpPr>
          <p:cNvPr id="90" name="Google Shape;90;p25"/>
          <p:cNvSpPr txBox="1">
            <a:spLocks noGrp="1"/>
          </p:cNvSpPr>
          <p:nvPr>
            <p:ph type="subTitle" idx="1"/>
          </p:nvPr>
        </p:nvSpPr>
        <p:spPr>
          <a:xfrm>
            <a:off x="5202075" y="4155326"/>
            <a:ext cx="3233100" cy="4452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91" name="Google Shape;91;p25"/>
          <p:cNvSpPr txBox="1">
            <a:spLocks noGrp="1"/>
          </p:cNvSpPr>
          <p:nvPr>
            <p:ph type="title" idx="2"/>
          </p:nvPr>
        </p:nvSpPr>
        <p:spPr>
          <a:xfrm>
            <a:off x="2637900" y="2208951"/>
            <a:ext cx="3868200" cy="8283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6200"/>
              <a:buNone/>
              <a:defRPr sz="5000"/>
            </a:lvl1pPr>
            <a:lvl2pPr lvl="1" algn="ctr">
              <a:lnSpc>
                <a:spcPct val="100000"/>
              </a:lnSpc>
              <a:spcBef>
                <a:spcPts val="0"/>
              </a:spcBef>
              <a:spcAft>
                <a:spcPts val="0"/>
              </a:spcAft>
              <a:buSzPts val="6200"/>
              <a:buNone/>
              <a:defRPr sz="6200"/>
            </a:lvl2pPr>
            <a:lvl3pPr lvl="2" algn="ctr">
              <a:lnSpc>
                <a:spcPct val="100000"/>
              </a:lnSpc>
              <a:spcBef>
                <a:spcPts val="0"/>
              </a:spcBef>
              <a:spcAft>
                <a:spcPts val="0"/>
              </a:spcAft>
              <a:buSzPts val="6200"/>
              <a:buNone/>
              <a:defRPr sz="6200"/>
            </a:lvl3pPr>
            <a:lvl4pPr lvl="3" algn="ctr">
              <a:lnSpc>
                <a:spcPct val="100000"/>
              </a:lnSpc>
              <a:spcBef>
                <a:spcPts val="0"/>
              </a:spcBef>
              <a:spcAft>
                <a:spcPts val="0"/>
              </a:spcAft>
              <a:buSzPts val="6200"/>
              <a:buNone/>
              <a:defRPr sz="6200"/>
            </a:lvl4pPr>
            <a:lvl5pPr lvl="4" algn="ctr">
              <a:lnSpc>
                <a:spcPct val="100000"/>
              </a:lnSpc>
              <a:spcBef>
                <a:spcPts val="0"/>
              </a:spcBef>
              <a:spcAft>
                <a:spcPts val="0"/>
              </a:spcAft>
              <a:buSzPts val="6200"/>
              <a:buNone/>
              <a:defRPr sz="6200"/>
            </a:lvl5pPr>
            <a:lvl6pPr lvl="5" algn="ctr">
              <a:lnSpc>
                <a:spcPct val="100000"/>
              </a:lnSpc>
              <a:spcBef>
                <a:spcPts val="0"/>
              </a:spcBef>
              <a:spcAft>
                <a:spcPts val="0"/>
              </a:spcAft>
              <a:buSzPts val="6200"/>
              <a:buNone/>
              <a:defRPr sz="6200"/>
            </a:lvl6pPr>
            <a:lvl7pPr lvl="6" algn="ctr">
              <a:lnSpc>
                <a:spcPct val="100000"/>
              </a:lnSpc>
              <a:spcBef>
                <a:spcPts val="0"/>
              </a:spcBef>
              <a:spcAft>
                <a:spcPts val="0"/>
              </a:spcAft>
              <a:buSzPts val="6200"/>
              <a:buNone/>
              <a:defRPr sz="6200"/>
            </a:lvl7pPr>
            <a:lvl8pPr lvl="7" algn="ctr">
              <a:lnSpc>
                <a:spcPct val="100000"/>
              </a:lnSpc>
              <a:spcBef>
                <a:spcPts val="0"/>
              </a:spcBef>
              <a:spcAft>
                <a:spcPts val="0"/>
              </a:spcAft>
              <a:buSzPts val="6200"/>
              <a:buNone/>
              <a:defRPr sz="6200"/>
            </a:lvl8pPr>
            <a:lvl9pPr lvl="8" algn="ctr">
              <a:lnSpc>
                <a:spcPct val="100000"/>
              </a:lnSpc>
              <a:spcBef>
                <a:spcPts val="0"/>
              </a:spcBef>
              <a:spcAft>
                <a:spcPts val="0"/>
              </a:spcAft>
              <a:buSzPts val="6200"/>
              <a:buNone/>
              <a:defRPr sz="6200"/>
            </a:lvl9pPr>
          </a:lstStyle>
          <a:p>
            <a:endParaRPr/>
          </a:p>
        </p:txBody>
      </p:sp>
      <p:sp>
        <p:nvSpPr>
          <p:cNvPr id="92" name="Google Shape;92;p25"/>
          <p:cNvSpPr txBox="1">
            <a:spLocks noGrp="1"/>
          </p:cNvSpPr>
          <p:nvPr>
            <p:ph type="subTitle" idx="3"/>
          </p:nvPr>
        </p:nvSpPr>
        <p:spPr>
          <a:xfrm>
            <a:off x="2637900" y="2914977"/>
            <a:ext cx="3868200" cy="4452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93" name="Google Shape;93;p25"/>
          <p:cNvSpPr txBox="1">
            <a:spLocks noGrp="1"/>
          </p:cNvSpPr>
          <p:nvPr>
            <p:ph type="title" idx="4"/>
          </p:nvPr>
        </p:nvSpPr>
        <p:spPr>
          <a:xfrm>
            <a:off x="720000" y="1057738"/>
            <a:ext cx="3233100" cy="8283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6200"/>
              <a:buNone/>
              <a:defRPr sz="5000"/>
            </a:lvl1pPr>
            <a:lvl2pPr lvl="1" algn="ctr">
              <a:lnSpc>
                <a:spcPct val="100000"/>
              </a:lnSpc>
              <a:spcBef>
                <a:spcPts val="0"/>
              </a:spcBef>
              <a:spcAft>
                <a:spcPts val="0"/>
              </a:spcAft>
              <a:buSzPts val="6200"/>
              <a:buNone/>
              <a:defRPr sz="6200"/>
            </a:lvl2pPr>
            <a:lvl3pPr lvl="2" algn="ctr">
              <a:lnSpc>
                <a:spcPct val="100000"/>
              </a:lnSpc>
              <a:spcBef>
                <a:spcPts val="0"/>
              </a:spcBef>
              <a:spcAft>
                <a:spcPts val="0"/>
              </a:spcAft>
              <a:buSzPts val="6200"/>
              <a:buNone/>
              <a:defRPr sz="6200"/>
            </a:lvl3pPr>
            <a:lvl4pPr lvl="3" algn="ctr">
              <a:lnSpc>
                <a:spcPct val="100000"/>
              </a:lnSpc>
              <a:spcBef>
                <a:spcPts val="0"/>
              </a:spcBef>
              <a:spcAft>
                <a:spcPts val="0"/>
              </a:spcAft>
              <a:buSzPts val="6200"/>
              <a:buNone/>
              <a:defRPr sz="6200"/>
            </a:lvl4pPr>
            <a:lvl5pPr lvl="4" algn="ctr">
              <a:lnSpc>
                <a:spcPct val="100000"/>
              </a:lnSpc>
              <a:spcBef>
                <a:spcPts val="0"/>
              </a:spcBef>
              <a:spcAft>
                <a:spcPts val="0"/>
              </a:spcAft>
              <a:buSzPts val="6200"/>
              <a:buNone/>
              <a:defRPr sz="6200"/>
            </a:lvl5pPr>
            <a:lvl6pPr lvl="5" algn="ctr">
              <a:lnSpc>
                <a:spcPct val="100000"/>
              </a:lnSpc>
              <a:spcBef>
                <a:spcPts val="0"/>
              </a:spcBef>
              <a:spcAft>
                <a:spcPts val="0"/>
              </a:spcAft>
              <a:buSzPts val="6200"/>
              <a:buNone/>
              <a:defRPr sz="6200"/>
            </a:lvl6pPr>
            <a:lvl7pPr lvl="6" algn="ctr">
              <a:lnSpc>
                <a:spcPct val="100000"/>
              </a:lnSpc>
              <a:spcBef>
                <a:spcPts val="0"/>
              </a:spcBef>
              <a:spcAft>
                <a:spcPts val="0"/>
              </a:spcAft>
              <a:buSzPts val="6200"/>
              <a:buNone/>
              <a:defRPr sz="6200"/>
            </a:lvl7pPr>
            <a:lvl8pPr lvl="7" algn="ctr">
              <a:lnSpc>
                <a:spcPct val="100000"/>
              </a:lnSpc>
              <a:spcBef>
                <a:spcPts val="0"/>
              </a:spcBef>
              <a:spcAft>
                <a:spcPts val="0"/>
              </a:spcAft>
              <a:buSzPts val="6200"/>
              <a:buNone/>
              <a:defRPr sz="6200"/>
            </a:lvl8pPr>
            <a:lvl9pPr lvl="8" algn="ctr">
              <a:lnSpc>
                <a:spcPct val="100000"/>
              </a:lnSpc>
              <a:spcBef>
                <a:spcPts val="0"/>
              </a:spcBef>
              <a:spcAft>
                <a:spcPts val="0"/>
              </a:spcAft>
              <a:buSzPts val="6200"/>
              <a:buNone/>
              <a:defRPr sz="6200"/>
            </a:lvl9pPr>
          </a:lstStyle>
          <a:p>
            <a:endParaRPr/>
          </a:p>
        </p:txBody>
      </p:sp>
      <p:sp>
        <p:nvSpPr>
          <p:cNvPr id="94" name="Google Shape;94;p25"/>
          <p:cNvSpPr txBox="1">
            <a:spLocks noGrp="1"/>
          </p:cNvSpPr>
          <p:nvPr>
            <p:ph type="subTitle" idx="5"/>
          </p:nvPr>
        </p:nvSpPr>
        <p:spPr>
          <a:xfrm>
            <a:off x="720000" y="1763761"/>
            <a:ext cx="3233100" cy="4452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pic>
        <p:nvPicPr>
          <p:cNvPr id="95" name="Google Shape;95;p25"/>
          <p:cNvPicPr preferRelativeResize="0"/>
          <p:nvPr/>
        </p:nvPicPr>
        <p:blipFill rotWithShape="1">
          <a:blip r:embed="rId2">
            <a:alphaModFix/>
          </a:blip>
          <a:srcRect/>
          <a:stretch/>
        </p:blipFill>
        <p:spPr>
          <a:xfrm>
            <a:off x="0" y="4083410"/>
            <a:ext cx="415200" cy="1060085"/>
          </a:xfrm>
          <a:prstGeom prst="rect">
            <a:avLst/>
          </a:prstGeom>
          <a:noFill/>
          <a:ln>
            <a:noFill/>
          </a:ln>
        </p:spPr>
      </p:pic>
      <p:cxnSp>
        <p:nvCxnSpPr>
          <p:cNvPr id="96" name="Google Shape;96;p25"/>
          <p:cNvCxnSpPr/>
          <p:nvPr/>
        </p:nvCxnSpPr>
        <p:spPr>
          <a:xfrm>
            <a:off x="5916000" y="1597300"/>
            <a:ext cx="3228000" cy="0"/>
          </a:xfrm>
          <a:prstGeom prst="straightConnector1">
            <a:avLst/>
          </a:prstGeom>
          <a:noFill/>
          <a:ln w="9525" cap="flat" cmpd="sng">
            <a:solidFill>
              <a:schemeClr val="dk2"/>
            </a:solidFill>
            <a:prstDash val="solid"/>
            <a:round/>
            <a:headEnd type="none" w="sm" len="sm"/>
            <a:tailEnd type="none" w="sm" len="sm"/>
          </a:ln>
        </p:spPr>
      </p:cxnSp>
      <p:sp>
        <p:nvSpPr>
          <p:cNvPr id="97" name="Google Shape;97;p25"/>
          <p:cNvSpPr/>
          <p:nvPr/>
        </p:nvSpPr>
        <p:spPr>
          <a:xfrm>
            <a:off x="7572000" y="1350"/>
            <a:ext cx="1572000" cy="527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p25"/>
          <p:cNvSpPr txBox="1">
            <a:spLocks noGrp="1"/>
          </p:cNvSpPr>
          <p:nvPr>
            <p:ph type="title" idx="6"/>
          </p:nvPr>
        </p:nvSpPr>
        <p:spPr>
          <a:xfrm>
            <a:off x="720000" y="542975"/>
            <a:ext cx="7704000" cy="4749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200"/>
              <a:buNone/>
              <a:defRPr sz="3500"/>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9"/>
        <p:cNvGrpSpPr/>
        <p:nvPr/>
      </p:nvGrpSpPr>
      <p:grpSpPr>
        <a:xfrm>
          <a:off x="0" y="0"/>
          <a:ext cx="0" cy="0"/>
          <a:chOff x="0" y="0"/>
          <a:chExt cx="0" cy="0"/>
        </a:xfrm>
      </p:grpSpPr>
      <p:sp>
        <p:nvSpPr>
          <p:cNvPr id="100" name="Google Shape;100;p29"/>
          <p:cNvSpPr/>
          <p:nvPr/>
        </p:nvSpPr>
        <p:spPr>
          <a:xfrm rot="-5400000">
            <a:off x="4485750" y="1185750"/>
            <a:ext cx="4044000" cy="38715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p29"/>
          <p:cNvSpPr txBox="1">
            <a:spLocks noGrp="1"/>
          </p:cNvSpPr>
          <p:nvPr>
            <p:ph type="subTitle" idx="1"/>
          </p:nvPr>
        </p:nvSpPr>
        <p:spPr>
          <a:xfrm>
            <a:off x="1332852" y="963275"/>
            <a:ext cx="2604000" cy="713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500"/>
              <a:buFont typeface="Bebas Neue"/>
              <a:buNone/>
              <a:defRPr sz="3500">
                <a:latin typeface="Poppins SemiBold"/>
                <a:ea typeface="Poppins SemiBold"/>
                <a:cs typeface="Poppins SemiBold"/>
                <a:sym typeface="Poppins SemiBold"/>
              </a:defRPr>
            </a:lvl1pPr>
            <a:lvl2pPr lvl="1"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102" name="Google Shape;102;p29"/>
          <p:cNvSpPr txBox="1">
            <a:spLocks noGrp="1"/>
          </p:cNvSpPr>
          <p:nvPr>
            <p:ph type="subTitle" idx="2"/>
          </p:nvPr>
        </p:nvSpPr>
        <p:spPr>
          <a:xfrm>
            <a:off x="5207139" y="2337625"/>
            <a:ext cx="2604000" cy="713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dk1"/>
              </a:buClr>
              <a:buSzPts val="2500"/>
              <a:buFont typeface="Bebas Neue"/>
              <a:buNone/>
              <a:defRPr sz="3500">
                <a:latin typeface="Poppins SemiBold"/>
                <a:ea typeface="Poppins SemiBold"/>
                <a:cs typeface="Poppins SemiBold"/>
                <a:sym typeface="Poppins SemiBold"/>
              </a:defRPr>
            </a:lvl1pPr>
            <a:lvl2pPr lvl="1"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9pPr>
          </a:lstStyle>
          <a:p>
            <a:endParaRPr/>
          </a:p>
        </p:txBody>
      </p:sp>
      <p:sp>
        <p:nvSpPr>
          <p:cNvPr id="103" name="Google Shape;103;p29"/>
          <p:cNvSpPr txBox="1">
            <a:spLocks noGrp="1"/>
          </p:cNvSpPr>
          <p:nvPr>
            <p:ph type="subTitle" idx="3"/>
          </p:nvPr>
        </p:nvSpPr>
        <p:spPr>
          <a:xfrm>
            <a:off x="1332852" y="1607925"/>
            <a:ext cx="2604000" cy="923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04" name="Google Shape;104;p29"/>
          <p:cNvSpPr txBox="1">
            <a:spLocks noGrp="1"/>
          </p:cNvSpPr>
          <p:nvPr>
            <p:ph type="subTitle" idx="4"/>
          </p:nvPr>
        </p:nvSpPr>
        <p:spPr>
          <a:xfrm>
            <a:off x="5207139" y="2982275"/>
            <a:ext cx="2604000" cy="923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1"/>
              </a:buClr>
              <a:buSzPts val="1400"/>
              <a:buNone/>
              <a:defRPr/>
            </a:lvl1pPr>
            <a:lvl2pPr lvl="1" algn="ctr">
              <a:lnSpc>
                <a:spcPct val="100000"/>
              </a:lnSpc>
              <a:spcBef>
                <a:spcPts val="0"/>
              </a:spcBef>
              <a:spcAft>
                <a:spcPts val="0"/>
              </a:spcAft>
              <a:buClr>
                <a:schemeClr val="dk1"/>
              </a:buClr>
              <a:buSzPts val="1400"/>
              <a:buNone/>
              <a:defRPr>
                <a:solidFill>
                  <a:schemeClr val="dk1"/>
                </a:solidFill>
              </a:defRPr>
            </a:lvl2pPr>
            <a:lvl3pPr lvl="2" algn="ctr">
              <a:lnSpc>
                <a:spcPct val="100000"/>
              </a:lnSpc>
              <a:spcBef>
                <a:spcPts val="0"/>
              </a:spcBef>
              <a:spcAft>
                <a:spcPts val="0"/>
              </a:spcAft>
              <a:buClr>
                <a:schemeClr val="dk1"/>
              </a:buClr>
              <a:buSzPts val="1400"/>
              <a:buNone/>
              <a:defRPr>
                <a:solidFill>
                  <a:schemeClr val="dk1"/>
                </a:solidFill>
              </a:defRPr>
            </a:lvl3pPr>
            <a:lvl4pPr lvl="3" algn="ctr">
              <a:lnSpc>
                <a:spcPct val="100000"/>
              </a:lnSpc>
              <a:spcBef>
                <a:spcPts val="0"/>
              </a:spcBef>
              <a:spcAft>
                <a:spcPts val="0"/>
              </a:spcAft>
              <a:buClr>
                <a:schemeClr val="dk1"/>
              </a:buClr>
              <a:buSzPts val="1400"/>
              <a:buNone/>
              <a:defRPr>
                <a:solidFill>
                  <a:schemeClr val="dk1"/>
                </a:solidFill>
              </a:defRPr>
            </a:lvl4pPr>
            <a:lvl5pPr lvl="4" algn="ctr">
              <a:lnSpc>
                <a:spcPct val="100000"/>
              </a:lnSpc>
              <a:spcBef>
                <a:spcPts val="0"/>
              </a:spcBef>
              <a:spcAft>
                <a:spcPts val="0"/>
              </a:spcAft>
              <a:buClr>
                <a:schemeClr val="dk1"/>
              </a:buClr>
              <a:buSzPts val="1400"/>
              <a:buNone/>
              <a:defRPr>
                <a:solidFill>
                  <a:schemeClr val="dk1"/>
                </a:solidFill>
              </a:defRPr>
            </a:lvl5pPr>
            <a:lvl6pPr lvl="5" algn="ctr">
              <a:lnSpc>
                <a:spcPct val="100000"/>
              </a:lnSpc>
              <a:spcBef>
                <a:spcPts val="0"/>
              </a:spcBef>
              <a:spcAft>
                <a:spcPts val="0"/>
              </a:spcAft>
              <a:buClr>
                <a:schemeClr val="dk1"/>
              </a:buClr>
              <a:buSzPts val="1400"/>
              <a:buNone/>
              <a:defRPr>
                <a:solidFill>
                  <a:schemeClr val="dk1"/>
                </a:solidFill>
              </a:defRPr>
            </a:lvl6pPr>
            <a:lvl7pPr lvl="6" algn="ctr">
              <a:lnSpc>
                <a:spcPct val="100000"/>
              </a:lnSpc>
              <a:spcBef>
                <a:spcPts val="0"/>
              </a:spcBef>
              <a:spcAft>
                <a:spcPts val="0"/>
              </a:spcAft>
              <a:buClr>
                <a:schemeClr val="dk1"/>
              </a:buClr>
              <a:buSzPts val="1400"/>
              <a:buNone/>
              <a:defRPr>
                <a:solidFill>
                  <a:schemeClr val="dk1"/>
                </a:solidFill>
              </a:defRPr>
            </a:lvl7pPr>
            <a:lvl8pPr lvl="7" algn="ctr">
              <a:lnSpc>
                <a:spcPct val="100000"/>
              </a:lnSpc>
              <a:spcBef>
                <a:spcPts val="0"/>
              </a:spcBef>
              <a:spcAft>
                <a:spcPts val="0"/>
              </a:spcAft>
              <a:buClr>
                <a:schemeClr val="dk1"/>
              </a:buClr>
              <a:buSzPts val="1400"/>
              <a:buNone/>
              <a:defRPr>
                <a:solidFill>
                  <a:schemeClr val="dk1"/>
                </a:solidFill>
              </a:defRPr>
            </a:lvl8pPr>
            <a:lvl9pPr lvl="8" algn="ctr">
              <a:lnSpc>
                <a:spcPct val="100000"/>
              </a:lnSpc>
              <a:spcBef>
                <a:spcPts val="0"/>
              </a:spcBef>
              <a:spcAft>
                <a:spcPts val="0"/>
              </a:spcAft>
              <a:buClr>
                <a:schemeClr val="dk1"/>
              </a:buClr>
              <a:buSzPts val="1400"/>
              <a:buNone/>
              <a:defRPr>
                <a:solidFill>
                  <a:schemeClr val="dk1"/>
                </a:solidFill>
              </a:defRPr>
            </a:lvl9pPr>
          </a:lstStyle>
          <a:p>
            <a:endParaRPr/>
          </a:p>
        </p:txBody>
      </p:sp>
      <p:cxnSp>
        <p:nvCxnSpPr>
          <p:cNvPr id="105" name="Google Shape;105;p29"/>
          <p:cNvCxnSpPr/>
          <p:nvPr/>
        </p:nvCxnSpPr>
        <p:spPr>
          <a:xfrm>
            <a:off x="0" y="3051025"/>
            <a:ext cx="2253600" cy="0"/>
          </a:xfrm>
          <a:prstGeom prst="straightConnector1">
            <a:avLst/>
          </a:prstGeom>
          <a:noFill/>
          <a:ln w="9525" cap="flat" cmpd="sng">
            <a:solidFill>
              <a:schemeClr val="dk2"/>
            </a:solidFill>
            <a:prstDash val="solid"/>
            <a:round/>
            <a:headEnd type="none" w="sm" len="sm"/>
            <a:tailEnd type="none" w="sm" len="sm"/>
          </a:ln>
        </p:spPr>
      </p:cxnSp>
      <p:pic>
        <p:nvPicPr>
          <p:cNvPr id="106" name="Google Shape;106;p29"/>
          <p:cNvPicPr preferRelativeResize="0"/>
          <p:nvPr/>
        </p:nvPicPr>
        <p:blipFill rotWithShape="1">
          <a:blip r:embed="rId2">
            <a:alphaModFix/>
          </a:blip>
          <a:srcRect/>
          <a:stretch/>
        </p:blipFill>
        <p:spPr>
          <a:xfrm>
            <a:off x="0" y="4083410"/>
            <a:ext cx="415200" cy="1060085"/>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7"/>
        <p:cNvGrpSpPr/>
        <p:nvPr/>
      </p:nvGrpSpPr>
      <p:grpSpPr>
        <a:xfrm>
          <a:off x="0" y="0"/>
          <a:ext cx="0" cy="0"/>
          <a:chOff x="0" y="0"/>
          <a:chExt cx="0" cy="0"/>
        </a:xfrm>
      </p:grpSpPr>
      <p:sp>
        <p:nvSpPr>
          <p:cNvPr id="108" name="Google Shape;108;p30"/>
          <p:cNvSpPr txBox="1">
            <a:spLocks noGrp="1"/>
          </p:cNvSpPr>
          <p:nvPr>
            <p:ph type="title"/>
          </p:nvPr>
        </p:nvSpPr>
        <p:spPr>
          <a:xfrm>
            <a:off x="5435175" y="750021"/>
            <a:ext cx="3000000" cy="10602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Clr>
                <a:schemeClr val="lt1"/>
              </a:buClr>
              <a:buSzPts val="3200"/>
              <a:buNone/>
              <a:defRPr sz="3500"/>
            </a:lvl1pPr>
            <a:lvl2pPr lvl="1" algn="l">
              <a:lnSpc>
                <a:spcPct val="100000"/>
              </a:lnSpc>
              <a:spcBef>
                <a:spcPts val="0"/>
              </a:spcBef>
              <a:spcAft>
                <a:spcPts val="0"/>
              </a:spcAft>
              <a:buClr>
                <a:schemeClr val="lt1"/>
              </a:buClr>
              <a:buSzPts val="3200"/>
              <a:buNone/>
              <a:defRPr>
                <a:solidFill>
                  <a:schemeClr val="lt1"/>
                </a:solidFill>
              </a:defRPr>
            </a:lvl2pPr>
            <a:lvl3pPr lvl="2" algn="l">
              <a:lnSpc>
                <a:spcPct val="100000"/>
              </a:lnSpc>
              <a:spcBef>
                <a:spcPts val="0"/>
              </a:spcBef>
              <a:spcAft>
                <a:spcPts val="0"/>
              </a:spcAft>
              <a:buClr>
                <a:schemeClr val="lt1"/>
              </a:buClr>
              <a:buSzPts val="3200"/>
              <a:buNone/>
              <a:defRPr>
                <a:solidFill>
                  <a:schemeClr val="lt1"/>
                </a:solidFill>
              </a:defRPr>
            </a:lvl3pPr>
            <a:lvl4pPr lvl="3" algn="l">
              <a:lnSpc>
                <a:spcPct val="100000"/>
              </a:lnSpc>
              <a:spcBef>
                <a:spcPts val="0"/>
              </a:spcBef>
              <a:spcAft>
                <a:spcPts val="0"/>
              </a:spcAft>
              <a:buClr>
                <a:schemeClr val="lt1"/>
              </a:buClr>
              <a:buSzPts val="3200"/>
              <a:buNone/>
              <a:defRPr>
                <a:solidFill>
                  <a:schemeClr val="lt1"/>
                </a:solidFill>
              </a:defRPr>
            </a:lvl4pPr>
            <a:lvl5pPr lvl="4" algn="l">
              <a:lnSpc>
                <a:spcPct val="100000"/>
              </a:lnSpc>
              <a:spcBef>
                <a:spcPts val="0"/>
              </a:spcBef>
              <a:spcAft>
                <a:spcPts val="0"/>
              </a:spcAft>
              <a:buClr>
                <a:schemeClr val="lt1"/>
              </a:buClr>
              <a:buSzPts val="3200"/>
              <a:buNone/>
              <a:defRPr>
                <a:solidFill>
                  <a:schemeClr val="lt1"/>
                </a:solidFill>
              </a:defRPr>
            </a:lvl5pPr>
            <a:lvl6pPr lvl="5" algn="l">
              <a:lnSpc>
                <a:spcPct val="100000"/>
              </a:lnSpc>
              <a:spcBef>
                <a:spcPts val="0"/>
              </a:spcBef>
              <a:spcAft>
                <a:spcPts val="0"/>
              </a:spcAft>
              <a:buClr>
                <a:schemeClr val="lt1"/>
              </a:buClr>
              <a:buSzPts val="3200"/>
              <a:buNone/>
              <a:defRPr>
                <a:solidFill>
                  <a:schemeClr val="lt1"/>
                </a:solidFill>
              </a:defRPr>
            </a:lvl6pPr>
            <a:lvl7pPr lvl="6" algn="l">
              <a:lnSpc>
                <a:spcPct val="100000"/>
              </a:lnSpc>
              <a:spcBef>
                <a:spcPts val="0"/>
              </a:spcBef>
              <a:spcAft>
                <a:spcPts val="0"/>
              </a:spcAft>
              <a:buClr>
                <a:schemeClr val="lt1"/>
              </a:buClr>
              <a:buSzPts val="3200"/>
              <a:buNone/>
              <a:defRPr>
                <a:solidFill>
                  <a:schemeClr val="lt1"/>
                </a:solidFill>
              </a:defRPr>
            </a:lvl7pPr>
            <a:lvl8pPr lvl="7" algn="l">
              <a:lnSpc>
                <a:spcPct val="100000"/>
              </a:lnSpc>
              <a:spcBef>
                <a:spcPts val="0"/>
              </a:spcBef>
              <a:spcAft>
                <a:spcPts val="0"/>
              </a:spcAft>
              <a:buClr>
                <a:schemeClr val="lt1"/>
              </a:buClr>
              <a:buSzPts val="3200"/>
              <a:buNone/>
              <a:defRPr>
                <a:solidFill>
                  <a:schemeClr val="lt1"/>
                </a:solidFill>
              </a:defRPr>
            </a:lvl8pPr>
            <a:lvl9pPr lvl="8" algn="l">
              <a:lnSpc>
                <a:spcPct val="100000"/>
              </a:lnSpc>
              <a:spcBef>
                <a:spcPts val="0"/>
              </a:spcBef>
              <a:spcAft>
                <a:spcPts val="0"/>
              </a:spcAft>
              <a:buClr>
                <a:schemeClr val="lt1"/>
              </a:buClr>
              <a:buSzPts val="3200"/>
              <a:buNone/>
              <a:defRPr>
                <a:solidFill>
                  <a:schemeClr val="lt1"/>
                </a:solidFill>
              </a:defRPr>
            </a:lvl9pPr>
          </a:lstStyle>
          <a:p>
            <a:endParaRPr/>
          </a:p>
        </p:txBody>
      </p:sp>
      <p:sp>
        <p:nvSpPr>
          <p:cNvPr id="109" name="Google Shape;109;p30"/>
          <p:cNvSpPr txBox="1">
            <a:spLocks noGrp="1"/>
          </p:cNvSpPr>
          <p:nvPr>
            <p:ph type="body" idx="1"/>
          </p:nvPr>
        </p:nvSpPr>
        <p:spPr>
          <a:xfrm>
            <a:off x="708825" y="689675"/>
            <a:ext cx="4086900" cy="2069400"/>
          </a:xfrm>
          <a:prstGeom prst="rect">
            <a:avLst/>
          </a:prstGeom>
          <a:noFill/>
          <a:ln>
            <a:noFill/>
          </a:ln>
        </p:spPr>
        <p:txBody>
          <a:bodyPr spcFirstLastPara="1" wrap="square" lIns="91425" tIns="91425" rIns="91425" bIns="91425" anchor="ctr" anchorCtr="0">
            <a:noAutofit/>
          </a:bodyPr>
          <a:lstStyle>
            <a:lvl1pPr marL="457200" lvl="0" indent="-317500" algn="l">
              <a:lnSpc>
                <a:spcPct val="100000"/>
              </a:lnSpc>
              <a:spcBef>
                <a:spcPts val="0"/>
              </a:spcBef>
              <a:spcAft>
                <a:spcPts val="0"/>
              </a:spcAft>
              <a:buSzPts val="1400"/>
              <a:buChar char="●"/>
              <a:defRPr sz="1400"/>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10" name="Google Shape;110;p30"/>
          <p:cNvSpPr/>
          <p:nvPr/>
        </p:nvSpPr>
        <p:spPr>
          <a:xfrm>
            <a:off x="0" y="4320300"/>
            <a:ext cx="9144000" cy="823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11" name="Google Shape;111;p30"/>
          <p:cNvPicPr preferRelativeResize="0"/>
          <p:nvPr/>
        </p:nvPicPr>
        <p:blipFill rotWithShape="1">
          <a:blip r:embed="rId2">
            <a:alphaModFix/>
          </a:blip>
          <a:srcRect/>
          <a:stretch/>
        </p:blipFill>
        <p:spPr>
          <a:xfrm>
            <a:off x="0" y="4083410"/>
            <a:ext cx="415200" cy="1060085"/>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12"/>
        <p:cNvGrpSpPr/>
        <p:nvPr/>
      </p:nvGrpSpPr>
      <p:grpSpPr>
        <a:xfrm>
          <a:off x="0" y="0"/>
          <a:ext cx="0" cy="0"/>
          <a:chOff x="0" y="0"/>
          <a:chExt cx="0" cy="0"/>
        </a:xfrm>
      </p:grpSpPr>
      <p:sp>
        <p:nvSpPr>
          <p:cNvPr id="113" name="Google Shape;113;p33"/>
          <p:cNvSpPr txBox="1">
            <a:spLocks noGrp="1"/>
          </p:cNvSpPr>
          <p:nvPr>
            <p:ph type="title" hasCustomPrompt="1"/>
          </p:nvPr>
        </p:nvSpPr>
        <p:spPr>
          <a:xfrm>
            <a:off x="708825" y="548625"/>
            <a:ext cx="5217000" cy="13635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9600"/>
              <a:buNone/>
              <a:defRPr sz="9600"/>
            </a:lvl1pPr>
            <a:lvl2pPr lvl="1" algn="ctr">
              <a:lnSpc>
                <a:spcPct val="100000"/>
              </a:lnSpc>
              <a:spcBef>
                <a:spcPts val="0"/>
              </a:spcBef>
              <a:spcAft>
                <a:spcPts val="0"/>
              </a:spcAft>
              <a:buSzPts val="9600"/>
              <a:buNone/>
              <a:defRPr sz="9600"/>
            </a:lvl2pPr>
            <a:lvl3pPr lvl="2" algn="ctr">
              <a:lnSpc>
                <a:spcPct val="100000"/>
              </a:lnSpc>
              <a:spcBef>
                <a:spcPts val="0"/>
              </a:spcBef>
              <a:spcAft>
                <a:spcPts val="0"/>
              </a:spcAft>
              <a:buSzPts val="9600"/>
              <a:buNone/>
              <a:defRPr sz="9600"/>
            </a:lvl3pPr>
            <a:lvl4pPr lvl="3" algn="ctr">
              <a:lnSpc>
                <a:spcPct val="100000"/>
              </a:lnSpc>
              <a:spcBef>
                <a:spcPts val="0"/>
              </a:spcBef>
              <a:spcAft>
                <a:spcPts val="0"/>
              </a:spcAft>
              <a:buSzPts val="9600"/>
              <a:buNone/>
              <a:defRPr sz="9600"/>
            </a:lvl4pPr>
            <a:lvl5pPr lvl="4" algn="ctr">
              <a:lnSpc>
                <a:spcPct val="100000"/>
              </a:lnSpc>
              <a:spcBef>
                <a:spcPts val="0"/>
              </a:spcBef>
              <a:spcAft>
                <a:spcPts val="0"/>
              </a:spcAft>
              <a:buSzPts val="9600"/>
              <a:buNone/>
              <a:defRPr sz="9600"/>
            </a:lvl5pPr>
            <a:lvl6pPr lvl="5" algn="ctr">
              <a:lnSpc>
                <a:spcPct val="100000"/>
              </a:lnSpc>
              <a:spcBef>
                <a:spcPts val="0"/>
              </a:spcBef>
              <a:spcAft>
                <a:spcPts val="0"/>
              </a:spcAft>
              <a:buSzPts val="9600"/>
              <a:buNone/>
              <a:defRPr sz="9600"/>
            </a:lvl6pPr>
            <a:lvl7pPr lvl="6" algn="ctr">
              <a:lnSpc>
                <a:spcPct val="100000"/>
              </a:lnSpc>
              <a:spcBef>
                <a:spcPts val="0"/>
              </a:spcBef>
              <a:spcAft>
                <a:spcPts val="0"/>
              </a:spcAft>
              <a:buSzPts val="9600"/>
              <a:buNone/>
              <a:defRPr sz="9600"/>
            </a:lvl7pPr>
            <a:lvl8pPr lvl="7" algn="ctr">
              <a:lnSpc>
                <a:spcPct val="100000"/>
              </a:lnSpc>
              <a:spcBef>
                <a:spcPts val="0"/>
              </a:spcBef>
              <a:spcAft>
                <a:spcPts val="0"/>
              </a:spcAft>
              <a:buSzPts val="9600"/>
              <a:buNone/>
              <a:defRPr sz="9600"/>
            </a:lvl8pPr>
            <a:lvl9pPr lvl="8" algn="ctr">
              <a:lnSpc>
                <a:spcPct val="100000"/>
              </a:lnSpc>
              <a:spcBef>
                <a:spcPts val="0"/>
              </a:spcBef>
              <a:spcAft>
                <a:spcPts val="0"/>
              </a:spcAft>
              <a:buSzPts val="9600"/>
              <a:buNone/>
              <a:defRPr sz="9600"/>
            </a:lvl9pPr>
          </a:lstStyle>
          <a:p>
            <a:r>
              <a:t>xx%</a:t>
            </a:r>
          </a:p>
        </p:txBody>
      </p:sp>
      <p:sp>
        <p:nvSpPr>
          <p:cNvPr id="114" name="Google Shape;114;p33"/>
          <p:cNvSpPr txBox="1">
            <a:spLocks noGrp="1"/>
          </p:cNvSpPr>
          <p:nvPr>
            <p:ph type="subTitle" idx="1"/>
          </p:nvPr>
        </p:nvSpPr>
        <p:spPr>
          <a:xfrm>
            <a:off x="708825" y="2064475"/>
            <a:ext cx="5217000" cy="461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600"/>
              <a:buNone/>
              <a:defRPr sz="18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a:endParaRPr/>
          </a:p>
        </p:txBody>
      </p:sp>
      <p:sp>
        <p:nvSpPr>
          <p:cNvPr id="115" name="Google Shape;115;p33"/>
          <p:cNvSpPr/>
          <p:nvPr/>
        </p:nvSpPr>
        <p:spPr>
          <a:xfrm>
            <a:off x="0" y="3780000"/>
            <a:ext cx="9144000" cy="13635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16" name="Google Shape;116;p33"/>
          <p:cNvPicPr preferRelativeResize="0"/>
          <p:nvPr/>
        </p:nvPicPr>
        <p:blipFill rotWithShape="1">
          <a:blip r:embed="rId2">
            <a:alphaModFix/>
          </a:blip>
          <a:srcRect/>
          <a:stretch/>
        </p:blipFill>
        <p:spPr>
          <a:xfrm>
            <a:off x="0" y="4083410"/>
            <a:ext cx="415200" cy="1060085"/>
          </a:xfrm>
          <a:prstGeom prst="rect">
            <a:avLst/>
          </a:prstGeom>
          <a:noFill/>
          <a:ln>
            <a:noFill/>
          </a:ln>
        </p:spPr>
      </p:pic>
      <p:sp>
        <p:nvSpPr>
          <p:cNvPr id="117" name="Google Shape;117;p33"/>
          <p:cNvSpPr txBox="1"/>
          <p:nvPr/>
        </p:nvSpPr>
        <p:spPr>
          <a:xfrm>
            <a:off x="6753075" y="297575"/>
            <a:ext cx="1682100" cy="2454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1200"/>
              <a:buFont typeface="Arial"/>
              <a:buNone/>
            </a:pPr>
            <a:r>
              <a:rPr lang="en" sz="1200" b="0" i="0" u="none" strike="noStrike" cap="none">
                <a:solidFill>
                  <a:schemeClr val="dk2"/>
                </a:solidFill>
                <a:latin typeface="Abhaya Libre SemiBold"/>
                <a:ea typeface="Abhaya Libre SemiBold"/>
                <a:cs typeface="Abhaya Libre SemiBold"/>
                <a:sym typeface="Abhaya Libre SemiBold"/>
              </a:rPr>
              <a:t>www.slidesgo.com</a:t>
            </a:r>
            <a:endParaRPr sz="1200" b="0" i="0" u="none" strike="noStrike" cap="none">
              <a:solidFill>
                <a:schemeClr val="dk2"/>
              </a:solidFill>
              <a:latin typeface="Abhaya Libre SemiBold"/>
              <a:ea typeface="Abhaya Libre SemiBold"/>
              <a:cs typeface="Abhaya Libre SemiBold"/>
              <a:sym typeface="Abhaya Libre SemiBo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8"/>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119"/>
        <p:cNvGrpSpPr/>
        <p:nvPr/>
      </p:nvGrpSpPr>
      <p:grpSpPr>
        <a:xfrm>
          <a:off x="0" y="0"/>
          <a:ext cx="0" cy="0"/>
          <a:chOff x="0" y="0"/>
          <a:chExt cx="0" cy="0"/>
        </a:xfrm>
      </p:grpSpPr>
      <p:sp>
        <p:nvSpPr>
          <p:cNvPr id="120" name="Google Shape;120;p35"/>
          <p:cNvSpPr txBox="1">
            <a:spLocks noGrp="1"/>
          </p:cNvSpPr>
          <p:nvPr>
            <p:ph type="title"/>
          </p:nvPr>
        </p:nvSpPr>
        <p:spPr>
          <a:xfrm>
            <a:off x="708825" y="2363750"/>
            <a:ext cx="4162800" cy="5319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000"/>
              <a:buNone/>
              <a:defRPr sz="25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a:endParaRPr/>
          </a:p>
        </p:txBody>
      </p:sp>
      <p:sp>
        <p:nvSpPr>
          <p:cNvPr id="121" name="Google Shape;121;p35"/>
          <p:cNvSpPr txBox="1">
            <a:spLocks noGrp="1"/>
          </p:cNvSpPr>
          <p:nvPr>
            <p:ph type="subTitle" idx="1"/>
          </p:nvPr>
        </p:nvSpPr>
        <p:spPr>
          <a:xfrm>
            <a:off x="708825" y="542975"/>
            <a:ext cx="4162800" cy="17403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500"/>
              <a:buNone/>
              <a:defRPr sz="25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a:endParaRPr/>
          </a:p>
        </p:txBody>
      </p:sp>
      <p:sp>
        <p:nvSpPr>
          <p:cNvPr id="122" name="Google Shape;122;p35"/>
          <p:cNvSpPr/>
          <p:nvPr/>
        </p:nvSpPr>
        <p:spPr>
          <a:xfrm rot="-5400000">
            <a:off x="5780700" y="1780200"/>
            <a:ext cx="5143500" cy="15831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23" name="Google Shape;123;p35"/>
          <p:cNvPicPr preferRelativeResize="0"/>
          <p:nvPr/>
        </p:nvPicPr>
        <p:blipFill rotWithShape="1">
          <a:blip r:embed="rId2">
            <a:alphaModFix/>
          </a:blip>
          <a:srcRect/>
          <a:stretch/>
        </p:blipFill>
        <p:spPr>
          <a:xfrm>
            <a:off x="0" y="4083410"/>
            <a:ext cx="415200" cy="1060085"/>
          </a:xfrm>
          <a:prstGeom prst="rect">
            <a:avLst/>
          </a:prstGeom>
          <a:noFill/>
          <a:ln>
            <a:noFill/>
          </a:ln>
        </p:spPr>
      </p:pic>
      <p:cxnSp>
        <p:nvCxnSpPr>
          <p:cNvPr id="124" name="Google Shape;124;p35"/>
          <p:cNvCxnSpPr/>
          <p:nvPr/>
        </p:nvCxnSpPr>
        <p:spPr>
          <a:xfrm>
            <a:off x="0" y="3203425"/>
            <a:ext cx="2253600" cy="0"/>
          </a:xfrm>
          <a:prstGeom prst="straightConnector1">
            <a:avLst/>
          </a:prstGeom>
          <a:noFill/>
          <a:ln w="9525" cap="flat" cmpd="sng">
            <a:solidFill>
              <a:schemeClr val="dk2"/>
            </a:solidFill>
            <a:prstDash val="solid"/>
            <a:round/>
            <a:headEnd type="none" w="sm" len="sm"/>
            <a:tailEnd type="none" w="sm" len="sm"/>
          </a:ln>
        </p:spPr>
      </p:cxn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125"/>
        <p:cNvGrpSpPr/>
        <p:nvPr/>
      </p:nvGrpSpPr>
      <p:grpSpPr>
        <a:xfrm>
          <a:off x="0" y="0"/>
          <a:ext cx="0" cy="0"/>
          <a:chOff x="0" y="0"/>
          <a:chExt cx="0" cy="0"/>
        </a:xfrm>
      </p:grpSpPr>
      <p:sp>
        <p:nvSpPr>
          <p:cNvPr id="126" name="Google Shape;126;p36"/>
          <p:cNvSpPr txBox="1">
            <a:spLocks noGrp="1"/>
          </p:cNvSpPr>
          <p:nvPr>
            <p:ph type="subTitle" idx="1"/>
          </p:nvPr>
        </p:nvSpPr>
        <p:spPr>
          <a:xfrm>
            <a:off x="708825" y="2687250"/>
            <a:ext cx="3373500" cy="865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27" name="Google Shape;127;p36"/>
          <p:cNvSpPr txBox="1">
            <a:spLocks noGrp="1"/>
          </p:cNvSpPr>
          <p:nvPr>
            <p:ph type="title"/>
          </p:nvPr>
        </p:nvSpPr>
        <p:spPr>
          <a:xfrm>
            <a:off x="708825" y="2012700"/>
            <a:ext cx="3373500" cy="572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200"/>
              <a:buNone/>
              <a:defRPr sz="3500"/>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a:endParaRPr/>
          </a:p>
        </p:txBody>
      </p:sp>
      <p:pic>
        <p:nvPicPr>
          <p:cNvPr id="128" name="Google Shape;128;p36"/>
          <p:cNvPicPr preferRelativeResize="0"/>
          <p:nvPr/>
        </p:nvPicPr>
        <p:blipFill rotWithShape="1">
          <a:blip r:embed="rId2">
            <a:alphaModFix/>
          </a:blip>
          <a:srcRect/>
          <a:stretch/>
        </p:blipFill>
        <p:spPr>
          <a:xfrm>
            <a:off x="0" y="4083403"/>
            <a:ext cx="415200" cy="1060085"/>
          </a:xfrm>
          <a:prstGeom prst="rect">
            <a:avLst/>
          </a:prstGeom>
          <a:noFill/>
          <a:ln>
            <a:noFill/>
          </a:ln>
        </p:spPr>
      </p:pic>
      <p:sp>
        <p:nvSpPr>
          <p:cNvPr id="129" name="Google Shape;129;p36"/>
          <p:cNvSpPr/>
          <p:nvPr/>
        </p:nvSpPr>
        <p:spPr>
          <a:xfrm>
            <a:off x="0" y="0"/>
            <a:ext cx="9144000" cy="823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14"/>
        <p:cNvGrpSpPr/>
        <p:nvPr/>
      </p:nvGrpSpPr>
      <p:grpSpPr>
        <a:xfrm>
          <a:off x="0" y="0"/>
          <a:ext cx="0" cy="0"/>
          <a:chOff x="0" y="0"/>
          <a:chExt cx="0" cy="0"/>
        </a:xfrm>
      </p:grpSpPr>
      <p:sp>
        <p:nvSpPr>
          <p:cNvPr id="15" name="Google Shape;15;p20"/>
          <p:cNvSpPr txBox="1">
            <a:spLocks noGrp="1"/>
          </p:cNvSpPr>
          <p:nvPr>
            <p:ph type="title"/>
          </p:nvPr>
        </p:nvSpPr>
        <p:spPr>
          <a:xfrm>
            <a:off x="1350875" y="1733104"/>
            <a:ext cx="2022600" cy="527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400"/>
              <a:buNone/>
              <a:defRPr sz="20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16" name="Google Shape;16;p20"/>
          <p:cNvSpPr txBox="1">
            <a:spLocks noGrp="1"/>
          </p:cNvSpPr>
          <p:nvPr>
            <p:ph type="title" idx="2"/>
          </p:nvPr>
        </p:nvSpPr>
        <p:spPr>
          <a:xfrm>
            <a:off x="821475" y="1760950"/>
            <a:ext cx="503100" cy="484800"/>
          </a:xfrm>
          <a:prstGeom prst="rect">
            <a:avLst/>
          </a:prstGeom>
          <a:solidFill>
            <a:schemeClr val="lt1"/>
          </a:solid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000"/>
              <a:buNone/>
              <a:defRPr sz="19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17" name="Google Shape;17;p20"/>
          <p:cNvSpPr txBox="1">
            <a:spLocks noGrp="1"/>
          </p:cNvSpPr>
          <p:nvPr>
            <p:ph type="subTitle" idx="1"/>
          </p:nvPr>
        </p:nvSpPr>
        <p:spPr>
          <a:xfrm>
            <a:off x="719994" y="2239469"/>
            <a:ext cx="2366700" cy="484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20"/>
          <p:cNvSpPr txBox="1">
            <a:spLocks noGrp="1"/>
          </p:cNvSpPr>
          <p:nvPr>
            <p:ph type="title" idx="3"/>
          </p:nvPr>
        </p:nvSpPr>
        <p:spPr>
          <a:xfrm>
            <a:off x="4026472" y="1733104"/>
            <a:ext cx="2022600" cy="527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400"/>
              <a:buNone/>
              <a:defRPr sz="20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19" name="Google Shape;19;p20"/>
          <p:cNvSpPr txBox="1">
            <a:spLocks noGrp="1"/>
          </p:cNvSpPr>
          <p:nvPr>
            <p:ph type="subTitle" idx="4"/>
          </p:nvPr>
        </p:nvSpPr>
        <p:spPr>
          <a:xfrm>
            <a:off x="3403801" y="2239469"/>
            <a:ext cx="2366700" cy="484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20"/>
          <p:cNvSpPr txBox="1">
            <a:spLocks noGrp="1"/>
          </p:cNvSpPr>
          <p:nvPr>
            <p:ph type="title" idx="5"/>
          </p:nvPr>
        </p:nvSpPr>
        <p:spPr>
          <a:xfrm>
            <a:off x="6718635" y="1733104"/>
            <a:ext cx="2022600" cy="527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400"/>
              <a:buNone/>
              <a:defRPr sz="20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21" name="Google Shape;21;p20"/>
          <p:cNvSpPr txBox="1">
            <a:spLocks noGrp="1"/>
          </p:cNvSpPr>
          <p:nvPr>
            <p:ph type="subTitle" idx="6"/>
          </p:nvPr>
        </p:nvSpPr>
        <p:spPr>
          <a:xfrm>
            <a:off x="6087600" y="2239469"/>
            <a:ext cx="2366700" cy="484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20"/>
          <p:cNvSpPr txBox="1">
            <a:spLocks noGrp="1"/>
          </p:cNvSpPr>
          <p:nvPr>
            <p:ph type="title" idx="7"/>
          </p:nvPr>
        </p:nvSpPr>
        <p:spPr>
          <a:xfrm>
            <a:off x="1350900" y="3522504"/>
            <a:ext cx="2022600" cy="527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400"/>
              <a:buNone/>
              <a:defRPr sz="20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23" name="Google Shape;23;p20"/>
          <p:cNvSpPr txBox="1">
            <a:spLocks noGrp="1"/>
          </p:cNvSpPr>
          <p:nvPr>
            <p:ph type="subTitle" idx="8"/>
          </p:nvPr>
        </p:nvSpPr>
        <p:spPr>
          <a:xfrm>
            <a:off x="719994" y="4028869"/>
            <a:ext cx="2366700" cy="484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20"/>
          <p:cNvSpPr txBox="1">
            <a:spLocks noGrp="1"/>
          </p:cNvSpPr>
          <p:nvPr>
            <p:ph type="title" idx="9"/>
          </p:nvPr>
        </p:nvSpPr>
        <p:spPr>
          <a:xfrm>
            <a:off x="4026472" y="3522504"/>
            <a:ext cx="2022600" cy="527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400"/>
              <a:buNone/>
              <a:defRPr sz="20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25" name="Google Shape;25;p20"/>
          <p:cNvSpPr txBox="1">
            <a:spLocks noGrp="1"/>
          </p:cNvSpPr>
          <p:nvPr>
            <p:ph type="subTitle" idx="13"/>
          </p:nvPr>
        </p:nvSpPr>
        <p:spPr>
          <a:xfrm>
            <a:off x="3403801" y="4028869"/>
            <a:ext cx="2366700" cy="484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20"/>
          <p:cNvSpPr txBox="1">
            <a:spLocks noGrp="1"/>
          </p:cNvSpPr>
          <p:nvPr>
            <p:ph type="title" idx="14"/>
          </p:nvPr>
        </p:nvSpPr>
        <p:spPr>
          <a:xfrm>
            <a:off x="6718525" y="3522504"/>
            <a:ext cx="2022600" cy="527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400"/>
              <a:buNone/>
              <a:defRPr sz="20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27" name="Google Shape;27;p20"/>
          <p:cNvSpPr txBox="1">
            <a:spLocks noGrp="1"/>
          </p:cNvSpPr>
          <p:nvPr>
            <p:ph type="subTitle" idx="15"/>
          </p:nvPr>
        </p:nvSpPr>
        <p:spPr>
          <a:xfrm>
            <a:off x="6087600" y="4028869"/>
            <a:ext cx="2366700" cy="484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20"/>
          <p:cNvSpPr txBox="1">
            <a:spLocks noGrp="1"/>
          </p:cNvSpPr>
          <p:nvPr>
            <p:ph type="title" idx="16"/>
          </p:nvPr>
        </p:nvSpPr>
        <p:spPr>
          <a:xfrm>
            <a:off x="720000" y="542975"/>
            <a:ext cx="7704000" cy="4749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200"/>
              <a:buNone/>
              <a:defRPr sz="3500"/>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a:endParaRPr/>
          </a:p>
        </p:txBody>
      </p:sp>
      <p:sp>
        <p:nvSpPr>
          <p:cNvPr id="29" name="Google Shape;29;p20"/>
          <p:cNvSpPr txBox="1">
            <a:spLocks noGrp="1"/>
          </p:cNvSpPr>
          <p:nvPr>
            <p:ph type="title" idx="17"/>
          </p:nvPr>
        </p:nvSpPr>
        <p:spPr>
          <a:xfrm>
            <a:off x="3494128" y="1760950"/>
            <a:ext cx="503100" cy="484800"/>
          </a:xfrm>
          <a:prstGeom prst="rect">
            <a:avLst/>
          </a:prstGeom>
          <a:solidFill>
            <a:schemeClr val="lt1"/>
          </a:solid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000"/>
              <a:buNone/>
              <a:defRPr sz="19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30" name="Google Shape;30;p20"/>
          <p:cNvSpPr txBox="1">
            <a:spLocks noGrp="1"/>
          </p:cNvSpPr>
          <p:nvPr>
            <p:ph type="title" idx="18"/>
          </p:nvPr>
        </p:nvSpPr>
        <p:spPr>
          <a:xfrm>
            <a:off x="6187000" y="1760950"/>
            <a:ext cx="503100" cy="484800"/>
          </a:xfrm>
          <a:prstGeom prst="rect">
            <a:avLst/>
          </a:prstGeom>
          <a:solidFill>
            <a:schemeClr val="lt1"/>
          </a:solid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000"/>
              <a:buNone/>
              <a:defRPr sz="19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31" name="Google Shape;31;p20"/>
          <p:cNvSpPr txBox="1">
            <a:spLocks noGrp="1"/>
          </p:cNvSpPr>
          <p:nvPr>
            <p:ph type="title" idx="19"/>
          </p:nvPr>
        </p:nvSpPr>
        <p:spPr>
          <a:xfrm>
            <a:off x="821475" y="3546425"/>
            <a:ext cx="503100" cy="484800"/>
          </a:xfrm>
          <a:prstGeom prst="rect">
            <a:avLst/>
          </a:prstGeom>
          <a:solidFill>
            <a:schemeClr val="lt1"/>
          </a:solid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000"/>
              <a:buNone/>
              <a:defRPr sz="19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32" name="Google Shape;32;p20"/>
          <p:cNvSpPr txBox="1">
            <a:spLocks noGrp="1"/>
          </p:cNvSpPr>
          <p:nvPr>
            <p:ph type="title" idx="20"/>
          </p:nvPr>
        </p:nvSpPr>
        <p:spPr>
          <a:xfrm>
            <a:off x="3494128" y="3546425"/>
            <a:ext cx="503100" cy="484800"/>
          </a:xfrm>
          <a:prstGeom prst="rect">
            <a:avLst/>
          </a:prstGeom>
          <a:solidFill>
            <a:schemeClr val="lt1"/>
          </a:solid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000"/>
              <a:buNone/>
              <a:defRPr sz="19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33" name="Google Shape;33;p20"/>
          <p:cNvSpPr txBox="1">
            <a:spLocks noGrp="1"/>
          </p:cNvSpPr>
          <p:nvPr>
            <p:ph type="title" idx="21"/>
          </p:nvPr>
        </p:nvSpPr>
        <p:spPr>
          <a:xfrm>
            <a:off x="6187000" y="3546425"/>
            <a:ext cx="503100" cy="484800"/>
          </a:xfrm>
          <a:prstGeom prst="rect">
            <a:avLst/>
          </a:prstGeom>
          <a:solidFill>
            <a:schemeClr val="lt1"/>
          </a:solid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000"/>
              <a:buNone/>
              <a:defRPr sz="19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cxnSp>
        <p:nvCxnSpPr>
          <p:cNvPr id="34" name="Google Shape;34;p20"/>
          <p:cNvCxnSpPr/>
          <p:nvPr/>
        </p:nvCxnSpPr>
        <p:spPr>
          <a:xfrm>
            <a:off x="5952275" y="4780025"/>
            <a:ext cx="3191700" cy="0"/>
          </a:xfrm>
          <a:prstGeom prst="straightConnector1">
            <a:avLst/>
          </a:prstGeom>
          <a:noFill/>
          <a:ln w="9525" cap="flat" cmpd="sng">
            <a:solidFill>
              <a:schemeClr val="dk2"/>
            </a:solidFill>
            <a:prstDash val="solid"/>
            <a:round/>
            <a:headEnd type="none" w="sm" len="sm"/>
            <a:tailEnd type="none" w="sm" len="sm"/>
          </a:ln>
        </p:spPr>
      </p:cxnSp>
      <p:pic>
        <p:nvPicPr>
          <p:cNvPr id="35" name="Google Shape;35;p20"/>
          <p:cNvPicPr preferRelativeResize="0"/>
          <p:nvPr/>
        </p:nvPicPr>
        <p:blipFill rotWithShape="1">
          <a:blip r:embed="rId2">
            <a:alphaModFix/>
          </a:blip>
          <a:srcRect/>
          <a:stretch/>
        </p:blipFill>
        <p:spPr>
          <a:xfrm>
            <a:off x="0" y="4083410"/>
            <a:ext cx="415200" cy="1060085"/>
          </a:xfrm>
          <a:prstGeom prst="rect">
            <a:avLst/>
          </a:prstGeom>
          <a:noFill/>
          <a:ln>
            <a:noFill/>
          </a:ln>
        </p:spPr>
      </p:pic>
      <p:sp>
        <p:nvSpPr>
          <p:cNvPr id="36" name="Google Shape;36;p20"/>
          <p:cNvSpPr/>
          <p:nvPr/>
        </p:nvSpPr>
        <p:spPr>
          <a:xfrm>
            <a:off x="0" y="0"/>
            <a:ext cx="1572000" cy="527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ext 1">
  <p:cSld name="CUSTOM_1">
    <p:spTree>
      <p:nvGrpSpPr>
        <p:cNvPr id="1" name="Shape 130"/>
        <p:cNvGrpSpPr/>
        <p:nvPr/>
      </p:nvGrpSpPr>
      <p:grpSpPr>
        <a:xfrm>
          <a:off x="0" y="0"/>
          <a:ext cx="0" cy="0"/>
          <a:chOff x="0" y="0"/>
          <a:chExt cx="0" cy="0"/>
        </a:xfrm>
      </p:grpSpPr>
      <p:sp>
        <p:nvSpPr>
          <p:cNvPr id="131" name="Google Shape;131;p37"/>
          <p:cNvSpPr txBox="1">
            <a:spLocks noGrp="1"/>
          </p:cNvSpPr>
          <p:nvPr>
            <p:ph type="subTitle" idx="1"/>
          </p:nvPr>
        </p:nvSpPr>
        <p:spPr>
          <a:xfrm>
            <a:off x="715150" y="1281925"/>
            <a:ext cx="3856800" cy="3318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Char char="●"/>
              <a:defRPr/>
            </a:lvl1pPr>
            <a:lvl2pPr lvl="1" algn="ctr">
              <a:lnSpc>
                <a:spcPct val="100000"/>
              </a:lnSpc>
              <a:spcBef>
                <a:spcPts val="0"/>
              </a:spcBef>
              <a:spcAft>
                <a:spcPts val="0"/>
              </a:spcAft>
              <a:buSzPts val="1400"/>
              <a:buChar char="○"/>
              <a:defRPr/>
            </a:lvl2pPr>
            <a:lvl3pPr lvl="2" algn="ctr">
              <a:lnSpc>
                <a:spcPct val="100000"/>
              </a:lnSpc>
              <a:spcBef>
                <a:spcPts val="0"/>
              </a:spcBef>
              <a:spcAft>
                <a:spcPts val="0"/>
              </a:spcAft>
              <a:buSzPts val="1400"/>
              <a:buChar char="■"/>
              <a:defRPr/>
            </a:lvl3pPr>
            <a:lvl4pPr lvl="3" algn="ctr">
              <a:lnSpc>
                <a:spcPct val="100000"/>
              </a:lnSpc>
              <a:spcBef>
                <a:spcPts val="0"/>
              </a:spcBef>
              <a:spcAft>
                <a:spcPts val="0"/>
              </a:spcAft>
              <a:buSzPts val="1400"/>
              <a:buChar char="●"/>
              <a:defRPr/>
            </a:lvl4pPr>
            <a:lvl5pPr lvl="4" algn="ctr">
              <a:lnSpc>
                <a:spcPct val="100000"/>
              </a:lnSpc>
              <a:spcBef>
                <a:spcPts val="0"/>
              </a:spcBef>
              <a:spcAft>
                <a:spcPts val="0"/>
              </a:spcAft>
              <a:buSzPts val="1400"/>
              <a:buChar char="○"/>
              <a:defRPr/>
            </a:lvl5pPr>
            <a:lvl6pPr lvl="5" algn="ctr">
              <a:lnSpc>
                <a:spcPct val="100000"/>
              </a:lnSpc>
              <a:spcBef>
                <a:spcPts val="0"/>
              </a:spcBef>
              <a:spcAft>
                <a:spcPts val="0"/>
              </a:spcAft>
              <a:buSzPts val="1400"/>
              <a:buChar char="■"/>
              <a:defRPr/>
            </a:lvl6pPr>
            <a:lvl7pPr lvl="6" algn="ctr">
              <a:lnSpc>
                <a:spcPct val="100000"/>
              </a:lnSpc>
              <a:spcBef>
                <a:spcPts val="0"/>
              </a:spcBef>
              <a:spcAft>
                <a:spcPts val="0"/>
              </a:spcAft>
              <a:buSzPts val="1400"/>
              <a:buChar char="●"/>
              <a:defRPr/>
            </a:lvl7pPr>
            <a:lvl8pPr lvl="7" algn="ctr">
              <a:lnSpc>
                <a:spcPct val="100000"/>
              </a:lnSpc>
              <a:spcBef>
                <a:spcPts val="0"/>
              </a:spcBef>
              <a:spcAft>
                <a:spcPts val="0"/>
              </a:spcAft>
              <a:buSzPts val="1400"/>
              <a:buChar char="○"/>
              <a:defRPr/>
            </a:lvl8pPr>
            <a:lvl9pPr lvl="8" algn="ctr">
              <a:lnSpc>
                <a:spcPct val="100000"/>
              </a:lnSpc>
              <a:spcBef>
                <a:spcPts val="0"/>
              </a:spcBef>
              <a:spcAft>
                <a:spcPts val="0"/>
              </a:spcAft>
              <a:buSzPts val="1400"/>
              <a:buChar char="■"/>
              <a:defRPr/>
            </a:lvl9pPr>
          </a:lstStyle>
          <a:p>
            <a:endParaRPr/>
          </a:p>
        </p:txBody>
      </p:sp>
      <p:sp>
        <p:nvSpPr>
          <p:cNvPr id="132" name="Google Shape;132;p37"/>
          <p:cNvSpPr txBox="1">
            <a:spLocks noGrp="1"/>
          </p:cNvSpPr>
          <p:nvPr>
            <p:ph type="subTitle" idx="2"/>
          </p:nvPr>
        </p:nvSpPr>
        <p:spPr>
          <a:xfrm>
            <a:off x="4572050" y="1281925"/>
            <a:ext cx="3856800" cy="3318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Char char="●"/>
              <a:defRPr u="sng"/>
            </a:lvl1pPr>
            <a:lvl2pPr lvl="1" algn="ctr">
              <a:lnSpc>
                <a:spcPct val="100000"/>
              </a:lnSpc>
              <a:spcBef>
                <a:spcPts val="0"/>
              </a:spcBef>
              <a:spcAft>
                <a:spcPts val="0"/>
              </a:spcAft>
              <a:buSzPts val="1400"/>
              <a:buChar char="○"/>
              <a:defRPr/>
            </a:lvl2pPr>
            <a:lvl3pPr lvl="2" algn="ctr">
              <a:lnSpc>
                <a:spcPct val="100000"/>
              </a:lnSpc>
              <a:spcBef>
                <a:spcPts val="0"/>
              </a:spcBef>
              <a:spcAft>
                <a:spcPts val="0"/>
              </a:spcAft>
              <a:buSzPts val="1400"/>
              <a:buChar char="■"/>
              <a:defRPr/>
            </a:lvl3pPr>
            <a:lvl4pPr lvl="3" algn="ctr">
              <a:lnSpc>
                <a:spcPct val="100000"/>
              </a:lnSpc>
              <a:spcBef>
                <a:spcPts val="0"/>
              </a:spcBef>
              <a:spcAft>
                <a:spcPts val="0"/>
              </a:spcAft>
              <a:buSzPts val="1400"/>
              <a:buChar char="●"/>
              <a:defRPr/>
            </a:lvl4pPr>
            <a:lvl5pPr lvl="4" algn="ctr">
              <a:lnSpc>
                <a:spcPct val="100000"/>
              </a:lnSpc>
              <a:spcBef>
                <a:spcPts val="0"/>
              </a:spcBef>
              <a:spcAft>
                <a:spcPts val="0"/>
              </a:spcAft>
              <a:buSzPts val="1400"/>
              <a:buChar char="○"/>
              <a:defRPr/>
            </a:lvl5pPr>
            <a:lvl6pPr lvl="5" algn="ctr">
              <a:lnSpc>
                <a:spcPct val="100000"/>
              </a:lnSpc>
              <a:spcBef>
                <a:spcPts val="0"/>
              </a:spcBef>
              <a:spcAft>
                <a:spcPts val="0"/>
              </a:spcAft>
              <a:buSzPts val="1400"/>
              <a:buChar char="■"/>
              <a:defRPr/>
            </a:lvl6pPr>
            <a:lvl7pPr lvl="6" algn="ctr">
              <a:lnSpc>
                <a:spcPct val="100000"/>
              </a:lnSpc>
              <a:spcBef>
                <a:spcPts val="0"/>
              </a:spcBef>
              <a:spcAft>
                <a:spcPts val="0"/>
              </a:spcAft>
              <a:buSzPts val="1400"/>
              <a:buChar char="●"/>
              <a:defRPr/>
            </a:lvl7pPr>
            <a:lvl8pPr lvl="7" algn="ctr">
              <a:lnSpc>
                <a:spcPct val="100000"/>
              </a:lnSpc>
              <a:spcBef>
                <a:spcPts val="0"/>
              </a:spcBef>
              <a:spcAft>
                <a:spcPts val="0"/>
              </a:spcAft>
              <a:buSzPts val="1400"/>
              <a:buChar char="○"/>
              <a:defRPr/>
            </a:lvl8pPr>
            <a:lvl9pPr lvl="8" algn="ctr">
              <a:lnSpc>
                <a:spcPct val="100000"/>
              </a:lnSpc>
              <a:spcBef>
                <a:spcPts val="0"/>
              </a:spcBef>
              <a:spcAft>
                <a:spcPts val="0"/>
              </a:spcAft>
              <a:buSzPts val="1400"/>
              <a:buChar char="■"/>
              <a:defRPr/>
            </a:lvl9pPr>
          </a:lstStyle>
          <a:p>
            <a:endParaRPr/>
          </a:p>
        </p:txBody>
      </p:sp>
      <p:sp>
        <p:nvSpPr>
          <p:cNvPr id="133" name="Google Shape;133;p37"/>
          <p:cNvSpPr/>
          <p:nvPr/>
        </p:nvSpPr>
        <p:spPr>
          <a:xfrm>
            <a:off x="7582046" y="4615800"/>
            <a:ext cx="1572000" cy="527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34" name="Google Shape;134;p37"/>
          <p:cNvPicPr preferRelativeResize="0"/>
          <p:nvPr/>
        </p:nvPicPr>
        <p:blipFill rotWithShape="1">
          <a:blip r:embed="rId2">
            <a:alphaModFix/>
          </a:blip>
          <a:srcRect/>
          <a:stretch/>
        </p:blipFill>
        <p:spPr>
          <a:xfrm>
            <a:off x="0" y="4083410"/>
            <a:ext cx="415200" cy="1060085"/>
          </a:xfrm>
          <a:prstGeom prst="rect">
            <a:avLst/>
          </a:prstGeom>
          <a:noFill/>
          <a:ln>
            <a:noFill/>
          </a:ln>
        </p:spPr>
      </p:pic>
      <p:sp>
        <p:nvSpPr>
          <p:cNvPr id="135" name="Google Shape;135;p37"/>
          <p:cNvSpPr txBox="1">
            <a:spLocks noGrp="1"/>
          </p:cNvSpPr>
          <p:nvPr>
            <p:ph type="title"/>
          </p:nvPr>
        </p:nvSpPr>
        <p:spPr>
          <a:xfrm>
            <a:off x="720000" y="542975"/>
            <a:ext cx="7704000" cy="4749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200"/>
              <a:buNone/>
              <a:defRPr sz="3500"/>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136"/>
        <p:cNvGrpSpPr/>
        <p:nvPr/>
      </p:nvGrpSpPr>
      <p:grpSpPr>
        <a:xfrm>
          <a:off x="0" y="0"/>
          <a:ext cx="0" cy="0"/>
          <a:chOff x="0" y="0"/>
          <a:chExt cx="0" cy="0"/>
        </a:xfrm>
      </p:grpSpPr>
      <p:sp>
        <p:nvSpPr>
          <p:cNvPr id="137" name="Google Shape;137;p38"/>
          <p:cNvSpPr txBox="1">
            <a:spLocks noGrp="1"/>
          </p:cNvSpPr>
          <p:nvPr>
            <p:ph type="subTitle" idx="1"/>
          </p:nvPr>
        </p:nvSpPr>
        <p:spPr>
          <a:xfrm>
            <a:off x="2601225" y="1045273"/>
            <a:ext cx="1568700" cy="473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500"/>
              <a:buFont typeface="Bebas Neue"/>
              <a:buNone/>
              <a:defRPr sz="3500">
                <a:latin typeface="Poppins SemiBold"/>
                <a:ea typeface="Poppins SemiBold"/>
                <a:cs typeface="Poppins SemiBold"/>
                <a:sym typeface="Poppins SemiBold"/>
              </a:defRPr>
            </a:lvl1pPr>
            <a:lvl2pPr lvl="1"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138" name="Google Shape;138;p38"/>
          <p:cNvSpPr txBox="1">
            <a:spLocks noGrp="1"/>
          </p:cNvSpPr>
          <p:nvPr>
            <p:ph type="subTitle" idx="2"/>
          </p:nvPr>
        </p:nvSpPr>
        <p:spPr>
          <a:xfrm>
            <a:off x="5994556" y="2745141"/>
            <a:ext cx="1636200" cy="473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2500"/>
              <a:buFont typeface="Bebas Neue"/>
              <a:buNone/>
              <a:defRPr sz="3500">
                <a:latin typeface="Poppins SemiBold"/>
                <a:ea typeface="Poppins SemiBold"/>
                <a:cs typeface="Poppins SemiBold"/>
                <a:sym typeface="Poppins SemiBold"/>
              </a:defRPr>
            </a:lvl1pPr>
            <a:lvl2pPr lvl="1"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9pPr>
          </a:lstStyle>
          <a:p>
            <a:endParaRPr/>
          </a:p>
        </p:txBody>
      </p:sp>
      <p:sp>
        <p:nvSpPr>
          <p:cNvPr id="139" name="Google Shape;139;p38"/>
          <p:cNvSpPr txBox="1">
            <a:spLocks noGrp="1"/>
          </p:cNvSpPr>
          <p:nvPr>
            <p:ph type="subTitle" idx="3"/>
          </p:nvPr>
        </p:nvSpPr>
        <p:spPr>
          <a:xfrm>
            <a:off x="2044200" y="1481876"/>
            <a:ext cx="2682600" cy="1119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40" name="Google Shape;140;p38"/>
          <p:cNvSpPr txBox="1">
            <a:spLocks noGrp="1"/>
          </p:cNvSpPr>
          <p:nvPr>
            <p:ph type="subTitle" idx="4"/>
          </p:nvPr>
        </p:nvSpPr>
        <p:spPr>
          <a:xfrm>
            <a:off x="5471350" y="3181744"/>
            <a:ext cx="2682600" cy="1119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1400"/>
              <a:buNone/>
              <a:defRPr/>
            </a:lvl1pPr>
            <a:lvl2pPr lvl="1" algn="ctr">
              <a:lnSpc>
                <a:spcPct val="100000"/>
              </a:lnSpc>
              <a:spcBef>
                <a:spcPts val="0"/>
              </a:spcBef>
              <a:spcAft>
                <a:spcPts val="0"/>
              </a:spcAft>
              <a:buClr>
                <a:schemeClr val="dk1"/>
              </a:buClr>
              <a:buSzPts val="1400"/>
              <a:buNone/>
              <a:defRPr>
                <a:solidFill>
                  <a:schemeClr val="dk1"/>
                </a:solidFill>
              </a:defRPr>
            </a:lvl2pPr>
            <a:lvl3pPr lvl="2" algn="ctr">
              <a:lnSpc>
                <a:spcPct val="100000"/>
              </a:lnSpc>
              <a:spcBef>
                <a:spcPts val="0"/>
              </a:spcBef>
              <a:spcAft>
                <a:spcPts val="0"/>
              </a:spcAft>
              <a:buClr>
                <a:schemeClr val="dk1"/>
              </a:buClr>
              <a:buSzPts val="1400"/>
              <a:buNone/>
              <a:defRPr>
                <a:solidFill>
                  <a:schemeClr val="dk1"/>
                </a:solidFill>
              </a:defRPr>
            </a:lvl3pPr>
            <a:lvl4pPr lvl="3" algn="ctr">
              <a:lnSpc>
                <a:spcPct val="100000"/>
              </a:lnSpc>
              <a:spcBef>
                <a:spcPts val="0"/>
              </a:spcBef>
              <a:spcAft>
                <a:spcPts val="0"/>
              </a:spcAft>
              <a:buClr>
                <a:schemeClr val="dk1"/>
              </a:buClr>
              <a:buSzPts val="1400"/>
              <a:buNone/>
              <a:defRPr>
                <a:solidFill>
                  <a:schemeClr val="dk1"/>
                </a:solidFill>
              </a:defRPr>
            </a:lvl4pPr>
            <a:lvl5pPr lvl="4" algn="ctr">
              <a:lnSpc>
                <a:spcPct val="100000"/>
              </a:lnSpc>
              <a:spcBef>
                <a:spcPts val="0"/>
              </a:spcBef>
              <a:spcAft>
                <a:spcPts val="0"/>
              </a:spcAft>
              <a:buClr>
                <a:schemeClr val="dk1"/>
              </a:buClr>
              <a:buSzPts val="1400"/>
              <a:buNone/>
              <a:defRPr>
                <a:solidFill>
                  <a:schemeClr val="dk1"/>
                </a:solidFill>
              </a:defRPr>
            </a:lvl5pPr>
            <a:lvl6pPr lvl="5" algn="ctr">
              <a:lnSpc>
                <a:spcPct val="100000"/>
              </a:lnSpc>
              <a:spcBef>
                <a:spcPts val="0"/>
              </a:spcBef>
              <a:spcAft>
                <a:spcPts val="0"/>
              </a:spcAft>
              <a:buClr>
                <a:schemeClr val="dk1"/>
              </a:buClr>
              <a:buSzPts val="1400"/>
              <a:buNone/>
              <a:defRPr>
                <a:solidFill>
                  <a:schemeClr val="dk1"/>
                </a:solidFill>
              </a:defRPr>
            </a:lvl6pPr>
            <a:lvl7pPr lvl="6" algn="ctr">
              <a:lnSpc>
                <a:spcPct val="100000"/>
              </a:lnSpc>
              <a:spcBef>
                <a:spcPts val="0"/>
              </a:spcBef>
              <a:spcAft>
                <a:spcPts val="0"/>
              </a:spcAft>
              <a:buClr>
                <a:schemeClr val="dk1"/>
              </a:buClr>
              <a:buSzPts val="1400"/>
              <a:buNone/>
              <a:defRPr>
                <a:solidFill>
                  <a:schemeClr val="dk1"/>
                </a:solidFill>
              </a:defRPr>
            </a:lvl7pPr>
            <a:lvl8pPr lvl="7" algn="ctr">
              <a:lnSpc>
                <a:spcPct val="100000"/>
              </a:lnSpc>
              <a:spcBef>
                <a:spcPts val="0"/>
              </a:spcBef>
              <a:spcAft>
                <a:spcPts val="0"/>
              </a:spcAft>
              <a:buClr>
                <a:schemeClr val="dk1"/>
              </a:buClr>
              <a:buSzPts val="1400"/>
              <a:buNone/>
              <a:defRPr>
                <a:solidFill>
                  <a:schemeClr val="dk1"/>
                </a:solidFill>
              </a:defRPr>
            </a:lvl8pPr>
            <a:lvl9pPr lvl="8" algn="ctr">
              <a:lnSpc>
                <a:spcPct val="100000"/>
              </a:lnSpc>
              <a:spcBef>
                <a:spcPts val="0"/>
              </a:spcBef>
              <a:spcAft>
                <a:spcPts val="0"/>
              </a:spcAft>
              <a:buClr>
                <a:schemeClr val="dk1"/>
              </a:buClr>
              <a:buSzPts val="1400"/>
              <a:buNone/>
              <a:defRPr>
                <a:solidFill>
                  <a:schemeClr val="dk1"/>
                </a:solidFill>
              </a:defRPr>
            </a:lvl9pPr>
          </a:lstStyle>
          <a:p>
            <a:endParaRPr/>
          </a:p>
        </p:txBody>
      </p:sp>
      <p:sp>
        <p:nvSpPr>
          <p:cNvPr id="141" name="Google Shape;141;p38"/>
          <p:cNvSpPr/>
          <p:nvPr/>
        </p:nvSpPr>
        <p:spPr>
          <a:xfrm rot="-5400000">
            <a:off x="-1780200" y="1780200"/>
            <a:ext cx="5143500" cy="15831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42" name="Google Shape;142;p38"/>
          <p:cNvPicPr preferRelativeResize="0"/>
          <p:nvPr/>
        </p:nvPicPr>
        <p:blipFill rotWithShape="1">
          <a:blip r:embed="rId2">
            <a:alphaModFix/>
          </a:blip>
          <a:srcRect/>
          <a:stretch/>
        </p:blipFill>
        <p:spPr>
          <a:xfrm>
            <a:off x="0" y="4083410"/>
            <a:ext cx="415200" cy="1060085"/>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2">
    <p:spTree>
      <p:nvGrpSpPr>
        <p:cNvPr id="1" name="Shape 143"/>
        <p:cNvGrpSpPr/>
        <p:nvPr/>
      </p:nvGrpSpPr>
      <p:grpSpPr>
        <a:xfrm>
          <a:off x="0" y="0"/>
          <a:ext cx="0" cy="0"/>
          <a:chOff x="0" y="0"/>
          <a:chExt cx="0" cy="0"/>
        </a:xfrm>
      </p:grpSpPr>
      <p:sp>
        <p:nvSpPr>
          <p:cNvPr id="144" name="Google Shape;144;p39"/>
          <p:cNvSpPr txBox="1">
            <a:spLocks noGrp="1"/>
          </p:cNvSpPr>
          <p:nvPr>
            <p:ph type="subTitle" idx="1"/>
          </p:nvPr>
        </p:nvSpPr>
        <p:spPr>
          <a:xfrm>
            <a:off x="809463" y="3081622"/>
            <a:ext cx="3197700" cy="572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2500"/>
              <a:buFont typeface="Bebas Neue"/>
              <a:buNone/>
              <a:defRPr sz="2500">
                <a:latin typeface="Poppins SemiBold"/>
                <a:ea typeface="Poppins SemiBold"/>
                <a:cs typeface="Poppins SemiBold"/>
                <a:sym typeface="Poppins SemiBold"/>
              </a:defRPr>
            </a:lvl1pPr>
            <a:lvl2pPr lvl="1"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9pPr>
          </a:lstStyle>
          <a:p>
            <a:endParaRPr/>
          </a:p>
        </p:txBody>
      </p:sp>
      <p:sp>
        <p:nvSpPr>
          <p:cNvPr id="145" name="Google Shape;145;p39"/>
          <p:cNvSpPr txBox="1">
            <a:spLocks noGrp="1"/>
          </p:cNvSpPr>
          <p:nvPr>
            <p:ph type="subTitle" idx="2"/>
          </p:nvPr>
        </p:nvSpPr>
        <p:spPr>
          <a:xfrm>
            <a:off x="5136839" y="3081622"/>
            <a:ext cx="3197700" cy="572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2500"/>
              <a:buFont typeface="Bebas Neue"/>
              <a:buNone/>
              <a:defRPr sz="2500">
                <a:latin typeface="Poppins SemiBold"/>
                <a:ea typeface="Poppins SemiBold"/>
                <a:cs typeface="Poppins SemiBold"/>
                <a:sym typeface="Poppins SemiBold"/>
              </a:defRPr>
            </a:lvl1pPr>
            <a:lvl2pPr lvl="1"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9pPr>
          </a:lstStyle>
          <a:p>
            <a:endParaRPr/>
          </a:p>
        </p:txBody>
      </p:sp>
      <p:sp>
        <p:nvSpPr>
          <p:cNvPr id="146" name="Google Shape;146;p39"/>
          <p:cNvSpPr txBox="1">
            <a:spLocks noGrp="1"/>
          </p:cNvSpPr>
          <p:nvPr>
            <p:ph type="subTitle" idx="3"/>
          </p:nvPr>
        </p:nvSpPr>
        <p:spPr>
          <a:xfrm>
            <a:off x="1045402" y="3663537"/>
            <a:ext cx="2725800" cy="670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47" name="Google Shape;147;p39"/>
          <p:cNvSpPr txBox="1">
            <a:spLocks noGrp="1"/>
          </p:cNvSpPr>
          <p:nvPr>
            <p:ph type="subTitle" idx="4"/>
          </p:nvPr>
        </p:nvSpPr>
        <p:spPr>
          <a:xfrm>
            <a:off x="5372780" y="3663537"/>
            <a:ext cx="2725800" cy="670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48" name="Google Shape;148;p39"/>
          <p:cNvSpPr txBox="1">
            <a:spLocks noGrp="1"/>
          </p:cNvSpPr>
          <p:nvPr>
            <p:ph type="title"/>
          </p:nvPr>
        </p:nvSpPr>
        <p:spPr>
          <a:xfrm>
            <a:off x="720000" y="542975"/>
            <a:ext cx="7704000" cy="4749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200"/>
              <a:buNone/>
              <a:defRPr sz="3500"/>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a:endParaRPr/>
          </a:p>
        </p:txBody>
      </p:sp>
      <p:sp>
        <p:nvSpPr>
          <p:cNvPr id="149" name="Google Shape;149;p39"/>
          <p:cNvSpPr/>
          <p:nvPr/>
        </p:nvSpPr>
        <p:spPr>
          <a:xfrm rot="-5400000">
            <a:off x="6314925" y="2314500"/>
            <a:ext cx="5143500" cy="5145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50" name="Google Shape;150;p39"/>
          <p:cNvCxnSpPr/>
          <p:nvPr/>
        </p:nvCxnSpPr>
        <p:spPr>
          <a:xfrm rot="10800000">
            <a:off x="8783000" y="0"/>
            <a:ext cx="0" cy="2144700"/>
          </a:xfrm>
          <a:prstGeom prst="straightConnector1">
            <a:avLst/>
          </a:prstGeom>
          <a:noFill/>
          <a:ln w="9525" cap="flat" cmpd="sng">
            <a:solidFill>
              <a:schemeClr val="dk2"/>
            </a:solidFill>
            <a:prstDash val="solid"/>
            <a:round/>
            <a:headEnd type="none" w="sm" len="sm"/>
            <a:tailEnd type="none" w="sm" len="sm"/>
          </a:ln>
        </p:spPr>
      </p:cxnSp>
      <p:pic>
        <p:nvPicPr>
          <p:cNvPr id="151" name="Google Shape;151;p39"/>
          <p:cNvPicPr preferRelativeResize="0"/>
          <p:nvPr/>
        </p:nvPicPr>
        <p:blipFill rotWithShape="1">
          <a:blip r:embed="rId2">
            <a:alphaModFix/>
          </a:blip>
          <a:srcRect/>
          <a:stretch/>
        </p:blipFill>
        <p:spPr>
          <a:xfrm>
            <a:off x="0" y="4083410"/>
            <a:ext cx="415200" cy="1060085"/>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152"/>
        <p:cNvGrpSpPr/>
        <p:nvPr/>
      </p:nvGrpSpPr>
      <p:grpSpPr>
        <a:xfrm>
          <a:off x="0" y="0"/>
          <a:ext cx="0" cy="0"/>
          <a:chOff x="0" y="0"/>
          <a:chExt cx="0" cy="0"/>
        </a:xfrm>
      </p:grpSpPr>
      <p:sp>
        <p:nvSpPr>
          <p:cNvPr id="153" name="Google Shape;153;p40"/>
          <p:cNvSpPr txBox="1">
            <a:spLocks noGrp="1"/>
          </p:cNvSpPr>
          <p:nvPr>
            <p:ph type="title"/>
          </p:nvPr>
        </p:nvSpPr>
        <p:spPr>
          <a:xfrm>
            <a:off x="720000" y="2612907"/>
            <a:ext cx="2336400" cy="527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500"/>
              <a:buNone/>
              <a:defRPr sz="20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a:endParaRPr/>
          </a:p>
        </p:txBody>
      </p:sp>
      <p:sp>
        <p:nvSpPr>
          <p:cNvPr id="154" name="Google Shape;154;p40"/>
          <p:cNvSpPr txBox="1">
            <a:spLocks noGrp="1"/>
          </p:cNvSpPr>
          <p:nvPr>
            <p:ph type="subTitle" idx="1"/>
          </p:nvPr>
        </p:nvSpPr>
        <p:spPr>
          <a:xfrm>
            <a:off x="720000" y="3115036"/>
            <a:ext cx="2336400" cy="856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55" name="Google Shape;155;p40"/>
          <p:cNvSpPr txBox="1">
            <a:spLocks noGrp="1"/>
          </p:cNvSpPr>
          <p:nvPr>
            <p:ph type="title" idx="2"/>
          </p:nvPr>
        </p:nvSpPr>
        <p:spPr>
          <a:xfrm>
            <a:off x="3403800" y="2612907"/>
            <a:ext cx="2336400" cy="527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500"/>
              <a:buNone/>
              <a:defRPr sz="20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a:endParaRPr/>
          </a:p>
        </p:txBody>
      </p:sp>
      <p:sp>
        <p:nvSpPr>
          <p:cNvPr id="156" name="Google Shape;156;p40"/>
          <p:cNvSpPr txBox="1">
            <a:spLocks noGrp="1"/>
          </p:cNvSpPr>
          <p:nvPr>
            <p:ph type="subTitle" idx="3"/>
          </p:nvPr>
        </p:nvSpPr>
        <p:spPr>
          <a:xfrm>
            <a:off x="3403800" y="3115036"/>
            <a:ext cx="2336400" cy="856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57" name="Google Shape;157;p40"/>
          <p:cNvSpPr txBox="1">
            <a:spLocks noGrp="1"/>
          </p:cNvSpPr>
          <p:nvPr>
            <p:ph type="title" idx="4"/>
          </p:nvPr>
        </p:nvSpPr>
        <p:spPr>
          <a:xfrm>
            <a:off x="6087600" y="2612907"/>
            <a:ext cx="2336400" cy="527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500"/>
              <a:buNone/>
              <a:defRPr sz="20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a:endParaRPr/>
          </a:p>
        </p:txBody>
      </p:sp>
      <p:sp>
        <p:nvSpPr>
          <p:cNvPr id="158" name="Google Shape;158;p40"/>
          <p:cNvSpPr txBox="1">
            <a:spLocks noGrp="1"/>
          </p:cNvSpPr>
          <p:nvPr>
            <p:ph type="subTitle" idx="5"/>
          </p:nvPr>
        </p:nvSpPr>
        <p:spPr>
          <a:xfrm>
            <a:off x="6087600" y="3115036"/>
            <a:ext cx="2336400" cy="856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59" name="Google Shape;159;p40"/>
          <p:cNvSpPr/>
          <p:nvPr/>
        </p:nvSpPr>
        <p:spPr>
          <a:xfrm>
            <a:off x="0" y="4320300"/>
            <a:ext cx="9144000" cy="823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60" name="Google Shape;160;p40"/>
          <p:cNvPicPr preferRelativeResize="0"/>
          <p:nvPr/>
        </p:nvPicPr>
        <p:blipFill rotWithShape="1">
          <a:blip r:embed="rId2">
            <a:alphaModFix/>
          </a:blip>
          <a:srcRect/>
          <a:stretch/>
        </p:blipFill>
        <p:spPr>
          <a:xfrm>
            <a:off x="0" y="4083410"/>
            <a:ext cx="415200" cy="1060085"/>
          </a:xfrm>
          <a:prstGeom prst="rect">
            <a:avLst/>
          </a:prstGeom>
          <a:noFill/>
          <a:ln>
            <a:noFill/>
          </a:ln>
        </p:spPr>
      </p:pic>
      <p:sp>
        <p:nvSpPr>
          <p:cNvPr id="161" name="Google Shape;161;p40"/>
          <p:cNvSpPr txBox="1">
            <a:spLocks noGrp="1"/>
          </p:cNvSpPr>
          <p:nvPr>
            <p:ph type="title" idx="6"/>
          </p:nvPr>
        </p:nvSpPr>
        <p:spPr>
          <a:xfrm>
            <a:off x="720000" y="542975"/>
            <a:ext cx="7704000" cy="4749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200"/>
              <a:buNone/>
              <a:defRPr sz="3500"/>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hree columns 1">
  <p:cSld name="BLANK_1_1_1_2_1">
    <p:spTree>
      <p:nvGrpSpPr>
        <p:cNvPr id="1" name="Shape 162"/>
        <p:cNvGrpSpPr/>
        <p:nvPr/>
      </p:nvGrpSpPr>
      <p:grpSpPr>
        <a:xfrm>
          <a:off x="0" y="0"/>
          <a:ext cx="0" cy="0"/>
          <a:chOff x="0" y="0"/>
          <a:chExt cx="0" cy="0"/>
        </a:xfrm>
      </p:grpSpPr>
      <p:sp>
        <p:nvSpPr>
          <p:cNvPr id="163" name="Google Shape;163;p41"/>
          <p:cNvSpPr txBox="1">
            <a:spLocks noGrp="1"/>
          </p:cNvSpPr>
          <p:nvPr>
            <p:ph type="title"/>
          </p:nvPr>
        </p:nvSpPr>
        <p:spPr>
          <a:xfrm>
            <a:off x="720000" y="2775063"/>
            <a:ext cx="2336400" cy="527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500"/>
              <a:buNone/>
              <a:defRPr sz="20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a:endParaRPr/>
          </a:p>
        </p:txBody>
      </p:sp>
      <p:sp>
        <p:nvSpPr>
          <p:cNvPr id="164" name="Google Shape;164;p41"/>
          <p:cNvSpPr txBox="1">
            <a:spLocks noGrp="1"/>
          </p:cNvSpPr>
          <p:nvPr>
            <p:ph type="subTitle" idx="1"/>
          </p:nvPr>
        </p:nvSpPr>
        <p:spPr>
          <a:xfrm>
            <a:off x="720000" y="3235508"/>
            <a:ext cx="2336400" cy="800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65" name="Google Shape;165;p41"/>
          <p:cNvSpPr txBox="1">
            <a:spLocks noGrp="1"/>
          </p:cNvSpPr>
          <p:nvPr>
            <p:ph type="title" idx="2"/>
          </p:nvPr>
        </p:nvSpPr>
        <p:spPr>
          <a:xfrm>
            <a:off x="3403800" y="2775063"/>
            <a:ext cx="2336400" cy="527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500"/>
              <a:buNone/>
              <a:defRPr sz="20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a:endParaRPr/>
          </a:p>
        </p:txBody>
      </p:sp>
      <p:sp>
        <p:nvSpPr>
          <p:cNvPr id="166" name="Google Shape;166;p41"/>
          <p:cNvSpPr txBox="1">
            <a:spLocks noGrp="1"/>
          </p:cNvSpPr>
          <p:nvPr>
            <p:ph type="subTitle" idx="3"/>
          </p:nvPr>
        </p:nvSpPr>
        <p:spPr>
          <a:xfrm>
            <a:off x="3403800" y="3235509"/>
            <a:ext cx="2336400" cy="800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67" name="Google Shape;167;p41"/>
          <p:cNvSpPr txBox="1">
            <a:spLocks noGrp="1"/>
          </p:cNvSpPr>
          <p:nvPr>
            <p:ph type="title" idx="4"/>
          </p:nvPr>
        </p:nvSpPr>
        <p:spPr>
          <a:xfrm>
            <a:off x="6087600" y="2775063"/>
            <a:ext cx="2336400" cy="527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500"/>
              <a:buNone/>
              <a:defRPr sz="20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a:endParaRPr/>
          </a:p>
        </p:txBody>
      </p:sp>
      <p:sp>
        <p:nvSpPr>
          <p:cNvPr id="168" name="Google Shape;168;p41"/>
          <p:cNvSpPr txBox="1">
            <a:spLocks noGrp="1"/>
          </p:cNvSpPr>
          <p:nvPr>
            <p:ph type="subTitle" idx="5"/>
          </p:nvPr>
        </p:nvSpPr>
        <p:spPr>
          <a:xfrm>
            <a:off x="6087600" y="3235509"/>
            <a:ext cx="2336400" cy="800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69" name="Google Shape;169;p41"/>
          <p:cNvSpPr txBox="1">
            <a:spLocks noGrp="1"/>
          </p:cNvSpPr>
          <p:nvPr>
            <p:ph type="title" idx="6"/>
          </p:nvPr>
        </p:nvSpPr>
        <p:spPr>
          <a:xfrm>
            <a:off x="720000" y="542975"/>
            <a:ext cx="7704000" cy="4749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200"/>
              <a:buNone/>
              <a:defRPr sz="3500"/>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a:endParaRPr/>
          </a:p>
        </p:txBody>
      </p:sp>
      <p:sp>
        <p:nvSpPr>
          <p:cNvPr id="170" name="Google Shape;170;p41"/>
          <p:cNvSpPr/>
          <p:nvPr/>
        </p:nvSpPr>
        <p:spPr>
          <a:xfrm>
            <a:off x="0" y="4320300"/>
            <a:ext cx="9144000" cy="823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71" name="Google Shape;171;p41"/>
          <p:cNvPicPr preferRelativeResize="0"/>
          <p:nvPr/>
        </p:nvPicPr>
        <p:blipFill rotWithShape="1">
          <a:blip r:embed="rId2">
            <a:alphaModFix/>
          </a:blip>
          <a:srcRect/>
          <a:stretch/>
        </p:blipFill>
        <p:spPr>
          <a:xfrm>
            <a:off x="0" y="4083410"/>
            <a:ext cx="415200" cy="1060085"/>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hree columns 2">
  <p:cSld name="BLANK_1_1_1_2_1_1">
    <p:spTree>
      <p:nvGrpSpPr>
        <p:cNvPr id="1" name="Shape 172"/>
        <p:cNvGrpSpPr/>
        <p:nvPr/>
      </p:nvGrpSpPr>
      <p:grpSpPr>
        <a:xfrm>
          <a:off x="0" y="0"/>
          <a:ext cx="0" cy="0"/>
          <a:chOff x="0" y="0"/>
          <a:chExt cx="0" cy="0"/>
        </a:xfrm>
      </p:grpSpPr>
      <p:sp>
        <p:nvSpPr>
          <p:cNvPr id="173" name="Google Shape;173;p42"/>
          <p:cNvSpPr txBox="1">
            <a:spLocks noGrp="1"/>
          </p:cNvSpPr>
          <p:nvPr>
            <p:ph type="title"/>
          </p:nvPr>
        </p:nvSpPr>
        <p:spPr>
          <a:xfrm>
            <a:off x="720000" y="2524125"/>
            <a:ext cx="2336400" cy="527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500"/>
              <a:buNone/>
              <a:defRPr sz="20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a:endParaRPr/>
          </a:p>
        </p:txBody>
      </p:sp>
      <p:sp>
        <p:nvSpPr>
          <p:cNvPr id="174" name="Google Shape;174;p42"/>
          <p:cNvSpPr txBox="1">
            <a:spLocks noGrp="1"/>
          </p:cNvSpPr>
          <p:nvPr>
            <p:ph type="subTitle" idx="1"/>
          </p:nvPr>
        </p:nvSpPr>
        <p:spPr>
          <a:xfrm>
            <a:off x="720000" y="2991587"/>
            <a:ext cx="2336400" cy="800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75" name="Google Shape;175;p42"/>
          <p:cNvSpPr txBox="1">
            <a:spLocks noGrp="1"/>
          </p:cNvSpPr>
          <p:nvPr>
            <p:ph type="title" idx="2"/>
          </p:nvPr>
        </p:nvSpPr>
        <p:spPr>
          <a:xfrm>
            <a:off x="3403800" y="2524125"/>
            <a:ext cx="2336400" cy="527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500"/>
              <a:buNone/>
              <a:defRPr sz="20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a:endParaRPr/>
          </a:p>
        </p:txBody>
      </p:sp>
      <p:sp>
        <p:nvSpPr>
          <p:cNvPr id="176" name="Google Shape;176;p42"/>
          <p:cNvSpPr txBox="1">
            <a:spLocks noGrp="1"/>
          </p:cNvSpPr>
          <p:nvPr>
            <p:ph type="subTitle" idx="3"/>
          </p:nvPr>
        </p:nvSpPr>
        <p:spPr>
          <a:xfrm>
            <a:off x="3403800" y="2991588"/>
            <a:ext cx="2336400" cy="800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77" name="Google Shape;177;p42"/>
          <p:cNvSpPr txBox="1">
            <a:spLocks noGrp="1"/>
          </p:cNvSpPr>
          <p:nvPr>
            <p:ph type="title" idx="4"/>
          </p:nvPr>
        </p:nvSpPr>
        <p:spPr>
          <a:xfrm>
            <a:off x="6087600" y="2524125"/>
            <a:ext cx="2336400" cy="527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500"/>
              <a:buNone/>
              <a:defRPr sz="20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a:endParaRPr/>
          </a:p>
        </p:txBody>
      </p:sp>
      <p:sp>
        <p:nvSpPr>
          <p:cNvPr id="178" name="Google Shape;178;p42"/>
          <p:cNvSpPr txBox="1">
            <a:spLocks noGrp="1"/>
          </p:cNvSpPr>
          <p:nvPr>
            <p:ph type="subTitle" idx="5"/>
          </p:nvPr>
        </p:nvSpPr>
        <p:spPr>
          <a:xfrm>
            <a:off x="6087600" y="2991588"/>
            <a:ext cx="2336400" cy="800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79" name="Google Shape;179;p42"/>
          <p:cNvSpPr txBox="1">
            <a:spLocks noGrp="1"/>
          </p:cNvSpPr>
          <p:nvPr>
            <p:ph type="title" idx="6"/>
          </p:nvPr>
        </p:nvSpPr>
        <p:spPr>
          <a:xfrm>
            <a:off x="720000" y="542975"/>
            <a:ext cx="7704000" cy="4749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200"/>
              <a:buNone/>
              <a:defRPr sz="3500"/>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a:endParaRPr/>
          </a:p>
        </p:txBody>
      </p:sp>
      <p:sp>
        <p:nvSpPr>
          <p:cNvPr id="180" name="Google Shape;180;p42"/>
          <p:cNvSpPr/>
          <p:nvPr/>
        </p:nvSpPr>
        <p:spPr>
          <a:xfrm>
            <a:off x="0" y="4320300"/>
            <a:ext cx="9144000" cy="823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81" name="Google Shape;181;p42"/>
          <p:cNvPicPr preferRelativeResize="0"/>
          <p:nvPr/>
        </p:nvPicPr>
        <p:blipFill rotWithShape="1">
          <a:blip r:embed="rId2">
            <a:alphaModFix/>
          </a:blip>
          <a:srcRect/>
          <a:stretch/>
        </p:blipFill>
        <p:spPr>
          <a:xfrm>
            <a:off x="0" y="4083410"/>
            <a:ext cx="415200" cy="1060085"/>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 name="Shape 182"/>
        <p:cNvGrpSpPr/>
        <p:nvPr/>
      </p:nvGrpSpPr>
      <p:grpSpPr>
        <a:xfrm>
          <a:off x="0" y="0"/>
          <a:ext cx="0" cy="0"/>
          <a:chOff x="0" y="0"/>
          <a:chExt cx="0" cy="0"/>
        </a:xfrm>
      </p:grpSpPr>
      <p:sp>
        <p:nvSpPr>
          <p:cNvPr id="183" name="Google Shape;183;p43"/>
          <p:cNvSpPr txBox="1">
            <a:spLocks noGrp="1"/>
          </p:cNvSpPr>
          <p:nvPr>
            <p:ph type="title"/>
          </p:nvPr>
        </p:nvSpPr>
        <p:spPr>
          <a:xfrm>
            <a:off x="1837576" y="1356675"/>
            <a:ext cx="2343000" cy="527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500"/>
              <a:buNone/>
              <a:defRPr sz="20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a:endParaRPr/>
          </a:p>
        </p:txBody>
      </p:sp>
      <p:sp>
        <p:nvSpPr>
          <p:cNvPr id="184" name="Google Shape;184;p43"/>
          <p:cNvSpPr txBox="1">
            <a:spLocks noGrp="1"/>
          </p:cNvSpPr>
          <p:nvPr>
            <p:ph type="subTitle" idx="1"/>
          </p:nvPr>
        </p:nvSpPr>
        <p:spPr>
          <a:xfrm>
            <a:off x="1479351" y="1776820"/>
            <a:ext cx="2343000" cy="484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85" name="Google Shape;185;p43"/>
          <p:cNvSpPr txBox="1">
            <a:spLocks noGrp="1"/>
          </p:cNvSpPr>
          <p:nvPr>
            <p:ph type="title" idx="2"/>
          </p:nvPr>
        </p:nvSpPr>
        <p:spPr>
          <a:xfrm>
            <a:off x="5722751" y="1356675"/>
            <a:ext cx="2343000" cy="527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500"/>
              <a:buNone/>
              <a:defRPr sz="20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a:endParaRPr/>
          </a:p>
        </p:txBody>
      </p:sp>
      <p:sp>
        <p:nvSpPr>
          <p:cNvPr id="186" name="Google Shape;186;p43"/>
          <p:cNvSpPr txBox="1">
            <a:spLocks noGrp="1"/>
          </p:cNvSpPr>
          <p:nvPr>
            <p:ph type="subTitle" idx="3"/>
          </p:nvPr>
        </p:nvSpPr>
        <p:spPr>
          <a:xfrm>
            <a:off x="5271576" y="1776820"/>
            <a:ext cx="2343000" cy="484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87" name="Google Shape;187;p43"/>
          <p:cNvSpPr txBox="1">
            <a:spLocks noGrp="1"/>
          </p:cNvSpPr>
          <p:nvPr>
            <p:ph type="title" idx="4"/>
          </p:nvPr>
        </p:nvSpPr>
        <p:spPr>
          <a:xfrm>
            <a:off x="1837576" y="3399675"/>
            <a:ext cx="2343000" cy="527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500"/>
              <a:buNone/>
              <a:defRPr sz="20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a:endParaRPr/>
          </a:p>
        </p:txBody>
      </p:sp>
      <p:sp>
        <p:nvSpPr>
          <p:cNvPr id="188" name="Google Shape;188;p43"/>
          <p:cNvSpPr txBox="1">
            <a:spLocks noGrp="1"/>
          </p:cNvSpPr>
          <p:nvPr>
            <p:ph type="subTitle" idx="5"/>
          </p:nvPr>
        </p:nvSpPr>
        <p:spPr>
          <a:xfrm>
            <a:off x="1479351" y="3819820"/>
            <a:ext cx="2343000" cy="484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89" name="Google Shape;189;p43"/>
          <p:cNvSpPr txBox="1">
            <a:spLocks noGrp="1"/>
          </p:cNvSpPr>
          <p:nvPr>
            <p:ph type="title" idx="6"/>
          </p:nvPr>
        </p:nvSpPr>
        <p:spPr>
          <a:xfrm>
            <a:off x="5722751" y="3399675"/>
            <a:ext cx="2343000" cy="527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500"/>
              <a:buNone/>
              <a:defRPr sz="20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a:endParaRPr/>
          </a:p>
        </p:txBody>
      </p:sp>
      <p:sp>
        <p:nvSpPr>
          <p:cNvPr id="190" name="Google Shape;190;p43"/>
          <p:cNvSpPr txBox="1">
            <a:spLocks noGrp="1"/>
          </p:cNvSpPr>
          <p:nvPr>
            <p:ph type="subTitle" idx="7"/>
          </p:nvPr>
        </p:nvSpPr>
        <p:spPr>
          <a:xfrm>
            <a:off x="5271576" y="3819820"/>
            <a:ext cx="2343000" cy="484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91" name="Google Shape;191;p43"/>
          <p:cNvSpPr txBox="1">
            <a:spLocks noGrp="1"/>
          </p:cNvSpPr>
          <p:nvPr>
            <p:ph type="title" idx="8"/>
          </p:nvPr>
        </p:nvSpPr>
        <p:spPr>
          <a:xfrm>
            <a:off x="720000" y="542975"/>
            <a:ext cx="7704000" cy="4749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200"/>
              <a:buNone/>
              <a:defRPr sz="3500"/>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a:endParaRPr/>
          </a:p>
        </p:txBody>
      </p:sp>
      <p:sp>
        <p:nvSpPr>
          <p:cNvPr id="192" name="Google Shape;192;p43"/>
          <p:cNvSpPr/>
          <p:nvPr/>
        </p:nvSpPr>
        <p:spPr>
          <a:xfrm rot="-5400000">
            <a:off x="6129075" y="2128650"/>
            <a:ext cx="5143500" cy="886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93" name="Google Shape;193;p43"/>
          <p:cNvPicPr preferRelativeResize="0"/>
          <p:nvPr/>
        </p:nvPicPr>
        <p:blipFill rotWithShape="1">
          <a:blip r:embed="rId2">
            <a:alphaModFix/>
          </a:blip>
          <a:srcRect/>
          <a:stretch/>
        </p:blipFill>
        <p:spPr>
          <a:xfrm>
            <a:off x="0" y="4083410"/>
            <a:ext cx="415200" cy="1060085"/>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six columns">
  <p:cSld name="BLANK_1_1_1_1_1">
    <p:spTree>
      <p:nvGrpSpPr>
        <p:cNvPr id="1" name="Shape 194"/>
        <p:cNvGrpSpPr/>
        <p:nvPr/>
      </p:nvGrpSpPr>
      <p:grpSpPr>
        <a:xfrm>
          <a:off x="0" y="0"/>
          <a:ext cx="0" cy="0"/>
          <a:chOff x="0" y="0"/>
          <a:chExt cx="0" cy="0"/>
        </a:xfrm>
      </p:grpSpPr>
      <p:sp>
        <p:nvSpPr>
          <p:cNvPr id="195" name="Google Shape;195;p44"/>
          <p:cNvSpPr txBox="1">
            <a:spLocks noGrp="1"/>
          </p:cNvSpPr>
          <p:nvPr>
            <p:ph type="title"/>
          </p:nvPr>
        </p:nvSpPr>
        <p:spPr>
          <a:xfrm>
            <a:off x="719975" y="1805600"/>
            <a:ext cx="2305500" cy="527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500"/>
              <a:buNone/>
              <a:defRPr sz="20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a:endParaRPr/>
          </a:p>
        </p:txBody>
      </p:sp>
      <p:sp>
        <p:nvSpPr>
          <p:cNvPr id="196" name="Google Shape;196;p44"/>
          <p:cNvSpPr txBox="1">
            <a:spLocks noGrp="1"/>
          </p:cNvSpPr>
          <p:nvPr>
            <p:ph type="subTitle" idx="1"/>
          </p:nvPr>
        </p:nvSpPr>
        <p:spPr>
          <a:xfrm>
            <a:off x="719975" y="2198335"/>
            <a:ext cx="2305500" cy="484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97" name="Google Shape;197;p44"/>
          <p:cNvSpPr txBox="1">
            <a:spLocks noGrp="1"/>
          </p:cNvSpPr>
          <p:nvPr>
            <p:ph type="title" idx="2"/>
          </p:nvPr>
        </p:nvSpPr>
        <p:spPr>
          <a:xfrm>
            <a:off x="3419246" y="1805600"/>
            <a:ext cx="2305500" cy="527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500"/>
              <a:buNone/>
              <a:defRPr sz="20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a:endParaRPr/>
          </a:p>
        </p:txBody>
      </p:sp>
      <p:sp>
        <p:nvSpPr>
          <p:cNvPr id="198" name="Google Shape;198;p44"/>
          <p:cNvSpPr txBox="1">
            <a:spLocks noGrp="1"/>
          </p:cNvSpPr>
          <p:nvPr>
            <p:ph type="subTitle" idx="3"/>
          </p:nvPr>
        </p:nvSpPr>
        <p:spPr>
          <a:xfrm>
            <a:off x="3419246" y="2198335"/>
            <a:ext cx="2305500" cy="484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99" name="Google Shape;199;p44"/>
          <p:cNvSpPr txBox="1">
            <a:spLocks noGrp="1"/>
          </p:cNvSpPr>
          <p:nvPr>
            <p:ph type="title" idx="4"/>
          </p:nvPr>
        </p:nvSpPr>
        <p:spPr>
          <a:xfrm>
            <a:off x="719975" y="3696200"/>
            <a:ext cx="2305500" cy="527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500"/>
              <a:buNone/>
              <a:defRPr sz="20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a:endParaRPr/>
          </a:p>
        </p:txBody>
      </p:sp>
      <p:sp>
        <p:nvSpPr>
          <p:cNvPr id="200" name="Google Shape;200;p44"/>
          <p:cNvSpPr txBox="1">
            <a:spLocks noGrp="1"/>
          </p:cNvSpPr>
          <p:nvPr>
            <p:ph type="subTitle" idx="5"/>
          </p:nvPr>
        </p:nvSpPr>
        <p:spPr>
          <a:xfrm>
            <a:off x="719975" y="4095454"/>
            <a:ext cx="2305500" cy="484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01" name="Google Shape;201;p44"/>
          <p:cNvSpPr txBox="1">
            <a:spLocks noGrp="1"/>
          </p:cNvSpPr>
          <p:nvPr>
            <p:ph type="title" idx="6"/>
          </p:nvPr>
        </p:nvSpPr>
        <p:spPr>
          <a:xfrm>
            <a:off x="3419246" y="3696200"/>
            <a:ext cx="2305500" cy="527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500"/>
              <a:buNone/>
              <a:defRPr sz="20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a:endParaRPr/>
          </a:p>
        </p:txBody>
      </p:sp>
      <p:sp>
        <p:nvSpPr>
          <p:cNvPr id="202" name="Google Shape;202;p44"/>
          <p:cNvSpPr txBox="1">
            <a:spLocks noGrp="1"/>
          </p:cNvSpPr>
          <p:nvPr>
            <p:ph type="subTitle" idx="7"/>
          </p:nvPr>
        </p:nvSpPr>
        <p:spPr>
          <a:xfrm>
            <a:off x="3419246" y="4095454"/>
            <a:ext cx="2305500" cy="484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03" name="Google Shape;203;p44"/>
          <p:cNvSpPr txBox="1">
            <a:spLocks noGrp="1"/>
          </p:cNvSpPr>
          <p:nvPr>
            <p:ph type="title" idx="8"/>
          </p:nvPr>
        </p:nvSpPr>
        <p:spPr>
          <a:xfrm>
            <a:off x="6118520" y="1805600"/>
            <a:ext cx="2305500" cy="527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500"/>
              <a:buNone/>
              <a:defRPr sz="20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a:endParaRPr/>
          </a:p>
        </p:txBody>
      </p:sp>
      <p:sp>
        <p:nvSpPr>
          <p:cNvPr id="204" name="Google Shape;204;p44"/>
          <p:cNvSpPr txBox="1">
            <a:spLocks noGrp="1"/>
          </p:cNvSpPr>
          <p:nvPr>
            <p:ph type="subTitle" idx="9"/>
          </p:nvPr>
        </p:nvSpPr>
        <p:spPr>
          <a:xfrm>
            <a:off x="6118520" y="2198335"/>
            <a:ext cx="2305500" cy="484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05" name="Google Shape;205;p44"/>
          <p:cNvSpPr txBox="1">
            <a:spLocks noGrp="1"/>
          </p:cNvSpPr>
          <p:nvPr>
            <p:ph type="title" idx="13"/>
          </p:nvPr>
        </p:nvSpPr>
        <p:spPr>
          <a:xfrm>
            <a:off x="6118520" y="3696200"/>
            <a:ext cx="2305500" cy="527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500"/>
              <a:buNone/>
              <a:defRPr sz="20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a:endParaRPr/>
          </a:p>
        </p:txBody>
      </p:sp>
      <p:sp>
        <p:nvSpPr>
          <p:cNvPr id="206" name="Google Shape;206;p44"/>
          <p:cNvSpPr txBox="1">
            <a:spLocks noGrp="1"/>
          </p:cNvSpPr>
          <p:nvPr>
            <p:ph type="subTitle" idx="14"/>
          </p:nvPr>
        </p:nvSpPr>
        <p:spPr>
          <a:xfrm>
            <a:off x="6118520" y="4095454"/>
            <a:ext cx="2305500" cy="484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07" name="Google Shape;207;p44"/>
          <p:cNvSpPr/>
          <p:nvPr/>
        </p:nvSpPr>
        <p:spPr>
          <a:xfrm rot="-5400000">
            <a:off x="-2314500" y="2314500"/>
            <a:ext cx="5143500" cy="5145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208" name="Google Shape;208;p44"/>
          <p:cNvCxnSpPr/>
          <p:nvPr/>
        </p:nvCxnSpPr>
        <p:spPr>
          <a:xfrm rot="10800000">
            <a:off x="8783000" y="0"/>
            <a:ext cx="0" cy="2144700"/>
          </a:xfrm>
          <a:prstGeom prst="straightConnector1">
            <a:avLst/>
          </a:prstGeom>
          <a:noFill/>
          <a:ln w="9525" cap="flat" cmpd="sng">
            <a:solidFill>
              <a:schemeClr val="dk2"/>
            </a:solidFill>
            <a:prstDash val="solid"/>
            <a:round/>
            <a:headEnd type="none" w="sm" len="sm"/>
            <a:tailEnd type="none" w="sm" len="sm"/>
          </a:ln>
        </p:spPr>
      </p:cxnSp>
      <p:sp>
        <p:nvSpPr>
          <p:cNvPr id="209" name="Google Shape;209;p44"/>
          <p:cNvSpPr txBox="1">
            <a:spLocks noGrp="1"/>
          </p:cNvSpPr>
          <p:nvPr>
            <p:ph type="title" idx="15"/>
          </p:nvPr>
        </p:nvSpPr>
        <p:spPr>
          <a:xfrm>
            <a:off x="720000" y="542975"/>
            <a:ext cx="7704000" cy="4749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200"/>
              <a:buNone/>
              <a:defRPr sz="3500"/>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Section header 3">
  <p:cSld name="SECTION_HEADER_1_1_1">
    <p:spTree>
      <p:nvGrpSpPr>
        <p:cNvPr id="1" name="Shape 210"/>
        <p:cNvGrpSpPr/>
        <p:nvPr/>
      </p:nvGrpSpPr>
      <p:grpSpPr>
        <a:xfrm>
          <a:off x="0" y="0"/>
          <a:ext cx="0" cy="0"/>
          <a:chOff x="0" y="0"/>
          <a:chExt cx="0" cy="0"/>
        </a:xfrm>
      </p:grpSpPr>
      <p:sp>
        <p:nvSpPr>
          <p:cNvPr id="211" name="Google Shape;211;p45"/>
          <p:cNvSpPr txBox="1">
            <a:spLocks noGrp="1"/>
          </p:cNvSpPr>
          <p:nvPr>
            <p:ph type="title"/>
          </p:nvPr>
        </p:nvSpPr>
        <p:spPr>
          <a:xfrm>
            <a:off x="708825" y="1683433"/>
            <a:ext cx="4455000" cy="10902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600"/>
              <a:buNone/>
              <a:defRPr sz="44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12" name="Google Shape;212;p45"/>
          <p:cNvSpPr txBox="1">
            <a:spLocks noGrp="1"/>
          </p:cNvSpPr>
          <p:nvPr>
            <p:ph type="title" idx="2"/>
          </p:nvPr>
        </p:nvSpPr>
        <p:spPr>
          <a:xfrm>
            <a:off x="708825" y="542975"/>
            <a:ext cx="1318500" cy="841800"/>
          </a:xfrm>
          <a:prstGeom prst="rect">
            <a:avLst/>
          </a:prstGeom>
          <a:solidFill>
            <a:schemeClr val="lt1"/>
          </a:solid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6000"/>
              <a:buNone/>
              <a:defRPr sz="60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a:endParaRPr/>
          </a:p>
        </p:txBody>
      </p:sp>
      <p:sp>
        <p:nvSpPr>
          <p:cNvPr id="213" name="Google Shape;213;p45"/>
          <p:cNvSpPr txBox="1">
            <a:spLocks noGrp="1"/>
          </p:cNvSpPr>
          <p:nvPr>
            <p:ph type="subTitle" idx="1"/>
          </p:nvPr>
        </p:nvSpPr>
        <p:spPr>
          <a:xfrm>
            <a:off x="708825" y="3012279"/>
            <a:ext cx="2817300" cy="467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8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14" name="Google Shape;214;p45"/>
          <p:cNvSpPr/>
          <p:nvPr/>
        </p:nvSpPr>
        <p:spPr>
          <a:xfrm rot="5400000">
            <a:off x="6155550" y="2165250"/>
            <a:ext cx="5153700" cy="823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15" name="Google Shape;215;p45"/>
          <p:cNvPicPr preferRelativeResize="0"/>
          <p:nvPr/>
        </p:nvPicPr>
        <p:blipFill rotWithShape="1">
          <a:blip r:embed="rId2">
            <a:alphaModFix/>
          </a:blip>
          <a:srcRect/>
          <a:stretch/>
        </p:blipFill>
        <p:spPr>
          <a:xfrm>
            <a:off x="0" y="4083403"/>
            <a:ext cx="415200" cy="1060085"/>
          </a:xfrm>
          <a:prstGeom prst="rect">
            <a:avLst/>
          </a:prstGeom>
          <a:noFill/>
          <a:ln>
            <a:noFill/>
          </a:ln>
        </p:spPr>
      </p:pic>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Section header 4">
  <p:cSld name="SECTION_HEADER_1_1_1_1">
    <p:spTree>
      <p:nvGrpSpPr>
        <p:cNvPr id="1" name="Shape 216"/>
        <p:cNvGrpSpPr/>
        <p:nvPr/>
      </p:nvGrpSpPr>
      <p:grpSpPr>
        <a:xfrm>
          <a:off x="0" y="0"/>
          <a:ext cx="0" cy="0"/>
          <a:chOff x="0" y="0"/>
          <a:chExt cx="0" cy="0"/>
        </a:xfrm>
      </p:grpSpPr>
      <p:sp>
        <p:nvSpPr>
          <p:cNvPr id="217" name="Google Shape;217;p46"/>
          <p:cNvSpPr txBox="1">
            <a:spLocks noGrp="1"/>
          </p:cNvSpPr>
          <p:nvPr>
            <p:ph type="title"/>
          </p:nvPr>
        </p:nvSpPr>
        <p:spPr>
          <a:xfrm>
            <a:off x="5002850" y="1998375"/>
            <a:ext cx="3432300" cy="13962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SzPts val="3600"/>
              <a:buNone/>
              <a:defRPr sz="44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18" name="Google Shape;218;p46"/>
          <p:cNvSpPr txBox="1">
            <a:spLocks noGrp="1"/>
          </p:cNvSpPr>
          <p:nvPr>
            <p:ph type="title" idx="2"/>
          </p:nvPr>
        </p:nvSpPr>
        <p:spPr>
          <a:xfrm>
            <a:off x="7116675" y="1080363"/>
            <a:ext cx="1318500" cy="841800"/>
          </a:xfrm>
          <a:prstGeom prst="rect">
            <a:avLst/>
          </a:prstGeom>
          <a:solidFill>
            <a:schemeClr val="lt1"/>
          </a:solidFill>
          <a:ln>
            <a:noFill/>
          </a:ln>
        </p:spPr>
        <p:txBody>
          <a:bodyPr spcFirstLastPara="1" wrap="square" lIns="91425" tIns="91425" rIns="91425" bIns="91425" anchor="ctr" anchorCtr="0">
            <a:noAutofit/>
          </a:bodyPr>
          <a:lstStyle>
            <a:lvl1pPr lvl="0" algn="r">
              <a:lnSpc>
                <a:spcPct val="100000"/>
              </a:lnSpc>
              <a:spcBef>
                <a:spcPts val="0"/>
              </a:spcBef>
              <a:spcAft>
                <a:spcPts val="0"/>
              </a:spcAft>
              <a:buSzPts val="6000"/>
              <a:buNone/>
              <a:defRPr sz="60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a:endParaRPr/>
          </a:p>
        </p:txBody>
      </p:sp>
      <p:sp>
        <p:nvSpPr>
          <p:cNvPr id="219" name="Google Shape;219;p46"/>
          <p:cNvSpPr txBox="1">
            <a:spLocks noGrp="1"/>
          </p:cNvSpPr>
          <p:nvPr>
            <p:ph type="subTitle" idx="1"/>
          </p:nvPr>
        </p:nvSpPr>
        <p:spPr>
          <a:xfrm>
            <a:off x="5373375" y="3380349"/>
            <a:ext cx="3061800" cy="6828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SzPts val="1400"/>
              <a:buNone/>
              <a:defRPr sz="18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20" name="Google Shape;220;p46"/>
          <p:cNvSpPr/>
          <p:nvPr/>
        </p:nvSpPr>
        <p:spPr>
          <a:xfrm rot="5400000">
            <a:off x="-1808425" y="1803150"/>
            <a:ext cx="5153700" cy="1537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21" name="Google Shape;221;p46"/>
          <p:cNvPicPr preferRelativeResize="0"/>
          <p:nvPr/>
        </p:nvPicPr>
        <p:blipFill rotWithShape="1">
          <a:blip r:embed="rId2">
            <a:alphaModFix/>
          </a:blip>
          <a:srcRect/>
          <a:stretch/>
        </p:blipFill>
        <p:spPr>
          <a:xfrm>
            <a:off x="0" y="4083410"/>
            <a:ext cx="415200" cy="106008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2">
  <p:cSld name="TITLE_ONLY_2">
    <p:spTree>
      <p:nvGrpSpPr>
        <p:cNvPr id="1" name="Shape 37"/>
        <p:cNvGrpSpPr/>
        <p:nvPr/>
      </p:nvGrpSpPr>
      <p:grpSpPr>
        <a:xfrm>
          <a:off x="0" y="0"/>
          <a:ext cx="0" cy="0"/>
          <a:chOff x="0" y="0"/>
          <a:chExt cx="0" cy="0"/>
        </a:xfrm>
      </p:grpSpPr>
      <p:pic>
        <p:nvPicPr>
          <p:cNvPr id="38" name="Google Shape;38;g118a45f0c13_0_992"/>
          <p:cNvPicPr preferRelativeResize="0"/>
          <p:nvPr/>
        </p:nvPicPr>
        <p:blipFill rotWithShape="1">
          <a:blip r:embed="rId2">
            <a:alphaModFix/>
          </a:blip>
          <a:srcRect/>
          <a:stretch/>
        </p:blipFill>
        <p:spPr>
          <a:xfrm>
            <a:off x="0" y="4083410"/>
            <a:ext cx="415200" cy="1060085"/>
          </a:xfrm>
          <a:prstGeom prst="rect">
            <a:avLst/>
          </a:prstGeom>
          <a:noFill/>
          <a:ln>
            <a:noFill/>
          </a:ln>
        </p:spPr>
      </p:pic>
      <p:sp>
        <p:nvSpPr>
          <p:cNvPr id="39" name="Google Shape;39;g118a45f0c13_0_992"/>
          <p:cNvSpPr/>
          <p:nvPr/>
        </p:nvSpPr>
        <p:spPr>
          <a:xfrm>
            <a:off x="7572000" y="1350"/>
            <a:ext cx="1572000" cy="527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40" name="Google Shape;40;g118a45f0c13_0_992"/>
          <p:cNvCxnSpPr/>
          <p:nvPr/>
        </p:nvCxnSpPr>
        <p:spPr>
          <a:xfrm rot="10800000">
            <a:off x="8783000" y="2998800"/>
            <a:ext cx="0" cy="2144700"/>
          </a:xfrm>
          <a:prstGeom prst="straightConnector1">
            <a:avLst/>
          </a:prstGeom>
          <a:noFill/>
          <a:ln w="9525" cap="flat" cmpd="sng">
            <a:solidFill>
              <a:schemeClr val="dk2"/>
            </a:solidFill>
            <a:prstDash val="solid"/>
            <a:round/>
            <a:headEnd type="none" w="sm" len="sm"/>
            <a:tailEnd type="none" w="sm" len="sm"/>
          </a:ln>
        </p:spPr>
      </p:cxnSp>
      <p:sp>
        <p:nvSpPr>
          <p:cNvPr id="41" name="Google Shape;41;g118a45f0c13_0_992"/>
          <p:cNvSpPr txBox="1">
            <a:spLocks noGrp="1"/>
          </p:cNvSpPr>
          <p:nvPr>
            <p:ph type="title"/>
          </p:nvPr>
        </p:nvSpPr>
        <p:spPr>
          <a:xfrm>
            <a:off x="720000" y="542975"/>
            <a:ext cx="7704000" cy="4749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200"/>
              <a:buNone/>
              <a:defRPr sz="3500"/>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Section header 5">
  <p:cSld name="SECTION_HEADER_1_1_1_1_1">
    <p:spTree>
      <p:nvGrpSpPr>
        <p:cNvPr id="1" name="Shape 222"/>
        <p:cNvGrpSpPr/>
        <p:nvPr/>
      </p:nvGrpSpPr>
      <p:grpSpPr>
        <a:xfrm>
          <a:off x="0" y="0"/>
          <a:ext cx="0" cy="0"/>
          <a:chOff x="0" y="0"/>
          <a:chExt cx="0" cy="0"/>
        </a:xfrm>
      </p:grpSpPr>
      <p:sp>
        <p:nvSpPr>
          <p:cNvPr id="223" name="Google Shape;223;p47"/>
          <p:cNvSpPr txBox="1">
            <a:spLocks noGrp="1"/>
          </p:cNvSpPr>
          <p:nvPr>
            <p:ph type="title"/>
          </p:nvPr>
        </p:nvSpPr>
        <p:spPr>
          <a:xfrm>
            <a:off x="2917788" y="1599013"/>
            <a:ext cx="3308400" cy="11109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44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24" name="Google Shape;224;p47"/>
          <p:cNvSpPr txBox="1">
            <a:spLocks noGrp="1"/>
          </p:cNvSpPr>
          <p:nvPr>
            <p:ph type="title" idx="2"/>
          </p:nvPr>
        </p:nvSpPr>
        <p:spPr>
          <a:xfrm>
            <a:off x="3912738" y="542975"/>
            <a:ext cx="1318500" cy="841800"/>
          </a:xfrm>
          <a:prstGeom prst="rect">
            <a:avLst/>
          </a:prstGeom>
          <a:solidFill>
            <a:schemeClr val="lt1"/>
          </a:solid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6000"/>
              <a:buNone/>
              <a:defRPr sz="60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a:endParaRPr/>
          </a:p>
        </p:txBody>
      </p:sp>
      <p:sp>
        <p:nvSpPr>
          <p:cNvPr id="225" name="Google Shape;225;p47"/>
          <p:cNvSpPr txBox="1">
            <a:spLocks noGrp="1"/>
          </p:cNvSpPr>
          <p:nvPr>
            <p:ph type="subTitle" idx="1"/>
          </p:nvPr>
        </p:nvSpPr>
        <p:spPr>
          <a:xfrm>
            <a:off x="3128688" y="2934196"/>
            <a:ext cx="2886600" cy="4929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8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26" name="Google Shape;226;p47"/>
          <p:cNvSpPr/>
          <p:nvPr/>
        </p:nvSpPr>
        <p:spPr>
          <a:xfrm rot="-5400000">
            <a:off x="-1419825" y="2128650"/>
            <a:ext cx="5143500" cy="886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27" name="Google Shape;227;p47"/>
          <p:cNvPicPr preferRelativeResize="0"/>
          <p:nvPr/>
        </p:nvPicPr>
        <p:blipFill rotWithShape="1">
          <a:blip r:embed="rId2">
            <a:alphaModFix/>
          </a:blip>
          <a:srcRect/>
          <a:stretch/>
        </p:blipFill>
        <p:spPr>
          <a:xfrm>
            <a:off x="0" y="4083403"/>
            <a:ext cx="415200" cy="1060085"/>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hanks">
  <p:cSld name="BLANK_1_1_1_1_1_1_2">
    <p:spTree>
      <p:nvGrpSpPr>
        <p:cNvPr id="1" name="Shape 228"/>
        <p:cNvGrpSpPr/>
        <p:nvPr/>
      </p:nvGrpSpPr>
      <p:grpSpPr>
        <a:xfrm>
          <a:off x="0" y="0"/>
          <a:ext cx="0" cy="0"/>
          <a:chOff x="0" y="0"/>
          <a:chExt cx="0" cy="0"/>
        </a:xfrm>
      </p:grpSpPr>
      <p:sp>
        <p:nvSpPr>
          <p:cNvPr id="229" name="Google Shape;229;p48"/>
          <p:cNvSpPr/>
          <p:nvPr/>
        </p:nvSpPr>
        <p:spPr>
          <a:xfrm rot="-5400000">
            <a:off x="5983550" y="1982850"/>
            <a:ext cx="5143500" cy="11778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 name="Google Shape;230;p48"/>
          <p:cNvSpPr txBox="1">
            <a:spLocks noGrp="1"/>
          </p:cNvSpPr>
          <p:nvPr>
            <p:ph type="ctrTitle"/>
          </p:nvPr>
        </p:nvSpPr>
        <p:spPr>
          <a:xfrm>
            <a:off x="708825" y="540000"/>
            <a:ext cx="2967000" cy="9063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5200"/>
              <a:buNone/>
              <a:defRPr sz="50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231" name="Google Shape;231;p48"/>
          <p:cNvSpPr txBox="1">
            <a:spLocks noGrp="1"/>
          </p:cNvSpPr>
          <p:nvPr>
            <p:ph type="subTitle" idx="1"/>
          </p:nvPr>
        </p:nvSpPr>
        <p:spPr>
          <a:xfrm>
            <a:off x="708825" y="1498525"/>
            <a:ext cx="2967000" cy="11589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232" name="Google Shape;232;p48"/>
          <p:cNvSpPr txBox="1">
            <a:spLocks noGrp="1"/>
          </p:cNvSpPr>
          <p:nvPr>
            <p:ph type="subTitle" idx="2"/>
          </p:nvPr>
        </p:nvSpPr>
        <p:spPr>
          <a:xfrm>
            <a:off x="708825" y="3434675"/>
            <a:ext cx="2967000" cy="3672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300"/>
              </a:spcBef>
              <a:spcAft>
                <a:spcPts val="0"/>
              </a:spcAft>
              <a:buSzPts val="14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233" name="Google Shape;233;p48"/>
          <p:cNvSpPr txBox="1">
            <a:spLocks noGrp="1"/>
          </p:cNvSpPr>
          <p:nvPr>
            <p:ph type="ctrTitle" idx="3"/>
          </p:nvPr>
        </p:nvSpPr>
        <p:spPr>
          <a:xfrm rot="5400000">
            <a:off x="6421000" y="1995125"/>
            <a:ext cx="3031800" cy="9063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5200"/>
              <a:buNone/>
              <a:defRPr sz="44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234" name="Google Shape;234;p48"/>
          <p:cNvSpPr txBox="1"/>
          <p:nvPr/>
        </p:nvSpPr>
        <p:spPr>
          <a:xfrm>
            <a:off x="708825" y="3984925"/>
            <a:ext cx="4324200" cy="3672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300"/>
              </a:spcBef>
              <a:spcAft>
                <a:spcPts val="0"/>
              </a:spcAft>
              <a:buClr>
                <a:srgbClr val="000000"/>
              </a:buClr>
              <a:buSzPts val="1200"/>
              <a:buFont typeface="Arial"/>
              <a:buNone/>
            </a:pPr>
            <a:r>
              <a:rPr lang="en" sz="1200" b="0" i="0" u="none" strike="noStrike" cap="none">
                <a:solidFill>
                  <a:schemeClr val="dk2"/>
                </a:solidFill>
                <a:latin typeface="Abhaya Libre"/>
                <a:ea typeface="Abhaya Libre"/>
                <a:cs typeface="Abhaya Libre"/>
                <a:sym typeface="Abhaya Libre"/>
              </a:rPr>
              <a:t>CREDITS: This presentation template was created by </a:t>
            </a:r>
            <a:r>
              <a:rPr lang="en" sz="1200" b="1" i="0" u="none" strike="noStrike" cap="none">
                <a:solidFill>
                  <a:schemeClr val="dk2"/>
                </a:solidFill>
                <a:uFill>
                  <a:noFill/>
                </a:uFill>
                <a:latin typeface="Abhaya Libre"/>
                <a:ea typeface="Abhaya Libre"/>
                <a:cs typeface="Abhaya Libre"/>
                <a:sym typeface="Abhaya Libre"/>
                <a:hlinkClick r:id="rId2">
                  <a:extLst>
                    <a:ext uri="{A12FA001-AC4F-418D-AE19-62706E023703}">
                      <ahyp:hlinkClr xmlns:ahyp="http://schemas.microsoft.com/office/drawing/2018/hyperlinkcolor" val="tx"/>
                    </a:ext>
                  </a:extLst>
                </a:hlinkClick>
              </a:rPr>
              <a:t>Slidesgo</a:t>
            </a:r>
            <a:r>
              <a:rPr lang="en" sz="1200" b="0" i="0" u="none" strike="noStrike" cap="none">
                <a:solidFill>
                  <a:schemeClr val="dk2"/>
                </a:solidFill>
                <a:latin typeface="Abhaya Libre"/>
                <a:ea typeface="Abhaya Libre"/>
                <a:cs typeface="Abhaya Libre"/>
                <a:sym typeface="Abhaya Libre"/>
              </a:rPr>
              <a:t>, including icons by </a:t>
            </a:r>
            <a:r>
              <a:rPr lang="en" sz="1200" b="1" i="0" u="none" strike="noStrike" cap="none">
                <a:solidFill>
                  <a:schemeClr val="dk2"/>
                </a:solidFill>
                <a:uFill>
                  <a:noFill/>
                </a:uFill>
                <a:latin typeface="Abhaya Libre"/>
                <a:ea typeface="Abhaya Libre"/>
                <a:cs typeface="Abhaya Libre"/>
                <a:sym typeface="Abhaya Libre"/>
                <a:hlinkClick r:id="rId3">
                  <a:extLst>
                    <a:ext uri="{A12FA001-AC4F-418D-AE19-62706E023703}">
                      <ahyp:hlinkClr xmlns:ahyp="http://schemas.microsoft.com/office/drawing/2018/hyperlinkcolor" val="tx"/>
                    </a:ext>
                  </a:extLst>
                </a:hlinkClick>
              </a:rPr>
              <a:t>Flaticon</a:t>
            </a:r>
            <a:r>
              <a:rPr lang="en" sz="1200" b="1" i="0" u="none" strike="noStrike" cap="none">
                <a:solidFill>
                  <a:schemeClr val="dk2"/>
                </a:solidFill>
                <a:latin typeface="Abhaya Libre"/>
                <a:ea typeface="Abhaya Libre"/>
                <a:cs typeface="Abhaya Libre"/>
                <a:sym typeface="Abhaya Libre"/>
              </a:rPr>
              <a:t> </a:t>
            </a:r>
            <a:r>
              <a:rPr lang="en" sz="1200" b="0" i="0" u="none" strike="noStrike" cap="none">
                <a:solidFill>
                  <a:schemeClr val="dk2"/>
                </a:solidFill>
                <a:latin typeface="Abhaya Libre"/>
                <a:ea typeface="Abhaya Libre"/>
                <a:cs typeface="Abhaya Libre"/>
                <a:sym typeface="Abhaya Libre"/>
              </a:rPr>
              <a:t>and infographics &amp; images by </a:t>
            </a:r>
            <a:r>
              <a:rPr lang="en" sz="1200" b="1" i="0" u="none" strike="noStrike" cap="none">
                <a:solidFill>
                  <a:schemeClr val="dk2"/>
                </a:solidFill>
                <a:uFill>
                  <a:noFill/>
                </a:uFill>
                <a:latin typeface="Abhaya Libre"/>
                <a:ea typeface="Abhaya Libre"/>
                <a:cs typeface="Abhaya Libre"/>
                <a:sym typeface="Abhaya Libre"/>
                <a:hlinkClick r:id="rId4">
                  <a:extLst>
                    <a:ext uri="{A12FA001-AC4F-418D-AE19-62706E023703}">
                      <ahyp:hlinkClr xmlns:ahyp="http://schemas.microsoft.com/office/drawing/2018/hyperlinkcolor" val="tx"/>
                    </a:ext>
                  </a:extLst>
                </a:hlinkClick>
              </a:rPr>
              <a:t>Freepik</a:t>
            </a:r>
            <a:endParaRPr sz="1200" b="1" i="0" u="none" strike="noStrike" cap="none">
              <a:solidFill>
                <a:schemeClr val="dk2"/>
              </a:solidFill>
              <a:latin typeface="Abhaya Libre"/>
              <a:ea typeface="Abhaya Libre"/>
              <a:cs typeface="Abhaya Libre"/>
              <a:sym typeface="Abhaya Libre"/>
            </a:endParaRPr>
          </a:p>
        </p:txBody>
      </p:sp>
      <p:pic>
        <p:nvPicPr>
          <p:cNvPr id="235" name="Google Shape;235;p48"/>
          <p:cNvPicPr preferRelativeResize="0"/>
          <p:nvPr/>
        </p:nvPicPr>
        <p:blipFill rotWithShape="1">
          <a:blip r:embed="rId5">
            <a:alphaModFix/>
          </a:blip>
          <a:srcRect/>
          <a:stretch/>
        </p:blipFill>
        <p:spPr>
          <a:xfrm>
            <a:off x="0" y="4083410"/>
            <a:ext cx="415200" cy="1060085"/>
          </a:xfrm>
          <a:prstGeom prst="rect">
            <a:avLst/>
          </a:prstGeom>
          <a:noFill/>
          <a:ln>
            <a:noFill/>
          </a:ln>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ackground 1 1">
  <p:cSld name="BLANK_1_1_1_1_1_1_1_1_1">
    <p:spTree>
      <p:nvGrpSpPr>
        <p:cNvPr id="1" name="Shape 236"/>
        <p:cNvGrpSpPr/>
        <p:nvPr/>
      </p:nvGrpSpPr>
      <p:grpSpPr>
        <a:xfrm>
          <a:off x="0" y="0"/>
          <a:ext cx="0" cy="0"/>
          <a:chOff x="0" y="0"/>
          <a:chExt cx="0" cy="0"/>
        </a:xfrm>
      </p:grpSpPr>
      <p:sp>
        <p:nvSpPr>
          <p:cNvPr id="237" name="Google Shape;237;p49"/>
          <p:cNvSpPr/>
          <p:nvPr/>
        </p:nvSpPr>
        <p:spPr>
          <a:xfrm rot="-5400000">
            <a:off x="-2314500" y="2314500"/>
            <a:ext cx="5143500" cy="5145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238" name="Google Shape;238;p49"/>
          <p:cNvCxnSpPr/>
          <p:nvPr/>
        </p:nvCxnSpPr>
        <p:spPr>
          <a:xfrm rot="10800000">
            <a:off x="8783000" y="0"/>
            <a:ext cx="0" cy="2144700"/>
          </a:xfrm>
          <a:prstGeom prst="straightConnector1">
            <a:avLst/>
          </a:prstGeom>
          <a:noFill/>
          <a:ln w="9525" cap="flat" cmpd="sng">
            <a:solidFill>
              <a:schemeClr val="dk2"/>
            </a:solidFill>
            <a:prstDash val="solid"/>
            <a:round/>
            <a:headEnd type="none" w="sm" len="sm"/>
            <a:tailEnd type="none" w="sm" len="sm"/>
          </a:ln>
        </p:spPr>
      </p:cxn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239"/>
        <p:cNvGrpSpPr/>
        <p:nvPr/>
      </p:nvGrpSpPr>
      <p:grpSpPr>
        <a:xfrm>
          <a:off x="0" y="0"/>
          <a:ext cx="0" cy="0"/>
          <a:chOff x="0" y="0"/>
          <a:chExt cx="0" cy="0"/>
        </a:xfrm>
      </p:grpSpPr>
      <p:sp>
        <p:nvSpPr>
          <p:cNvPr id="240" name="Google Shape;240;p50"/>
          <p:cNvSpPr/>
          <p:nvPr/>
        </p:nvSpPr>
        <p:spPr>
          <a:xfrm>
            <a:off x="0" y="4320300"/>
            <a:ext cx="9144000" cy="823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41" name="Google Shape;241;p50"/>
          <p:cNvPicPr preferRelativeResize="0"/>
          <p:nvPr/>
        </p:nvPicPr>
        <p:blipFill rotWithShape="1">
          <a:blip r:embed="rId2">
            <a:alphaModFix/>
          </a:blip>
          <a:srcRect/>
          <a:stretch/>
        </p:blipFill>
        <p:spPr>
          <a:xfrm>
            <a:off x="0" y="4083410"/>
            <a:ext cx="415200" cy="1060085"/>
          </a:xfrm>
          <a:prstGeom prst="rect">
            <a:avLst/>
          </a:prstGeom>
          <a:noFill/>
          <a:ln>
            <a:noFill/>
          </a:ln>
        </p:spPr>
      </p:pic>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Section header 3 1">
  <p:cSld name="SECTION_HEADER_1_1_1_2">
    <p:spTree>
      <p:nvGrpSpPr>
        <p:cNvPr id="1" name="Shape 242"/>
        <p:cNvGrpSpPr/>
        <p:nvPr/>
      </p:nvGrpSpPr>
      <p:grpSpPr>
        <a:xfrm>
          <a:off x="0" y="0"/>
          <a:ext cx="0" cy="0"/>
          <a:chOff x="0" y="0"/>
          <a:chExt cx="0" cy="0"/>
        </a:xfrm>
      </p:grpSpPr>
      <p:sp>
        <p:nvSpPr>
          <p:cNvPr id="243" name="Google Shape;243;g118a45f0c13_0_249"/>
          <p:cNvSpPr txBox="1">
            <a:spLocks noGrp="1"/>
          </p:cNvSpPr>
          <p:nvPr>
            <p:ph type="title"/>
          </p:nvPr>
        </p:nvSpPr>
        <p:spPr>
          <a:xfrm>
            <a:off x="708825" y="1683433"/>
            <a:ext cx="4455000" cy="10902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600"/>
              <a:buNone/>
              <a:defRPr sz="44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44" name="Google Shape;244;g118a45f0c13_0_249"/>
          <p:cNvSpPr txBox="1">
            <a:spLocks noGrp="1"/>
          </p:cNvSpPr>
          <p:nvPr>
            <p:ph type="title" idx="2"/>
          </p:nvPr>
        </p:nvSpPr>
        <p:spPr>
          <a:xfrm>
            <a:off x="708825" y="542975"/>
            <a:ext cx="1318500" cy="841800"/>
          </a:xfrm>
          <a:prstGeom prst="rect">
            <a:avLst/>
          </a:prstGeom>
          <a:solidFill>
            <a:schemeClr val="lt1"/>
          </a:solid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6000"/>
              <a:buNone/>
              <a:defRPr sz="60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a:endParaRPr/>
          </a:p>
        </p:txBody>
      </p:sp>
      <p:sp>
        <p:nvSpPr>
          <p:cNvPr id="245" name="Google Shape;245;g118a45f0c13_0_249"/>
          <p:cNvSpPr txBox="1">
            <a:spLocks noGrp="1"/>
          </p:cNvSpPr>
          <p:nvPr>
            <p:ph type="subTitle" idx="1"/>
          </p:nvPr>
        </p:nvSpPr>
        <p:spPr>
          <a:xfrm>
            <a:off x="708825" y="3012279"/>
            <a:ext cx="2817300" cy="467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800"/>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0"/>
              </a:spcAft>
              <a:buSzPts val="1400"/>
              <a:buNone/>
              <a:defRPr/>
            </a:lvl9pPr>
          </a:lstStyle>
          <a:p>
            <a:endParaRPr/>
          </a:p>
        </p:txBody>
      </p:sp>
      <p:sp>
        <p:nvSpPr>
          <p:cNvPr id="246" name="Google Shape;246;g118a45f0c13_0_249"/>
          <p:cNvSpPr/>
          <p:nvPr/>
        </p:nvSpPr>
        <p:spPr>
          <a:xfrm rot="5400000">
            <a:off x="6155550" y="2165250"/>
            <a:ext cx="5153700" cy="823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47" name="Google Shape;247;g118a45f0c13_0_249"/>
          <p:cNvPicPr preferRelativeResize="0"/>
          <p:nvPr/>
        </p:nvPicPr>
        <p:blipFill rotWithShape="1">
          <a:blip r:embed="rId2">
            <a:alphaModFix/>
          </a:blip>
          <a:srcRect/>
          <a:stretch/>
        </p:blipFill>
        <p:spPr>
          <a:xfrm>
            <a:off x="0" y="4083403"/>
            <a:ext cx="415200" cy="1060085"/>
          </a:xfrm>
          <a:prstGeom prst="rect">
            <a:avLst/>
          </a:prstGeom>
          <a:noFill/>
          <a:ln>
            <a:noFill/>
          </a:ln>
        </p:spPr>
      </p:pic>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Section header 4 1">
  <p:cSld name="SECTION_HEADER_1_1_1_1_2">
    <p:spTree>
      <p:nvGrpSpPr>
        <p:cNvPr id="1" name="Shape 248"/>
        <p:cNvGrpSpPr/>
        <p:nvPr/>
      </p:nvGrpSpPr>
      <p:grpSpPr>
        <a:xfrm>
          <a:off x="0" y="0"/>
          <a:ext cx="0" cy="0"/>
          <a:chOff x="0" y="0"/>
          <a:chExt cx="0" cy="0"/>
        </a:xfrm>
      </p:grpSpPr>
      <p:sp>
        <p:nvSpPr>
          <p:cNvPr id="249" name="Google Shape;249;g118a45f0c13_0_499"/>
          <p:cNvSpPr txBox="1">
            <a:spLocks noGrp="1"/>
          </p:cNvSpPr>
          <p:nvPr>
            <p:ph type="title"/>
          </p:nvPr>
        </p:nvSpPr>
        <p:spPr>
          <a:xfrm>
            <a:off x="5002850" y="1998375"/>
            <a:ext cx="3432300" cy="13962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SzPts val="3600"/>
              <a:buNone/>
              <a:defRPr sz="44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50" name="Google Shape;250;g118a45f0c13_0_499"/>
          <p:cNvSpPr txBox="1">
            <a:spLocks noGrp="1"/>
          </p:cNvSpPr>
          <p:nvPr>
            <p:ph type="title" idx="2"/>
          </p:nvPr>
        </p:nvSpPr>
        <p:spPr>
          <a:xfrm>
            <a:off x="7116675" y="1080363"/>
            <a:ext cx="1318500" cy="841800"/>
          </a:xfrm>
          <a:prstGeom prst="rect">
            <a:avLst/>
          </a:prstGeom>
          <a:solidFill>
            <a:schemeClr val="lt1"/>
          </a:solidFill>
          <a:ln>
            <a:noFill/>
          </a:ln>
        </p:spPr>
        <p:txBody>
          <a:bodyPr spcFirstLastPara="1" wrap="square" lIns="91425" tIns="91425" rIns="91425" bIns="91425" anchor="ctr" anchorCtr="0">
            <a:noAutofit/>
          </a:bodyPr>
          <a:lstStyle>
            <a:lvl1pPr lvl="0" algn="r">
              <a:lnSpc>
                <a:spcPct val="100000"/>
              </a:lnSpc>
              <a:spcBef>
                <a:spcPts val="0"/>
              </a:spcBef>
              <a:spcAft>
                <a:spcPts val="0"/>
              </a:spcAft>
              <a:buSzPts val="6000"/>
              <a:buNone/>
              <a:defRPr sz="60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a:endParaRPr/>
          </a:p>
        </p:txBody>
      </p:sp>
      <p:sp>
        <p:nvSpPr>
          <p:cNvPr id="251" name="Google Shape;251;g118a45f0c13_0_499"/>
          <p:cNvSpPr txBox="1">
            <a:spLocks noGrp="1"/>
          </p:cNvSpPr>
          <p:nvPr>
            <p:ph type="subTitle" idx="1"/>
          </p:nvPr>
        </p:nvSpPr>
        <p:spPr>
          <a:xfrm>
            <a:off x="5373375" y="3380349"/>
            <a:ext cx="3061800" cy="6828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SzPts val="1400"/>
              <a:buNone/>
              <a:defRPr sz="1800"/>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0"/>
              </a:spcAft>
              <a:buSzPts val="1400"/>
              <a:buNone/>
              <a:defRPr/>
            </a:lvl9pPr>
          </a:lstStyle>
          <a:p>
            <a:endParaRPr/>
          </a:p>
        </p:txBody>
      </p:sp>
      <p:sp>
        <p:nvSpPr>
          <p:cNvPr id="252" name="Google Shape;252;g118a45f0c13_0_499"/>
          <p:cNvSpPr/>
          <p:nvPr/>
        </p:nvSpPr>
        <p:spPr>
          <a:xfrm rot="5400000">
            <a:off x="-1808425" y="1803150"/>
            <a:ext cx="5153700" cy="1537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53" name="Google Shape;253;g118a45f0c13_0_499"/>
          <p:cNvPicPr preferRelativeResize="0"/>
          <p:nvPr/>
        </p:nvPicPr>
        <p:blipFill rotWithShape="1">
          <a:blip r:embed="rId2">
            <a:alphaModFix/>
          </a:blip>
          <a:srcRect/>
          <a:stretch/>
        </p:blipFill>
        <p:spPr>
          <a:xfrm>
            <a:off x="0" y="4083410"/>
            <a:ext cx="415200" cy="106008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2">
  <p:cSld name="SECTION_HEADER_1_1">
    <p:spTree>
      <p:nvGrpSpPr>
        <p:cNvPr id="1" name="Shape 42"/>
        <p:cNvGrpSpPr/>
        <p:nvPr/>
      </p:nvGrpSpPr>
      <p:grpSpPr>
        <a:xfrm>
          <a:off x="0" y="0"/>
          <a:ext cx="0" cy="0"/>
          <a:chOff x="0" y="0"/>
          <a:chExt cx="0" cy="0"/>
        </a:xfrm>
      </p:grpSpPr>
      <p:sp>
        <p:nvSpPr>
          <p:cNvPr id="43" name="Google Shape;43;p27"/>
          <p:cNvSpPr txBox="1">
            <a:spLocks noGrp="1"/>
          </p:cNvSpPr>
          <p:nvPr>
            <p:ph type="title"/>
          </p:nvPr>
        </p:nvSpPr>
        <p:spPr>
          <a:xfrm flipH="1">
            <a:off x="710981" y="2642747"/>
            <a:ext cx="5661300" cy="1179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600"/>
              <a:buNone/>
              <a:defRPr sz="44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44" name="Google Shape;44;p27"/>
          <p:cNvSpPr txBox="1">
            <a:spLocks noGrp="1"/>
          </p:cNvSpPr>
          <p:nvPr>
            <p:ph type="title" idx="2"/>
          </p:nvPr>
        </p:nvSpPr>
        <p:spPr>
          <a:xfrm flipH="1">
            <a:off x="710981" y="1540222"/>
            <a:ext cx="1318500" cy="841800"/>
          </a:xfrm>
          <a:prstGeom prst="rect">
            <a:avLst/>
          </a:prstGeom>
          <a:solidFill>
            <a:schemeClr val="lt1"/>
          </a:solid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6000"/>
              <a:buNone/>
              <a:defRPr sz="60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a:endParaRPr/>
          </a:p>
        </p:txBody>
      </p:sp>
      <p:sp>
        <p:nvSpPr>
          <p:cNvPr id="45" name="Google Shape;45;p27"/>
          <p:cNvSpPr txBox="1">
            <a:spLocks noGrp="1"/>
          </p:cNvSpPr>
          <p:nvPr>
            <p:ph type="subTitle" idx="1"/>
          </p:nvPr>
        </p:nvSpPr>
        <p:spPr>
          <a:xfrm flipH="1">
            <a:off x="710981" y="3893424"/>
            <a:ext cx="2848800" cy="713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8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46" name="Google Shape;46;p27"/>
          <p:cNvSpPr/>
          <p:nvPr/>
        </p:nvSpPr>
        <p:spPr>
          <a:xfrm>
            <a:off x="0" y="0"/>
            <a:ext cx="9144000" cy="823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47" name="Google Shape;47;p27"/>
          <p:cNvPicPr preferRelativeResize="0"/>
          <p:nvPr/>
        </p:nvPicPr>
        <p:blipFill rotWithShape="1">
          <a:blip r:embed="rId2">
            <a:alphaModFix/>
          </a:blip>
          <a:srcRect/>
          <a:stretch/>
        </p:blipFill>
        <p:spPr>
          <a:xfrm>
            <a:off x="0" y="4083403"/>
            <a:ext cx="415200" cy="1060085"/>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32"/>
          <p:cNvSpPr txBox="1">
            <a:spLocks noGrp="1"/>
          </p:cNvSpPr>
          <p:nvPr>
            <p:ph type="title"/>
          </p:nvPr>
        </p:nvSpPr>
        <p:spPr>
          <a:xfrm>
            <a:off x="1556550" y="3417313"/>
            <a:ext cx="6030900" cy="11832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200"/>
              <a:buNone/>
              <a:defRPr sz="3500"/>
            </a:lvl1pPr>
            <a:lvl2pPr lvl="1" algn="ctr">
              <a:lnSpc>
                <a:spcPct val="100000"/>
              </a:lnSpc>
              <a:spcBef>
                <a:spcPts val="0"/>
              </a:spcBef>
              <a:spcAft>
                <a:spcPts val="0"/>
              </a:spcAft>
              <a:buSzPts val="3200"/>
              <a:buNone/>
              <a:defRPr/>
            </a:lvl2pPr>
            <a:lvl3pPr lvl="2" algn="ctr">
              <a:lnSpc>
                <a:spcPct val="100000"/>
              </a:lnSpc>
              <a:spcBef>
                <a:spcPts val="0"/>
              </a:spcBef>
              <a:spcAft>
                <a:spcPts val="0"/>
              </a:spcAft>
              <a:buSzPts val="3200"/>
              <a:buNone/>
              <a:defRPr/>
            </a:lvl3pPr>
            <a:lvl4pPr lvl="3" algn="ctr">
              <a:lnSpc>
                <a:spcPct val="100000"/>
              </a:lnSpc>
              <a:spcBef>
                <a:spcPts val="0"/>
              </a:spcBef>
              <a:spcAft>
                <a:spcPts val="0"/>
              </a:spcAft>
              <a:buSzPts val="3200"/>
              <a:buNone/>
              <a:defRPr/>
            </a:lvl4pPr>
            <a:lvl5pPr lvl="4" algn="ctr">
              <a:lnSpc>
                <a:spcPct val="100000"/>
              </a:lnSpc>
              <a:spcBef>
                <a:spcPts val="0"/>
              </a:spcBef>
              <a:spcAft>
                <a:spcPts val="0"/>
              </a:spcAft>
              <a:buSzPts val="3200"/>
              <a:buNone/>
              <a:defRPr/>
            </a:lvl5pPr>
            <a:lvl6pPr lvl="5" algn="ctr">
              <a:lnSpc>
                <a:spcPct val="100000"/>
              </a:lnSpc>
              <a:spcBef>
                <a:spcPts val="0"/>
              </a:spcBef>
              <a:spcAft>
                <a:spcPts val="0"/>
              </a:spcAft>
              <a:buSzPts val="3200"/>
              <a:buNone/>
              <a:defRPr/>
            </a:lvl6pPr>
            <a:lvl7pPr lvl="6" algn="ctr">
              <a:lnSpc>
                <a:spcPct val="100000"/>
              </a:lnSpc>
              <a:spcBef>
                <a:spcPts val="0"/>
              </a:spcBef>
              <a:spcAft>
                <a:spcPts val="0"/>
              </a:spcAft>
              <a:buSzPts val="3200"/>
              <a:buNone/>
              <a:defRPr/>
            </a:lvl7pPr>
            <a:lvl8pPr lvl="7" algn="ctr">
              <a:lnSpc>
                <a:spcPct val="100000"/>
              </a:lnSpc>
              <a:spcBef>
                <a:spcPts val="0"/>
              </a:spcBef>
              <a:spcAft>
                <a:spcPts val="0"/>
              </a:spcAft>
              <a:buSzPts val="3200"/>
              <a:buNone/>
              <a:defRPr/>
            </a:lvl8pPr>
            <a:lvl9pPr lvl="8" algn="ctr">
              <a:lnSpc>
                <a:spcPct val="100000"/>
              </a:lnSpc>
              <a:spcBef>
                <a:spcPts val="0"/>
              </a:spcBef>
              <a:spcAft>
                <a:spcPts val="0"/>
              </a:spcAft>
              <a:buSzPts val="3200"/>
              <a:buNone/>
              <a:defRPr/>
            </a:lvl9pPr>
          </a:lstStyle>
          <a:p>
            <a:endParaRPr/>
          </a:p>
        </p:txBody>
      </p:sp>
      <p:pic>
        <p:nvPicPr>
          <p:cNvPr id="50" name="Google Shape;50;p32"/>
          <p:cNvPicPr preferRelativeResize="0"/>
          <p:nvPr/>
        </p:nvPicPr>
        <p:blipFill rotWithShape="1">
          <a:blip r:embed="rId2">
            <a:alphaModFix/>
          </a:blip>
          <a:srcRect/>
          <a:stretch/>
        </p:blipFill>
        <p:spPr>
          <a:xfrm>
            <a:off x="0" y="4083403"/>
            <a:ext cx="415200" cy="1060085"/>
          </a:xfrm>
          <a:prstGeom prst="rect">
            <a:avLst/>
          </a:prstGeom>
          <a:noFill/>
          <a:ln>
            <a:noFill/>
          </a:ln>
        </p:spPr>
      </p:pic>
      <p:sp>
        <p:nvSpPr>
          <p:cNvPr id="51" name="Google Shape;51;p32"/>
          <p:cNvSpPr/>
          <p:nvPr/>
        </p:nvSpPr>
        <p:spPr>
          <a:xfrm>
            <a:off x="7572000" y="1350"/>
            <a:ext cx="1572000" cy="527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52"/>
        <p:cNvGrpSpPr/>
        <p:nvPr/>
      </p:nvGrpSpPr>
      <p:grpSpPr>
        <a:xfrm>
          <a:off x="0" y="0"/>
          <a:ext cx="0" cy="0"/>
          <a:chOff x="0" y="0"/>
          <a:chExt cx="0" cy="0"/>
        </a:xfrm>
      </p:grpSpPr>
      <p:sp>
        <p:nvSpPr>
          <p:cNvPr id="53" name="Google Shape;53;p26"/>
          <p:cNvSpPr/>
          <p:nvPr/>
        </p:nvSpPr>
        <p:spPr>
          <a:xfrm rot="-5400000">
            <a:off x="6314925" y="2314500"/>
            <a:ext cx="5143500" cy="5145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54" name="Google Shape;54;p26"/>
          <p:cNvPicPr preferRelativeResize="0"/>
          <p:nvPr/>
        </p:nvPicPr>
        <p:blipFill rotWithShape="1">
          <a:blip r:embed="rId2">
            <a:alphaModFix/>
          </a:blip>
          <a:srcRect/>
          <a:stretch/>
        </p:blipFill>
        <p:spPr>
          <a:xfrm>
            <a:off x="0" y="4083410"/>
            <a:ext cx="415200" cy="1060085"/>
          </a:xfrm>
          <a:prstGeom prst="rect">
            <a:avLst/>
          </a:prstGeom>
          <a:noFill/>
          <a:ln>
            <a:noFill/>
          </a:ln>
        </p:spPr>
      </p:pic>
      <p:sp>
        <p:nvSpPr>
          <p:cNvPr id="55" name="Google Shape;55;p26"/>
          <p:cNvSpPr txBox="1">
            <a:spLocks noGrp="1"/>
          </p:cNvSpPr>
          <p:nvPr>
            <p:ph type="title"/>
          </p:nvPr>
        </p:nvSpPr>
        <p:spPr>
          <a:xfrm>
            <a:off x="720000" y="542975"/>
            <a:ext cx="7704000" cy="4749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200"/>
              <a:buNone/>
              <a:defRPr sz="3500"/>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6"/>
        <p:cNvGrpSpPr/>
        <p:nvPr/>
      </p:nvGrpSpPr>
      <p:grpSpPr>
        <a:xfrm>
          <a:off x="0" y="0"/>
          <a:ext cx="0" cy="0"/>
          <a:chOff x="0" y="0"/>
          <a:chExt cx="0" cy="0"/>
        </a:xfrm>
      </p:grpSpPr>
      <p:sp>
        <p:nvSpPr>
          <p:cNvPr id="57" name="Google Shape;57;p28"/>
          <p:cNvSpPr txBox="1">
            <a:spLocks noGrp="1"/>
          </p:cNvSpPr>
          <p:nvPr>
            <p:ph type="title"/>
          </p:nvPr>
        </p:nvSpPr>
        <p:spPr>
          <a:xfrm>
            <a:off x="720000" y="542975"/>
            <a:ext cx="7704000" cy="4749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200"/>
              <a:buNone/>
              <a:defRPr sz="3500"/>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a:endParaRPr/>
          </a:p>
        </p:txBody>
      </p:sp>
      <p:sp>
        <p:nvSpPr>
          <p:cNvPr id="58" name="Google Shape;58;p28"/>
          <p:cNvSpPr txBox="1">
            <a:spLocks noGrp="1"/>
          </p:cNvSpPr>
          <p:nvPr>
            <p:ph type="body" idx="1"/>
          </p:nvPr>
        </p:nvSpPr>
        <p:spPr>
          <a:xfrm>
            <a:off x="708825" y="1257700"/>
            <a:ext cx="7715100" cy="3472200"/>
          </a:xfrm>
          <a:prstGeom prst="rect">
            <a:avLst/>
          </a:prstGeom>
          <a:noFill/>
          <a:ln>
            <a:noFill/>
          </a:ln>
        </p:spPr>
        <p:txBody>
          <a:bodyPr spcFirstLastPara="1" wrap="square" lIns="91425" tIns="91425" rIns="91425" bIns="91425" anchor="ctr" anchorCtr="0">
            <a:noAutofit/>
          </a:bodyPr>
          <a:lstStyle>
            <a:lvl1pPr marL="457200" lvl="0" indent="-317500" algn="l">
              <a:lnSpc>
                <a:spcPct val="100000"/>
              </a:lnSpc>
              <a:spcBef>
                <a:spcPts val="0"/>
              </a:spcBef>
              <a:spcAft>
                <a:spcPts val="0"/>
              </a:spcAft>
              <a:buSzPts val="1400"/>
              <a:buFont typeface="Livvic"/>
              <a:buChar char="●"/>
              <a:defRPr sz="1300"/>
            </a:lvl1pPr>
            <a:lvl2pPr marL="914400" lvl="1" indent="-317500" algn="l">
              <a:lnSpc>
                <a:spcPct val="115000"/>
              </a:lnSpc>
              <a:spcBef>
                <a:spcPts val="0"/>
              </a:spcBef>
              <a:spcAft>
                <a:spcPts val="0"/>
              </a:spcAft>
              <a:buSzPts val="1400"/>
              <a:buFont typeface="Darker Grotesque SemiBold"/>
              <a:buChar char="○"/>
              <a:defRPr/>
            </a:lvl2pPr>
            <a:lvl3pPr marL="1371600" lvl="2" indent="-317500" algn="l">
              <a:lnSpc>
                <a:spcPct val="115000"/>
              </a:lnSpc>
              <a:spcBef>
                <a:spcPts val="0"/>
              </a:spcBef>
              <a:spcAft>
                <a:spcPts val="0"/>
              </a:spcAft>
              <a:buSzPts val="1400"/>
              <a:buFont typeface="Darker Grotesque SemiBold"/>
              <a:buChar char="■"/>
              <a:defRPr/>
            </a:lvl3pPr>
            <a:lvl4pPr marL="1828800" lvl="3" indent="-317500" algn="l">
              <a:lnSpc>
                <a:spcPct val="115000"/>
              </a:lnSpc>
              <a:spcBef>
                <a:spcPts val="0"/>
              </a:spcBef>
              <a:spcAft>
                <a:spcPts val="0"/>
              </a:spcAft>
              <a:buSzPts val="1400"/>
              <a:buFont typeface="Darker Grotesque SemiBold"/>
              <a:buChar char="●"/>
              <a:defRPr/>
            </a:lvl4pPr>
            <a:lvl5pPr marL="2286000" lvl="4" indent="-317500" algn="l">
              <a:lnSpc>
                <a:spcPct val="115000"/>
              </a:lnSpc>
              <a:spcBef>
                <a:spcPts val="0"/>
              </a:spcBef>
              <a:spcAft>
                <a:spcPts val="0"/>
              </a:spcAft>
              <a:buSzPts val="1400"/>
              <a:buFont typeface="Darker Grotesque SemiBold"/>
              <a:buChar char="○"/>
              <a:defRPr/>
            </a:lvl5pPr>
            <a:lvl6pPr marL="2743200" lvl="5" indent="-317500" algn="l">
              <a:lnSpc>
                <a:spcPct val="115000"/>
              </a:lnSpc>
              <a:spcBef>
                <a:spcPts val="0"/>
              </a:spcBef>
              <a:spcAft>
                <a:spcPts val="0"/>
              </a:spcAft>
              <a:buSzPts val="1400"/>
              <a:buFont typeface="Darker Grotesque SemiBold"/>
              <a:buChar char="■"/>
              <a:defRPr/>
            </a:lvl6pPr>
            <a:lvl7pPr marL="3200400" lvl="6" indent="-317500" algn="l">
              <a:lnSpc>
                <a:spcPct val="115000"/>
              </a:lnSpc>
              <a:spcBef>
                <a:spcPts val="0"/>
              </a:spcBef>
              <a:spcAft>
                <a:spcPts val="0"/>
              </a:spcAft>
              <a:buSzPts val="1400"/>
              <a:buFont typeface="Darker Grotesque SemiBold"/>
              <a:buChar char="●"/>
              <a:defRPr/>
            </a:lvl7pPr>
            <a:lvl8pPr marL="3657600" lvl="7" indent="-317500" algn="l">
              <a:lnSpc>
                <a:spcPct val="115000"/>
              </a:lnSpc>
              <a:spcBef>
                <a:spcPts val="0"/>
              </a:spcBef>
              <a:spcAft>
                <a:spcPts val="0"/>
              </a:spcAft>
              <a:buSzPts val="1400"/>
              <a:buFont typeface="Darker Grotesque SemiBold"/>
              <a:buChar char="○"/>
              <a:defRPr/>
            </a:lvl8pPr>
            <a:lvl9pPr marL="4114800" lvl="8" indent="-317500" algn="l">
              <a:lnSpc>
                <a:spcPct val="115000"/>
              </a:lnSpc>
              <a:spcBef>
                <a:spcPts val="0"/>
              </a:spcBef>
              <a:spcAft>
                <a:spcPts val="0"/>
              </a:spcAft>
              <a:buSzPts val="1400"/>
              <a:buFont typeface="Darker Grotesque SemiBold"/>
              <a:buChar char="■"/>
              <a:defRPr/>
            </a:lvl9pPr>
          </a:lstStyle>
          <a:p>
            <a:endParaRPr/>
          </a:p>
        </p:txBody>
      </p:sp>
      <p:sp>
        <p:nvSpPr>
          <p:cNvPr id="59" name="Google Shape;59;p28"/>
          <p:cNvSpPr/>
          <p:nvPr/>
        </p:nvSpPr>
        <p:spPr>
          <a:xfrm rot="-5400000">
            <a:off x="6160650" y="2160150"/>
            <a:ext cx="5143500" cy="823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60" name="Google Shape;60;p28"/>
          <p:cNvPicPr preferRelativeResize="0"/>
          <p:nvPr/>
        </p:nvPicPr>
        <p:blipFill rotWithShape="1">
          <a:blip r:embed="rId2">
            <a:alphaModFix/>
          </a:blip>
          <a:srcRect/>
          <a:stretch/>
        </p:blipFill>
        <p:spPr>
          <a:xfrm>
            <a:off x="0" y="4083410"/>
            <a:ext cx="415200" cy="1060085"/>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1"/>
        <p:cNvGrpSpPr/>
        <p:nvPr/>
      </p:nvGrpSpPr>
      <p:grpSpPr>
        <a:xfrm>
          <a:off x="0" y="0"/>
          <a:ext cx="0" cy="0"/>
          <a:chOff x="0" y="0"/>
          <a:chExt cx="0" cy="0"/>
        </a:xfrm>
      </p:grpSpPr>
      <p:sp>
        <p:nvSpPr>
          <p:cNvPr id="62" name="Google Shape;62;p31"/>
          <p:cNvSpPr txBox="1">
            <a:spLocks noGrp="1"/>
          </p:cNvSpPr>
          <p:nvPr>
            <p:ph type="title"/>
          </p:nvPr>
        </p:nvSpPr>
        <p:spPr>
          <a:xfrm>
            <a:off x="708825" y="2272659"/>
            <a:ext cx="3837300" cy="1728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6000"/>
              <a:buNone/>
              <a:defRPr sz="54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a:endParaRPr/>
          </a:p>
        </p:txBody>
      </p:sp>
      <p:sp>
        <p:nvSpPr>
          <p:cNvPr id="63" name="Google Shape;63;p31"/>
          <p:cNvSpPr/>
          <p:nvPr/>
        </p:nvSpPr>
        <p:spPr>
          <a:xfrm>
            <a:off x="0" y="4320300"/>
            <a:ext cx="9144000" cy="823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64" name="Google Shape;64;p31"/>
          <p:cNvPicPr preferRelativeResize="0"/>
          <p:nvPr/>
        </p:nvPicPr>
        <p:blipFill rotWithShape="1">
          <a:blip r:embed="rId2">
            <a:alphaModFix/>
          </a:blip>
          <a:srcRect/>
          <a:stretch/>
        </p:blipFill>
        <p:spPr>
          <a:xfrm>
            <a:off x="0" y="4083410"/>
            <a:ext cx="415200" cy="1060085"/>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5"/>
        <p:cNvGrpSpPr/>
        <p:nvPr/>
      </p:nvGrpSpPr>
      <p:grpSpPr>
        <a:xfrm>
          <a:off x="0" y="0"/>
          <a:ext cx="0" cy="0"/>
          <a:chOff x="0" y="0"/>
          <a:chExt cx="0" cy="0"/>
        </a:xfrm>
      </p:grpSpPr>
      <p:sp>
        <p:nvSpPr>
          <p:cNvPr id="66" name="Google Shape;66;p21"/>
          <p:cNvSpPr txBox="1">
            <a:spLocks noGrp="1"/>
          </p:cNvSpPr>
          <p:nvPr>
            <p:ph type="title"/>
          </p:nvPr>
        </p:nvSpPr>
        <p:spPr>
          <a:xfrm>
            <a:off x="4977975" y="1814575"/>
            <a:ext cx="3457200" cy="12864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SzPts val="3600"/>
              <a:buNone/>
              <a:defRPr sz="44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67" name="Google Shape;67;p21"/>
          <p:cNvSpPr txBox="1">
            <a:spLocks noGrp="1"/>
          </p:cNvSpPr>
          <p:nvPr>
            <p:ph type="title" idx="2"/>
          </p:nvPr>
        </p:nvSpPr>
        <p:spPr>
          <a:xfrm>
            <a:off x="7116625" y="771575"/>
            <a:ext cx="1318500" cy="841800"/>
          </a:xfrm>
          <a:prstGeom prst="rect">
            <a:avLst/>
          </a:prstGeom>
          <a:solidFill>
            <a:schemeClr val="lt1"/>
          </a:solidFill>
          <a:ln>
            <a:noFill/>
          </a:ln>
        </p:spPr>
        <p:txBody>
          <a:bodyPr spcFirstLastPara="1" wrap="square" lIns="91425" tIns="91425" rIns="91425" bIns="91425" anchor="ctr" anchorCtr="0">
            <a:noAutofit/>
          </a:bodyPr>
          <a:lstStyle>
            <a:lvl1pPr lvl="0" algn="r">
              <a:lnSpc>
                <a:spcPct val="100000"/>
              </a:lnSpc>
              <a:spcBef>
                <a:spcPts val="0"/>
              </a:spcBef>
              <a:spcAft>
                <a:spcPts val="0"/>
              </a:spcAft>
              <a:buSzPts val="6000"/>
              <a:buNone/>
              <a:defRPr sz="60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a:endParaRPr/>
          </a:p>
        </p:txBody>
      </p:sp>
      <p:sp>
        <p:nvSpPr>
          <p:cNvPr id="68" name="Google Shape;68;p21"/>
          <p:cNvSpPr txBox="1">
            <a:spLocks noGrp="1"/>
          </p:cNvSpPr>
          <p:nvPr>
            <p:ph type="subTitle" idx="1"/>
          </p:nvPr>
        </p:nvSpPr>
        <p:spPr>
          <a:xfrm>
            <a:off x="5484625" y="3122650"/>
            <a:ext cx="2950500" cy="7134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SzPts val="1400"/>
              <a:buNone/>
              <a:defRPr sz="18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69" name="Google Shape;69;p21"/>
          <p:cNvSpPr/>
          <p:nvPr/>
        </p:nvSpPr>
        <p:spPr>
          <a:xfrm rot="-5400000">
            <a:off x="-2173800" y="2146500"/>
            <a:ext cx="5170800" cy="823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70" name="Google Shape;70;p21"/>
          <p:cNvCxnSpPr/>
          <p:nvPr/>
        </p:nvCxnSpPr>
        <p:spPr>
          <a:xfrm rot="10800000">
            <a:off x="8783000" y="2998800"/>
            <a:ext cx="0" cy="2144700"/>
          </a:xfrm>
          <a:prstGeom prst="straightConnector1">
            <a:avLst/>
          </a:prstGeom>
          <a:noFill/>
          <a:ln w="9525" cap="flat" cmpd="sng">
            <a:solidFill>
              <a:schemeClr val="dk2"/>
            </a:solidFill>
            <a:prstDash val="solid"/>
            <a:round/>
            <a:headEnd type="none" w="sm" len="sm"/>
            <a:tailEnd type="none" w="sm" len="sm"/>
          </a:ln>
        </p:spPr>
      </p:cxn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2"/>
              </a:buClr>
              <a:buSzPts val="3200"/>
              <a:buFont typeface="Poppins SemiBold"/>
              <a:buNone/>
              <a:defRPr sz="3200" b="0" i="0" u="none" strike="noStrike" cap="none">
                <a:solidFill>
                  <a:schemeClr val="dk2"/>
                </a:solidFill>
                <a:latin typeface="Poppins SemiBold"/>
                <a:ea typeface="Poppins SemiBold"/>
                <a:cs typeface="Poppins SemiBold"/>
                <a:sym typeface="Poppins SemiBold"/>
              </a:defRPr>
            </a:lvl1pPr>
            <a:lvl2pPr marR="0" lvl="1" algn="l" rtl="0">
              <a:lnSpc>
                <a:spcPct val="100000"/>
              </a:lnSpc>
              <a:spcBef>
                <a:spcPts val="0"/>
              </a:spcBef>
              <a:spcAft>
                <a:spcPts val="0"/>
              </a:spcAft>
              <a:buClr>
                <a:schemeClr val="dk2"/>
              </a:buClr>
              <a:buSzPts val="3200"/>
              <a:buFont typeface="Poppins SemiBold"/>
              <a:buNone/>
              <a:defRPr sz="3200" b="0" i="0" u="none" strike="noStrike" cap="none">
                <a:solidFill>
                  <a:schemeClr val="dk2"/>
                </a:solidFill>
                <a:latin typeface="Poppins SemiBold"/>
                <a:ea typeface="Poppins SemiBold"/>
                <a:cs typeface="Poppins SemiBold"/>
                <a:sym typeface="Poppins SemiBold"/>
              </a:defRPr>
            </a:lvl2pPr>
            <a:lvl3pPr marR="0" lvl="2" algn="l" rtl="0">
              <a:lnSpc>
                <a:spcPct val="100000"/>
              </a:lnSpc>
              <a:spcBef>
                <a:spcPts val="0"/>
              </a:spcBef>
              <a:spcAft>
                <a:spcPts val="0"/>
              </a:spcAft>
              <a:buClr>
                <a:schemeClr val="dk2"/>
              </a:buClr>
              <a:buSzPts val="3200"/>
              <a:buFont typeface="Poppins SemiBold"/>
              <a:buNone/>
              <a:defRPr sz="3200" b="0" i="0" u="none" strike="noStrike" cap="none">
                <a:solidFill>
                  <a:schemeClr val="dk2"/>
                </a:solidFill>
                <a:latin typeface="Poppins SemiBold"/>
                <a:ea typeface="Poppins SemiBold"/>
                <a:cs typeface="Poppins SemiBold"/>
                <a:sym typeface="Poppins SemiBold"/>
              </a:defRPr>
            </a:lvl3pPr>
            <a:lvl4pPr marR="0" lvl="3" algn="l" rtl="0">
              <a:lnSpc>
                <a:spcPct val="100000"/>
              </a:lnSpc>
              <a:spcBef>
                <a:spcPts val="0"/>
              </a:spcBef>
              <a:spcAft>
                <a:spcPts val="0"/>
              </a:spcAft>
              <a:buClr>
                <a:schemeClr val="dk2"/>
              </a:buClr>
              <a:buSzPts val="3200"/>
              <a:buFont typeface="Poppins SemiBold"/>
              <a:buNone/>
              <a:defRPr sz="3200" b="0" i="0" u="none" strike="noStrike" cap="none">
                <a:solidFill>
                  <a:schemeClr val="dk2"/>
                </a:solidFill>
                <a:latin typeface="Poppins SemiBold"/>
                <a:ea typeface="Poppins SemiBold"/>
                <a:cs typeface="Poppins SemiBold"/>
                <a:sym typeface="Poppins SemiBold"/>
              </a:defRPr>
            </a:lvl4pPr>
            <a:lvl5pPr marR="0" lvl="4" algn="l" rtl="0">
              <a:lnSpc>
                <a:spcPct val="100000"/>
              </a:lnSpc>
              <a:spcBef>
                <a:spcPts val="0"/>
              </a:spcBef>
              <a:spcAft>
                <a:spcPts val="0"/>
              </a:spcAft>
              <a:buClr>
                <a:schemeClr val="dk2"/>
              </a:buClr>
              <a:buSzPts val="3200"/>
              <a:buFont typeface="Poppins SemiBold"/>
              <a:buNone/>
              <a:defRPr sz="3200" b="0" i="0" u="none" strike="noStrike" cap="none">
                <a:solidFill>
                  <a:schemeClr val="dk2"/>
                </a:solidFill>
                <a:latin typeface="Poppins SemiBold"/>
                <a:ea typeface="Poppins SemiBold"/>
                <a:cs typeface="Poppins SemiBold"/>
                <a:sym typeface="Poppins SemiBold"/>
              </a:defRPr>
            </a:lvl5pPr>
            <a:lvl6pPr marR="0" lvl="5" algn="l" rtl="0">
              <a:lnSpc>
                <a:spcPct val="100000"/>
              </a:lnSpc>
              <a:spcBef>
                <a:spcPts val="0"/>
              </a:spcBef>
              <a:spcAft>
                <a:spcPts val="0"/>
              </a:spcAft>
              <a:buClr>
                <a:schemeClr val="dk2"/>
              </a:buClr>
              <a:buSzPts val="3200"/>
              <a:buFont typeface="Poppins SemiBold"/>
              <a:buNone/>
              <a:defRPr sz="3200" b="0" i="0" u="none" strike="noStrike" cap="none">
                <a:solidFill>
                  <a:schemeClr val="dk2"/>
                </a:solidFill>
                <a:latin typeface="Poppins SemiBold"/>
                <a:ea typeface="Poppins SemiBold"/>
                <a:cs typeface="Poppins SemiBold"/>
                <a:sym typeface="Poppins SemiBold"/>
              </a:defRPr>
            </a:lvl6pPr>
            <a:lvl7pPr marR="0" lvl="6" algn="l" rtl="0">
              <a:lnSpc>
                <a:spcPct val="100000"/>
              </a:lnSpc>
              <a:spcBef>
                <a:spcPts val="0"/>
              </a:spcBef>
              <a:spcAft>
                <a:spcPts val="0"/>
              </a:spcAft>
              <a:buClr>
                <a:schemeClr val="dk2"/>
              </a:buClr>
              <a:buSzPts val="3200"/>
              <a:buFont typeface="Poppins SemiBold"/>
              <a:buNone/>
              <a:defRPr sz="3200" b="0" i="0" u="none" strike="noStrike" cap="none">
                <a:solidFill>
                  <a:schemeClr val="dk2"/>
                </a:solidFill>
                <a:latin typeface="Poppins SemiBold"/>
                <a:ea typeface="Poppins SemiBold"/>
                <a:cs typeface="Poppins SemiBold"/>
                <a:sym typeface="Poppins SemiBold"/>
              </a:defRPr>
            </a:lvl7pPr>
            <a:lvl8pPr marR="0" lvl="7" algn="l" rtl="0">
              <a:lnSpc>
                <a:spcPct val="100000"/>
              </a:lnSpc>
              <a:spcBef>
                <a:spcPts val="0"/>
              </a:spcBef>
              <a:spcAft>
                <a:spcPts val="0"/>
              </a:spcAft>
              <a:buClr>
                <a:schemeClr val="dk2"/>
              </a:buClr>
              <a:buSzPts val="3200"/>
              <a:buFont typeface="Poppins SemiBold"/>
              <a:buNone/>
              <a:defRPr sz="3200" b="0" i="0" u="none" strike="noStrike" cap="none">
                <a:solidFill>
                  <a:schemeClr val="dk2"/>
                </a:solidFill>
                <a:latin typeface="Poppins SemiBold"/>
                <a:ea typeface="Poppins SemiBold"/>
                <a:cs typeface="Poppins SemiBold"/>
                <a:sym typeface="Poppins SemiBold"/>
              </a:defRPr>
            </a:lvl8pPr>
            <a:lvl9pPr marR="0" lvl="8" algn="l" rtl="0">
              <a:lnSpc>
                <a:spcPct val="100000"/>
              </a:lnSpc>
              <a:spcBef>
                <a:spcPts val="0"/>
              </a:spcBef>
              <a:spcAft>
                <a:spcPts val="0"/>
              </a:spcAft>
              <a:buClr>
                <a:schemeClr val="dk2"/>
              </a:buClr>
              <a:buSzPts val="3200"/>
              <a:buFont typeface="Poppins SemiBold"/>
              <a:buNone/>
              <a:defRPr sz="3200" b="0" i="0" u="none" strike="noStrike" cap="none">
                <a:solidFill>
                  <a:schemeClr val="dk2"/>
                </a:solidFill>
                <a:latin typeface="Poppins SemiBold"/>
                <a:ea typeface="Poppins SemiBold"/>
                <a:cs typeface="Poppins SemiBold"/>
                <a:sym typeface="Poppins SemiBold"/>
              </a:defRPr>
            </a:lvl9pPr>
          </a:lstStyle>
          <a:p>
            <a:endParaRPr/>
          </a:p>
        </p:txBody>
      </p:sp>
      <p:sp>
        <p:nvSpPr>
          <p:cNvPr id="7" name="Google Shape;7;p1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chemeClr val="dk2"/>
              </a:buClr>
              <a:buSzPts val="1400"/>
              <a:buFont typeface="Abhaya Libre Medium"/>
              <a:buChar char="●"/>
              <a:defRPr sz="1400" b="0" i="0" u="none" strike="noStrike" cap="none">
                <a:solidFill>
                  <a:schemeClr val="dk2"/>
                </a:solidFill>
                <a:latin typeface="Abhaya Libre Medium"/>
                <a:ea typeface="Abhaya Libre Medium"/>
                <a:cs typeface="Abhaya Libre Medium"/>
                <a:sym typeface="Abhaya Libre Medium"/>
              </a:defRPr>
            </a:lvl1pPr>
            <a:lvl2pPr marL="914400" marR="0" lvl="1" indent="-317500" algn="l" rtl="0">
              <a:lnSpc>
                <a:spcPct val="115000"/>
              </a:lnSpc>
              <a:spcBef>
                <a:spcPts val="1600"/>
              </a:spcBef>
              <a:spcAft>
                <a:spcPts val="0"/>
              </a:spcAft>
              <a:buClr>
                <a:schemeClr val="dk2"/>
              </a:buClr>
              <a:buSzPts val="1400"/>
              <a:buFont typeface="Abhaya Libre Medium"/>
              <a:buChar char="○"/>
              <a:defRPr sz="1400" b="0" i="0" u="none" strike="noStrike" cap="none">
                <a:solidFill>
                  <a:schemeClr val="dk2"/>
                </a:solidFill>
                <a:latin typeface="Abhaya Libre Medium"/>
                <a:ea typeface="Abhaya Libre Medium"/>
                <a:cs typeface="Abhaya Libre Medium"/>
                <a:sym typeface="Abhaya Libre Medium"/>
              </a:defRPr>
            </a:lvl2pPr>
            <a:lvl3pPr marL="1371600" marR="0" lvl="2" indent="-317500" algn="l" rtl="0">
              <a:lnSpc>
                <a:spcPct val="115000"/>
              </a:lnSpc>
              <a:spcBef>
                <a:spcPts val="1600"/>
              </a:spcBef>
              <a:spcAft>
                <a:spcPts val="0"/>
              </a:spcAft>
              <a:buClr>
                <a:schemeClr val="dk2"/>
              </a:buClr>
              <a:buSzPts val="1400"/>
              <a:buFont typeface="Abhaya Libre Medium"/>
              <a:buChar char="■"/>
              <a:defRPr sz="1400" b="0" i="0" u="none" strike="noStrike" cap="none">
                <a:solidFill>
                  <a:schemeClr val="dk2"/>
                </a:solidFill>
                <a:latin typeface="Abhaya Libre Medium"/>
                <a:ea typeface="Abhaya Libre Medium"/>
                <a:cs typeface="Abhaya Libre Medium"/>
                <a:sym typeface="Abhaya Libre Medium"/>
              </a:defRPr>
            </a:lvl3pPr>
            <a:lvl4pPr marL="1828800" marR="0" lvl="3" indent="-317500" algn="l" rtl="0">
              <a:lnSpc>
                <a:spcPct val="115000"/>
              </a:lnSpc>
              <a:spcBef>
                <a:spcPts val="1600"/>
              </a:spcBef>
              <a:spcAft>
                <a:spcPts val="0"/>
              </a:spcAft>
              <a:buClr>
                <a:schemeClr val="dk2"/>
              </a:buClr>
              <a:buSzPts val="1400"/>
              <a:buFont typeface="Abhaya Libre Medium"/>
              <a:buChar char="●"/>
              <a:defRPr sz="1400" b="0" i="0" u="none" strike="noStrike" cap="none">
                <a:solidFill>
                  <a:schemeClr val="dk2"/>
                </a:solidFill>
                <a:latin typeface="Abhaya Libre Medium"/>
                <a:ea typeface="Abhaya Libre Medium"/>
                <a:cs typeface="Abhaya Libre Medium"/>
                <a:sym typeface="Abhaya Libre Medium"/>
              </a:defRPr>
            </a:lvl4pPr>
            <a:lvl5pPr marL="2286000" marR="0" lvl="4" indent="-317500" algn="l" rtl="0">
              <a:lnSpc>
                <a:spcPct val="115000"/>
              </a:lnSpc>
              <a:spcBef>
                <a:spcPts val="1600"/>
              </a:spcBef>
              <a:spcAft>
                <a:spcPts val="0"/>
              </a:spcAft>
              <a:buClr>
                <a:schemeClr val="dk2"/>
              </a:buClr>
              <a:buSzPts val="1400"/>
              <a:buFont typeface="Abhaya Libre Medium"/>
              <a:buChar char="○"/>
              <a:defRPr sz="1400" b="0" i="0" u="none" strike="noStrike" cap="none">
                <a:solidFill>
                  <a:schemeClr val="dk2"/>
                </a:solidFill>
                <a:latin typeface="Abhaya Libre Medium"/>
                <a:ea typeface="Abhaya Libre Medium"/>
                <a:cs typeface="Abhaya Libre Medium"/>
                <a:sym typeface="Abhaya Libre Medium"/>
              </a:defRPr>
            </a:lvl5pPr>
            <a:lvl6pPr marL="2743200" marR="0" lvl="5" indent="-317500" algn="l" rtl="0">
              <a:lnSpc>
                <a:spcPct val="115000"/>
              </a:lnSpc>
              <a:spcBef>
                <a:spcPts val="1600"/>
              </a:spcBef>
              <a:spcAft>
                <a:spcPts val="0"/>
              </a:spcAft>
              <a:buClr>
                <a:schemeClr val="dk2"/>
              </a:buClr>
              <a:buSzPts val="1400"/>
              <a:buFont typeface="Abhaya Libre Medium"/>
              <a:buChar char="■"/>
              <a:defRPr sz="1400" b="0" i="0" u="none" strike="noStrike" cap="none">
                <a:solidFill>
                  <a:schemeClr val="dk2"/>
                </a:solidFill>
                <a:latin typeface="Abhaya Libre Medium"/>
                <a:ea typeface="Abhaya Libre Medium"/>
                <a:cs typeface="Abhaya Libre Medium"/>
                <a:sym typeface="Abhaya Libre Medium"/>
              </a:defRPr>
            </a:lvl6pPr>
            <a:lvl7pPr marL="3200400" marR="0" lvl="6" indent="-317500" algn="l" rtl="0">
              <a:lnSpc>
                <a:spcPct val="115000"/>
              </a:lnSpc>
              <a:spcBef>
                <a:spcPts val="1600"/>
              </a:spcBef>
              <a:spcAft>
                <a:spcPts val="0"/>
              </a:spcAft>
              <a:buClr>
                <a:schemeClr val="dk2"/>
              </a:buClr>
              <a:buSzPts val="1400"/>
              <a:buFont typeface="Abhaya Libre Medium"/>
              <a:buChar char="●"/>
              <a:defRPr sz="1400" b="0" i="0" u="none" strike="noStrike" cap="none">
                <a:solidFill>
                  <a:schemeClr val="dk2"/>
                </a:solidFill>
                <a:latin typeface="Abhaya Libre Medium"/>
                <a:ea typeface="Abhaya Libre Medium"/>
                <a:cs typeface="Abhaya Libre Medium"/>
                <a:sym typeface="Abhaya Libre Medium"/>
              </a:defRPr>
            </a:lvl7pPr>
            <a:lvl8pPr marL="3657600" marR="0" lvl="7" indent="-317500" algn="l" rtl="0">
              <a:lnSpc>
                <a:spcPct val="115000"/>
              </a:lnSpc>
              <a:spcBef>
                <a:spcPts val="1600"/>
              </a:spcBef>
              <a:spcAft>
                <a:spcPts val="0"/>
              </a:spcAft>
              <a:buClr>
                <a:schemeClr val="dk2"/>
              </a:buClr>
              <a:buSzPts val="1400"/>
              <a:buFont typeface="Abhaya Libre Medium"/>
              <a:buChar char="○"/>
              <a:defRPr sz="1400" b="0" i="0" u="none" strike="noStrike" cap="none">
                <a:solidFill>
                  <a:schemeClr val="dk2"/>
                </a:solidFill>
                <a:latin typeface="Abhaya Libre Medium"/>
                <a:ea typeface="Abhaya Libre Medium"/>
                <a:cs typeface="Abhaya Libre Medium"/>
                <a:sym typeface="Abhaya Libre Medium"/>
              </a:defRPr>
            </a:lvl8pPr>
            <a:lvl9pPr marL="4114800" marR="0" lvl="8" indent="-317500" algn="l" rtl="0">
              <a:lnSpc>
                <a:spcPct val="115000"/>
              </a:lnSpc>
              <a:spcBef>
                <a:spcPts val="1600"/>
              </a:spcBef>
              <a:spcAft>
                <a:spcPts val="1600"/>
              </a:spcAft>
              <a:buClr>
                <a:schemeClr val="dk2"/>
              </a:buClr>
              <a:buSzPts val="1400"/>
              <a:buFont typeface="Abhaya Libre Medium"/>
              <a:buChar char="■"/>
              <a:defRPr sz="1400" b="0" i="0" u="none" strike="noStrike" cap="none">
                <a:solidFill>
                  <a:schemeClr val="dk2"/>
                </a:solidFill>
                <a:latin typeface="Abhaya Libre Medium"/>
                <a:ea typeface="Abhaya Libre Medium"/>
                <a:cs typeface="Abhaya Libre Medium"/>
                <a:sym typeface="Abhaya Libre Medium"/>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hyperlink" Target="https://app.powerbi.com/links/r-Ghszwuss?ctid=73458443-1627-4091-8b39-2222134907c5&amp;pbi_source=linkShare&amp;bookmarkGuid=35573cbd-811e-4059-9218-f137fc4756ab" TargetMode="External"/><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hyperlink" Target="https://app.powerbi.com/groups/me/reports/dd4a4141-193d-406a-8fe5-3dd13fa00afb?ctid=73458443-1627-4091-8b39-2222134907c5&amp;pbi_source=linkShare" TargetMode="External"/><Relationship Id="rId5" Type="http://schemas.openxmlformats.org/officeDocument/2006/relationships/hyperlink" Target="https://app.powerbi.com/links/ndsHOxi234?ctid=73458443-1627-4091-8b39-2222134907c5&amp;pbi_source=linkShare" TargetMode="External"/><Relationship Id="rId4" Type="http://schemas.openxmlformats.org/officeDocument/2006/relationships/hyperlink" Target="https://app.powerbi.com/links/2mzy_RG4KO?ctid=73458443-1627-4091-8b39-2222134907c5&amp;pbi_source=linkShare"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kaggle.com/shashwatwork/dataco-smart-supply-chain-for-big-data-analysis?select=DataCoSupplyChainDataset.csv"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pic>
        <p:nvPicPr>
          <p:cNvPr id="258" name="Google Shape;258;p1"/>
          <p:cNvPicPr preferRelativeResize="0"/>
          <p:nvPr/>
        </p:nvPicPr>
        <p:blipFill rotWithShape="1">
          <a:blip r:embed="rId3">
            <a:alphaModFix/>
          </a:blip>
          <a:srcRect/>
          <a:stretch/>
        </p:blipFill>
        <p:spPr>
          <a:xfrm>
            <a:off x="5207200" y="1690000"/>
            <a:ext cx="3939800" cy="2626550"/>
          </a:xfrm>
          <a:prstGeom prst="rect">
            <a:avLst/>
          </a:prstGeom>
          <a:noFill/>
          <a:ln>
            <a:noFill/>
          </a:ln>
        </p:spPr>
      </p:pic>
      <p:sp>
        <p:nvSpPr>
          <p:cNvPr id="259" name="Google Shape;259;p1"/>
          <p:cNvSpPr txBox="1">
            <a:spLocks noGrp="1"/>
          </p:cNvSpPr>
          <p:nvPr>
            <p:ph type="ctrTitle"/>
          </p:nvPr>
        </p:nvSpPr>
        <p:spPr>
          <a:xfrm>
            <a:off x="708825" y="596963"/>
            <a:ext cx="8331300" cy="709500"/>
          </a:xfrm>
          <a:prstGeom prst="rect">
            <a:avLst/>
          </a:prstGeom>
          <a:noFill/>
          <a:ln>
            <a:noFill/>
          </a:ln>
        </p:spPr>
        <p:txBody>
          <a:bodyPr spcFirstLastPara="1" wrap="square" lIns="91425" tIns="91425" rIns="91425" bIns="91425" anchor="ctr" anchorCtr="0">
            <a:noAutofit/>
          </a:bodyPr>
          <a:lstStyle/>
          <a:p>
            <a:pPr marL="0" lvl="0" indent="0" algn="r" rtl="0">
              <a:lnSpc>
                <a:spcPct val="90000"/>
              </a:lnSpc>
              <a:spcBef>
                <a:spcPts val="0"/>
              </a:spcBef>
              <a:spcAft>
                <a:spcPts val="0"/>
              </a:spcAft>
              <a:buSzPts val="5200"/>
              <a:buNone/>
            </a:pPr>
            <a:r>
              <a:rPr lang="en" sz="3900"/>
              <a:t>DataCo Online Sales Analysis</a:t>
            </a:r>
            <a:endParaRPr sz="3900"/>
          </a:p>
        </p:txBody>
      </p:sp>
      <p:sp>
        <p:nvSpPr>
          <p:cNvPr id="260" name="Google Shape;260;p1"/>
          <p:cNvSpPr txBox="1">
            <a:spLocks noGrp="1"/>
          </p:cNvSpPr>
          <p:nvPr>
            <p:ph type="subTitle" idx="1"/>
          </p:nvPr>
        </p:nvSpPr>
        <p:spPr>
          <a:xfrm>
            <a:off x="1343422" y="2198363"/>
            <a:ext cx="3211800" cy="444825"/>
          </a:xfrm>
          <a:prstGeom prst="rect">
            <a:avLst/>
          </a:prstGeom>
          <a:noFill/>
          <a:ln>
            <a:noFill/>
          </a:ln>
        </p:spPr>
        <p:txBody>
          <a:bodyPr spcFirstLastPara="1" wrap="square" lIns="91425" tIns="91425" rIns="91425" bIns="91425" anchor="t" anchorCtr="0">
            <a:noAutofit/>
          </a:bodyPr>
          <a:lstStyle/>
          <a:p>
            <a:pPr marL="0" lvl="0" indent="0" algn="ctr" rtl="0">
              <a:lnSpc>
                <a:spcPct val="107916"/>
              </a:lnSpc>
              <a:spcBef>
                <a:spcPts val="0"/>
              </a:spcBef>
              <a:spcAft>
                <a:spcPts val="0"/>
              </a:spcAft>
              <a:buSzPts val="1400"/>
              <a:buNone/>
            </a:pPr>
            <a:r>
              <a:rPr lang="en-US" sz="1200" b="1" u="sng" dirty="0">
                <a:solidFill>
                  <a:srgbClr val="262626"/>
                </a:solidFill>
                <a:highlight>
                  <a:srgbClr val="FFFFFF"/>
                </a:highlight>
                <a:latin typeface="Poppins"/>
                <a:ea typeface="Poppins"/>
                <a:cs typeface="Poppins"/>
                <a:sym typeface="Poppins"/>
              </a:rPr>
              <a:t>Presented By -</a:t>
            </a:r>
            <a:endParaRPr sz="1200" b="1" u="sng" dirty="0">
              <a:solidFill>
                <a:srgbClr val="262626"/>
              </a:solidFill>
              <a:highlight>
                <a:srgbClr val="FFFFFF"/>
              </a:highlight>
              <a:latin typeface="Poppins"/>
              <a:ea typeface="Poppins"/>
              <a:cs typeface="Poppins"/>
              <a:sym typeface="Poppins"/>
            </a:endParaRPr>
          </a:p>
          <a:p>
            <a:pPr marL="0" lvl="0" indent="0" algn="ctr" rtl="0">
              <a:lnSpc>
                <a:spcPct val="107916"/>
              </a:lnSpc>
              <a:spcBef>
                <a:spcPts val="800"/>
              </a:spcBef>
              <a:spcAft>
                <a:spcPts val="0"/>
              </a:spcAft>
              <a:buSzPts val="1400"/>
              <a:buNone/>
            </a:pPr>
            <a:r>
              <a:rPr lang="en" sz="1200" dirty="0">
                <a:solidFill>
                  <a:srgbClr val="262626"/>
                </a:solidFill>
                <a:highlight>
                  <a:srgbClr val="FFFFFF"/>
                </a:highlight>
                <a:latin typeface="Poppins"/>
                <a:ea typeface="Poppins"/>
                <a:cs typeface="Poppins"/>
                <a:sym typeface="Poppins"/>
              </a:rPr>
              <a:t>KRISHNA AGRAWAL</a:t>
            </a:r>
            <a:endParaRPr sz="1200" dirty="0">
              <a:solidFill>
                <a:srgbClr val="262626"/>
              </a:solidFill>
              <a:highlight>
                <a:srgbClr val="FFFFFF"/>
              </a:highlight>
              <a:latin typeface="Poppins"/>
              <a:ea typeface="Poppins"/>
              <a:cs typeface="Poppins"/>
              <a:sym typeface="Poppins"/>
            </a:endParaRPr>
          </a:p>
        </p:txBody>
      </p:sp>
      <p:sp>
        <p:nvSpPr>
          <p:cNvPr id="262" name="Google Shape;262;p1"/>
          <p:cNvSpPr txBox="1">
            <a:spLocks noGrp="1"/>
          </p:cNvSpPr>
          <p:nvPr>
            <p:ph type="ctrTitle" idx="2"/>
          </p:nvPr>
        </p:nvSpPr>
        <p:spPr>
          <a:xfrm rot="-5400000">
            <a:off x="-540726" y="2276400"/>
            <a:ext cx="3057300" cy="590700"/>
          </a:xfrm>
          <a:prstGeom prst="rect">
            <a:avLst/>
          </a:prstGeom>
          <a:noFill/>
          <a:ln>
            <a:noFill/>
          </a:ln>
        </p:spPr>
        <p:txBody>
          <a:bodyPr spcFirstLastPara="1" wrap="square" lIns="91425" tIns="91425" rIns="91425" bIns="91425" anchor="ctr" anchorCtr="0">
            <a:noAutofit/>
          </a:bodyPr>
          <a:lstStyle/>
          <a:p>
            <a:pPr marL="0" lvl="0" indent="0" algn="l" rtl="0">
              <a:lnSpc>
                <a:spcPct val="90000"/>
              </a:lnSpc>
              <a:spcBef>
                <a:spcPts val="0"/>
              </a:spcBef>
              <a:spcAft>
                <a:spcPts val="0"/>
              </a:spcAft>
              <a:buSzPts val="5200"/>
              <a:buNone/>
            </a:pPr>
            <a:r>
              <a:rPr lang="en" dirty="0"/>
              <a:t>Data Visualization</a:t>
            </a:r>
            <a:endParaRPr dirty="0"/>
          </a:p>
        </p:txBody>
      </p:sp>
      <p:cxnSp>
        <p:nvCxnSpPr>
          <p:cNvPr id="263" name="Google Shape;263;p1"/>
          <p:cNvCxnSpPr/>
          <p:nvPr/>
        </p:nvCxnSpPr>
        <p:spPr>
          <a:xfrm rot="10800000">
            <a:off x="1283275" y="1748644"/>
            <a:ext cx="0" cy="2144700"/>
          </a:xfrm>
          <a:prstGeom prst="straightConnector1">
            <a:avLst/>
          </a:prstGeom>
          <a:noFill/>
          <a:ln w="9525" cap="flat" cmpd="sng">
            <a:solidFill>
              <a:schemeClr val="dk2"/>
            </a:solidFill>
            <a:prstDash val="solid"/>
            <a:round/>
            <a:headEnd type="none" w="sm" len="sm"/>
            <a:tailEnd type="none" w="sm" len="sm"/>
          </a:ln>
        </p:spPr>
      </p:cxnSp>
      <p:sp>
        <p:nvSpPr>
          <p:cNvPr id="264" name="Google Shape;264;p1"/>
          <p:cNvSpPr txBox="1"/>
          <p:nvPr/>
        </p:nvSpPr>
        <p:spPr>
          <a:xfrm>
            <a:off x="6753075" y="297575"/>
            <a:ext cx="1682100" cy="2454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1200"/>
              <a:buFont typeface="Arial"/>
              <a:buNone/>
            </a:pPr>
            <a:endParaRPr sz="1200" b="0" i="0" u="none" strike="noStrike" cap="none">
              <a:solidFill>
                <a:schemeClr val="dk2"/>
              </a:solidFill>
              <a:latin typeface="Abhaya Libre SemiBold"/>
              <a:ea typeface="Abhaya Libre SemiBold"/>
              <a:cs typeface="Abhaya Libre SemiBold"/>
              <a:sym typeface="Abhaya Libre SemiBold"/>
            </a:endParaRPr>
          </a:p>
        </p:txBody>
      </p:sp>
      <p:pic>
        <p:nvPicPr>
          <p:cNvPr id="265" name="Google Shape;265;p1"/>
          <p:cNvPicPr preferRelativeResize="0"/>
          <p:nvPr/>
        </p:nvPicPr>
        <p:blipFill rotWithShape="1">
          <a:blip r:embed="rId4">
            <a:alphaModFix/>
          </a:blip>
          <a:srcRect/>
          <a:stretch/>
        </p:blipFill>
        <p:spPr>
          <a:xfrm>
            <a:off x="3879880" y="3893344"/>
            <a:ext cx="1151350" cy="11513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g11df3801f4b_0_0"/>
          <p:cNvSpPr txBox="1">
            <a:spLocks noGrp="1"/>
          </p:cNvSpPr>
          <p:nvPr>
            <p:ph type="title"/>
          </p:nvPr>
        </p:nvSpPr>
        <p:spPr>
          <a:xfrm>
            <a:off x="1576675" y="183725"/>
            <a:ext cx="6201000" cy="522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200"/>
              <a:buNone/>
            </a:pPr>
            <a:r>
              <a:rPr lang="en"/>
              <a:t>Goal-Driven KPIs - 2</a:t>
            </a:r>
            <a:endParaRPr/>
          </a:p>
        </p:txBody>
      </p:sp>
      <p:sp>
        <p:nvSpPr>
          <p:cNvPr id="386" name="Google Shape;386;g11df3801f4b_0_0"/>
          <p:cNvSpPr txBox="1">
            <a:spLocks noGrp="1"/>
          </p:cNvSpPr>
          <p:nvPr>
            <p:ph type="title" idx="4294967295"/>
          </p:nvPr>
        </p:nvSpPr>
        <p:spPr>
          <a:xfrm flipH="1">
            <a:off x="1442100" y="102575"/>
            <a:ext cx="784800" cy="684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6000"/>
              <a:buNone/>
            </a:pPr>
            <a:r>
              <a:rPr lang="en"/>
              <a:t>3.3</a:t>
            </a:r>
            <a:endParaRPr/>
          </a:p>
        </p:txBody>
      </p:sp>
      <p:sp>
        <p:nvSpPr>
          <p:cNvPr id="387" name="Google Shape;387;g11df3801f4b_0_0"/>
          <p:cNvSpPr txBox="1"/>
          <p:nvPr/>
        </p:nvSpPr>
        <p:spPr>
          <a:xfrm>
            <a:off x="508000" y="1092200"/>
            <a:ext cx="7786500" cy="27366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Clr>
                <a:srgbClr val="000000"/>
              </a:buClr>
              <a:buSzPts val="1200"/>
              <a:buFont typeface="Arial"/>
              <a:buNone/>
            </a:pPr>
            <a:r>
              <a:rPr lang="en" sz="1200" b="1" i="0" u="sng" strike="noStrike" cap="none">
                <a:solidFill>
                  <a:srgbClr val="000000"/>
                </a:solidFill>
                <a:latin typeface="Times New Roman"/>
                <a:ea typeface="Times New Roman"/>
                <a:cs typeface="Times New Roman"/>
                <a:sym typeface="Times New Roman"/>
              </a:rPr>
              <a:t>KPI 3: Identify new emerging markets/geographies to target them better &amp; increase sales:</a:t>
            </a:r>
            <a:endParaRPr sz="1200" b="1" i="0" u="sng" strike="noStrike" cap="none">
              <a:solidFill>
                <a:srgbClr val="000000"/>
              </a:solidFill>
              <a:latin typeface="Times New Roman"/>
              <a:ea typeface="Times New Roman"/>
              <a:cs typeface="Times New Roman"/>
              <a:sym typeface="Times New Roman"/>
            </a:endParaRPr>
          </a:p>
          <a:p>
            <a:pPr marL="0" marR="0" lvl="0" indent="0" algn="l" rtl="0">
              <a:lnSpc>
                <a:spcPct val="115000"/>
              </a:lnSpc>
              <a:spcBef>
                <a:spcPts val="0"/>
              </a:spcBef>
              <a:spcAft>
                <a:spcPts val="0"/>
              </a:spcAft>
              <a:buClr>
                <a:srgbClr val="000000"/>
              </a:buClr>
              <a:buSzPts val="1200"/>
              <a:buFont typeface="Arial"/>
              <a:buNone/>
            </a:pPr>
            <a:endParaRPr sz="1200" b="1" i="0" u="sng" strike="noStrike" cap="none">
              <a:solidFill>
                <a:srgbClr val="000000"/>
              </a:solidFill>
              <a:latin typeface="Times New Roman"/>
              <a:ea typeface="Times New Roman"/>
              <a:cs typeface="Times New Roman"/>
              <a:sym typeface="Times New Roman"/>
            </a:endParaRPr>
          </a:p>
          <a:p>
            <a:pPr marL="0" marR="0" lvl="0" indent="0" algn="l" rtl="0">
              <a:lnSpc>
                <a:spcPct val="115000"/>
              </a:lnSpc>
              <a:spcBef>
                <a:spcPts val="0"/>
              </a:spcBef>
              <a:spcAft>
                <a:spcPts val="0"/>
              </a:spcAft>
              <a:buClr>
                <a:srgbClr val="000000"/>
              </a:buClr>
              <a:buSzPts val="1200"/>
              <a:buFont typeface="Arial"/>
              <a:buNone/>
            </a:pPr>
            <a:r>
              <a:rPr lang="en" sz="1200" b="0" i="0" u="none" strike="noStrike" cap="none">
                <a:solidFill>
                  <a:srgbClr val="000000"/>
                </a:solidFill>
                <a:latin typeface="Times New Roman"/>
                <a:ea typeface="Times New Roman"/>
                <a:cs typeface="Times New Roman"/>
                <a:sym typeface="Times New Roman"/>
              </a:rPr>
              <a:t>Our total sales around the world for our date range (2015-2018) is 36.78 million </a:t>
            </a:r>
            <a:r>
              <a:rPr lang="en" sz="1200" b="0" i="0" u="none" strike="noStrike" cap="none">
                <a:solidFill>
                  <a:schemeClr val="dk2"/>
                </a:solidFill>
                <a:latin typeface="Times New Roman"/>
                <a:ea typeface="Times New Roman"/>
                <a:cs typeface="Times New Roman"/>
                <a:sym typeface="Times New Roman"/>
              </a:rPr>
              <a:t>dollars</a:t>
            </a:r>
            <a:r>
              <a:rPr lang="en" sz="1200" b="0" i="0" u="none" strike="noStrike" cap="none">
                <a:solidFill>
                  <a:srgbClr val="000000"/>
                </a:solidFill>
                <a:latin typeface="Times New Roman"/>
                <a:ea typeface="Times New Roman"/>
                <a:cs typeface="Times New Roman"/>
                <a:sym typeface="Times New Roman"/>
              </a:rPr>
              <a:t> with the average order dollar volume of 203.77 dollars. Collecting information on country statistics allows us to establish benchmarks across regional markets and perform better targeting. </a:t>
            </a:r>
            <a:endParaRPr sz="1200" b="0" i="0" u="none" strike="noStrike" cap="none">
              <a:solidFill>
                <a:srgbClr val="000000"/>
              </a:solidFill>
              <a:latin typeface="Times New Roman"/>
              <a:ea typeface="Times New Roman"/>
              <a:cs typeface="Times New Roman"/>
              <a:sym typeface="Times New Roman"/>
            </a:endParaRPr>
          </a:p>
          <a:p>
            <a:pPr marL="0" marR="0" lvl="0" indent="0" algn="l" rtl="0">
              <a:lnSpc>
                <a:spcPct val="115000"/>
              </a:lnSpc>
              <a:spcBef>
                <a:spcPts val="0"/>
              </a:spcBef>
              <a:spcAft>
                <a:spcPts val="0"/>
              </a:spcAft>
              <a:buClr>
                <a:srgbClr val="000000"/>
              </a:buClr>
              <a:buSzPts val="1200"/>
              <a:buFont typeface="Arial"/>
              <a:buNone/>
            </a:pPr>
            <a:r>
              <a:rPr lang="en" sz="1200" b="0" i="0" u="none" strike="noStrike" cap="none">
                <a:solidFill>
                  <a:srgbClr val="000000"/>
                </a:solidFill>
                <a:latin typeface="Times New Roman"/>
                <a:ea typeface="Times New Roman"/>
                <a:cs typeface="Times New Roman"/>
                <a:sym typeface="Times New Roman"/>
              </a:rPr>
              <a:t>By analyzing where sales are already well performing and where we could try to target new customer segments, we want to increase our total revenue. Our customers are not proportionally distributed between continents, for example Europe gives us a way higher turnover than Asia. So, we want to target more Asia and Canada in the future and come up with marketing and promotions campaigns to boost sales.</a:t>
            </a:r>
            <a:endParaRPr sz="1200" b="0" i="0" u="none" strike="noStrike" cap="none">
              <a:solidFill>
                <a:srgbClr val="000000"/>
              </a:solidFill>
              <a:latin typeface="Times New Roman"/>
              <a:ea typeface="Times New Roman"/>
              <a:cs typeface="Times New Roman"/>
              <a:sym typeface="Times New Roman"/>
            </a:endParaRPr>
          </a:p>
          <a:p>
            <a:pPr marL="228600" marR="0" lvl="0" indent="0" algn="l" rtl="0">
              <a:lnSpc>
                <a:spcPct val="115000"/>
              </a:lnSpc>
              <a:spcBef>
                <a:spcPts val="0"/>
              </a:spcBef>
              <a:spcAft>
                <a:spcPts val="0"/>
              </a:spcAft>
              <a:buClr>
                <a:srgbClr val="000000"/>
              </a:buClr>
              <a:buSzPts val="1200"/>
              <a:buFont typeface="Arial"/>
              <a:buNone/>
            </a:pPr>
            <a:endParaRPr sz="1200" b="0" i="0" u="none" strike="noStrike" cap="none">
              <a:solidFill>
                <a:srgbClr val="000000"/>
              </a:solidFill>
              <a:latin typeface="Times New Roman"/>
              <a:ea typeface="Times New Roman"/>
              <a:cs typeface="Times New Roman"/>
              <a:sym typeface="Times New Roman"/>
            </a:endParaRPr>
          </a:p>
          <a:p>
            <a:pPr marL="0" marR="0" lvl="0" indent="0" algn="l" rtl="0">
              <a:lnSpc>
                <a:spcPct val="115000"/>
              </a:lnSpc>
              <a:spcBef>
                <a:spcPts val="0"/>
              </a:spcBef>
              <a:spcAft>
                <a:spcPts val="0"/>
              </a:spcAft>
              <a:buClr>
                <a:srgbClr val="000000"/>
              </a:buClr>
              <a:buSzPts val="1200"/>
              <a:buFont typeface="Arial"/>
              <a:buNone/>
            </a:pPr>
            <a:endParaRPr sz="12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bhaya Libre Medium"/>
              <a:ea typeface="Abhaya Libre Medium"/>
              <a:cs typeface="Abhaya Libre Medium"/>
              <a:sym typeface="Abhaya Libre Medium"/>
            </a:endParaRPr>
          </a:p>
        </p:txBody>
      </p:sp>
      <p:sp>
        <p:nvSpPr>
          <p:cNvPr id="388" name="Google Shape;388;g11df3801f4b_0_0"/>
          <p:cNvSpPr txBox="1"/>
          <p:nvPr/>
        </p:nvSpPr>
        <p:spPr>
          <a:xfrm>
            <a:off x="507900" y="3153900"/>
            <a:ext cx="7786500" cy="18564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Clr>
                <a:srgbClr val="000000"/>
              </a:buClr>
              <a:buSzPts val="1200"/>
              <a:buFont typeface="Arial"/>
              <a:buNone/>
            </a:pPr>
            <a:r>
              <a:rPr lang="en" sz="1200" b="1" i="0" u="sng" strike="noStrike" cap="none">
                <a:solidFill>
                  <a:srgbClr val="000000"/>
                </a:solidFill>
                <a:latin typeface="Times New Roman"/>
                <a:ea typeface="Times New Roman"/>
                <a:cs typeface="Times New Roman"/>
                <a:sym typeface="Times New Roman"/>
              </a:rPr>
              <a:t>KPI 4: Reduce potentially harmful impacts on bottom line (i.e. fraud, canceled orders, etc.): </a:t>
            </a:r>
            <a:endParaRPr sz="1200" b="1" i="0" u="sng" strike="noStrike" cap="none">
              <a:solidFill>
                <a:srgbClr val="000000"/>
              </a:solidFill>
              <a:latin typeface="Times New Roman"/>
              <a:ea typeface="Times New Roman"/>
              <a:cs typeface="Times New Roman"/>
              <a:sym typeface="Times New Roman"/>
            </a:endParaRPr>
          </a:p>
          <a:p>
            <a:pPr marL="0" marR="0" lvl="0" indent="0" algn="l" rtl="0">
              <a:lnSpc>
                <a:spcPct val="115000"/>
              </a:lnSpc>
              <a:spcBef>
                <a:spcPts val="0"/>
              </a:spcBef>
              <a:spcAft>
                <a:spcPts val="0"/>
              </a:spcAft>
              <a:buClr>
                <a:srgbClr val="000000"/>
              </a:buClr>
              <a:buSzPts val="1200"/>
              <a:buFont typeface="Arial"/>
              <a:buNone/>
            </a:pPr>
            <a:endParaRPr sz="1200" b="1" i="0" u="sng" strike="noStrike" cap="none">
              <a:solidFill>
                <a:srgbClr val="000000"/>
              </a:solidFill>
              <a:latin typeface="Times New Roman"/>
              <a:ea typeface="Times New Roman"/>
              <a:cs typeface="Times New Roman"/>
              <a:sym typeface="Times New Roman"/>
            </a:endParaRPr>
          </a:p>
          <a:p>
            <a:pPr marL="0" marR="0" lvl="0" indent="0" algn="l" rtl="0">
              <a:lnSpc>
                <a:spcPct val="115000"/>
              </a:lnSpc>
              <a:spcBef>
                <a:spcPts val="0"/>
              </a:spcBef>
              <a:spcAft>
                <a:spcPts val="0"/>
              </a:spcAft>
              <a:buClr>
                <a:srgbClr val="000000"/>
              </a:buClr>
              <a:buSzPts val="1200"/>
              <a:buFont typeface="Arial"/>
              <a:buNone/>
            </a:pPr>
            <a:r>
              <a:rPr lang="en" sz="1200" b="0" i="0" u="none" strike="noStrike" cap="none">
                <a:solidFill>
                  <a:srgbClr val="000000"/>
                </a:solidFill>
                <a:latin typeface="Times New Roman"/>
                <a:ea typeface="Times New Roman"/>
                <a:cs typeface="Times New Roman"/>
                <a:sym typeface="Times New Roman"/>
              </a:rPr>
              <a:t>With a total loss sales of 3.9 millions, it’s important to reduce the harmful impact. This is mainly due to canceled orders but also suspected frauds as it represents around 15% of total losses. On closer inspection, we can observe some suspected frauds are repeated on some products by the same customers. With a 100% suspected frauds made with wire transfer, it is, therefore, important to identify how they are proceeding and estimate the amount of the damage in order to take legal action.</a:t>
            </a:r>
            <a:endParaRPr sz="1200" b="0" i="0" u="none" strike="noStrike" cap="none">
              <a:solidFill>
                <a:srgbClr val="000000"/>
              </a:solidFill>
              <a:latin typeface="Times New Roman"/>
              <a:ea typeface="Times New Roman"/>
              <a:cs typeface="Times New Roman"/>
              <a:sym typeface="Times New Roman"/>
            </a:endParaRPr>
          </a:p>
          <a:p>
            <a:pPr marL="0" marR="0" lvl="0" indent="0" algn="l" rtl="0">
              <a:lnSpc>
                <a:spcPct val="115000"/>
              </a:lnSpc>
              <a:spcBef>
                <a:spcPts val="0"/>
              </a:spcBef>
              <a:spcAft>
                <a:spcPts val="0"/>
              </a:spcAft>
              <a:buClr>
                <a:srgbClr val="000000"/>
              </a:buClr>
              <a:buSzPts val="1200"/>
              <a:buFont typeface="Arial"/>
              <a:buNone/>
            </a:pPr>
            <a:r>
              <a:rPr lang="en" sz="1200">
                <a:latin typeface="Times New Roman"/>
                <a:ea typeface="Times New Roman"/>
                <a:cs typeface="Times New Roman"/>
                <a:sym typeface="Times New Roman"/>
              </a:rPr>
              <a:t>Also a potential action to take can be to introduce ML models to identify and block potentially fraudulent transactions on our platform.</a:t>
            </a:r>
            <a:r>
              <a:rPr lang="en" sz="1200" b="0" i="0" u="none" strike="noStrike" cap="none">
                <a:solidFill>
                  <a:srgbClr val="000000"/>
                </a:solidFill>
                <a:latin typeface="Times New Roman"/>
                <a:ea typeface="Times New Roman"/>
                <a:cs typeface="Times New Roman"/>
                <a:sym typeface="Times New Roman"/>
              </a:rPr>
              <a:t> </a:t>
            </a:r>
            <a:endParaRPr sz="1200" b="0" i="0" u="none" strike="noStrike" cap="none">
              <a:solidFill>
                <a:srgbClr val="000000"/>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g11a64b3085a_4_3"/>
          <p:cNvSpPr txBox="1">
            <a:spLocks noGrp="1"/>
          </p:cNvSpPr>
          <p:nvPr>
            <p:ph type="title" idx="4294967295"/>
          </p:nvPr>
        </p:nvSpPr>
        <p:spPr>
          <a:xfrm>
            <a:off x="1042275" y="427250"/>
            <a:ext cx="733500" cy="5637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000"/>
              <a:buNone/>
            </a:pPr>
            <a:r>
              <a:rPr lang="en"/>
              <a:t>04</a:t>
            </a:r>
            <a:endParaRPr/>
          </a:p>
        </p:txBody>
      </p:sp>
      <p:sp>
        <p:nvSpPr>
          <p:cNvPr id="394" name="Google Shape;394;g11a64b3085a_4_3"/>
          <p:cNvSpPr txBox="1"/>
          <p:nvPr/>
        </p:nvSpPr>
        <p:spPr>
          <a:xfrm>
            <a:off x="768175" y="347450"/>
            <a:ext cx="5766900" cy="7233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3500"/>
              <a:buFont typeface="Arial"/>
              <a:buNone/>
            </a:pPr>
            <a:r>
              <a:rPr lang="en" sz="3500" b="0" i="0" u="none" strike="noStrike" cap="none">
                <a:solidFill>
                  <a:schemeClr val="dk2"/>
                </a:solidFill>
                <a:latin typeface="Poppins SemiBold"/>
                <a:ea typeface="Poppins SemiBold"/>
                <a:cs typeface="Poppins SemiBold"/>
                <a:sym typeface="Poppins SemiBold"/>
              </a:rPr>
              <a:t>Visual Creation</a:t>
            </a:r>
            <a:endParaRPr sz="3500" b="0" i="0" u="none" strike="noStrike" cap="none">
              <a:solidFill>
                <a:schemeClr val="dk2"/>
              </a:solidFill>
              <a:latin typeface="Poppins SemiBold"/>
              <a:ea typeface="Poppins SemiBold"/>
              <a:cs typeface="Poppins SemiBold"/>
              <a:sym typeface="Poppins SemiBold"/>
            </a:endParaRPr>
          </a:p>
        </p:txBody>
      </p:sp>
      <p:sp>
        <p:nvSpPr>
          <p:cNvPr id="395" name="Google Shape;395;g11a64b3085a_4_3"/>
          <p:cNvSpPr txBox="1"/>
          <p:nvPr/>
        </p:nvSpPr>
        <p:spPr>
          <a:xfrm>
            <a:off x="1491850" y="1213500"/>
            <a:ext cx="47988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bhaya Libre Medium"/>
              <a:ea typeface="Abhaya Libre Medium"/>
              <a:cs typeface="Abhaya Libre Medium"/>
              <a:sym typeface="Abhaya Libre Medium"/>
            </a:endParaRPr>
          </a:p>
        </p:txBody>
      </p:sp>
      <p:sp>
        <p:nvSpPr>
          <p:cNvPr id="396" name="Google Shape;396;g11a64b3085a_4_3"/>
          <p:cNvSpPr txBox="1"/>
          <p:nvPr/>
        </p:nvSpPr>
        <p:spPr>
          <a:xfrm>
            <a:off x="708825" y="1213500"/>
            <a:ext cx="7125300" cy="3626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1" i="0" u="sng" strike="noStrike" cap="none">
                <a:solidFill>
                  <a:srgbClr val="000000"/>
                </a:solidFill>
                <a:latin typeface="Times New Roman"/>
                <a:ea typeface="Times New Roman"/>
                <a:cs typeface="Times New Roman"/>
                <a:sym typeface="Times New Roman"/>
              </a:rPr>
              <a:t>KPI 1:</a:t>
            </a:r>
            <a:r>
              <a:rPr lang="en" sz="1400" b="0" i="0" u="sng" strike="noStrike" cap="none">
                <a:solidFill>
                  <a:srgbClr val="000000"/>
                </a:solidFill>
                <a:latin typeface="Times New Roman"/>
                <a:ea typeface="Times New Roman"/>
                <a:cs typeface="Times New Roman"/>
                <a:sym typeface="Times New Roman"/>
              </a:rPr>
              <a:t> </a:t>
            </a:r>
            <a:r>
              <a:rPr lang="en" sz="1400" b="1" i="0" u="sng" strike="noStrike" cap="none">
                <a:solidFill>
                  <a:srgbClr val="000000"/>
                </a:solidFill>
                <a:latin typeface="Times New Roman"/>
                <a:ea typeface="Times New Roman"/>
                <a:cs typeface="Times New Roman"/>
                <a:sym typeface="Times New Roman"/>
              </a:rPr>
              <a:t>Increase Sales – Grow monthly sales by 10% per month YoY</a:t>
            </a:r>
            <a:r>
              <a:rPr lang="en" sz="1400" b="0" i="0" u="sng" strike="noStrike" cap="none">
                <a:solidFill>
                  <a:srgbClr val="000000"/>
                </a:solidFill>
                <a:latin typeface="Times New Roman"/>
                <a:ea typeface="Times New Roman"/>
                <a:cs typeface="Times New Roman"/>
                <a:sym typeface="Times New Roman"/>
              </a:rPr>
              <a:t>:</a:t>
            </a:r>
            <a:endParaRPr sz="1400" b="0" i="0" u="sng"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200"/>
              <a:buFont typeface="Arial"/>
              <a:buNone/>
            </a:pPr>
            <a:r>
              <a:rPr lang="en" sz="1200">
                <a:solidFill>
                  <a:srgbClr val="0000FF"/>
                </a:solidFill>
                <a:uFill>
                  <a:noFill/>
                </a:uFill>
                <a:latin typeface="Times New Roman"/>
                <a:ea typeface="Times New Roman"/>
                <a:cs typeface="Times New Roman"/>
                <a:sym typeface="Times New Roman"/>
                <a:hlinkClick r:id="rId3">
                  <a:extLst>
                    <a:ext uri="{A12FA001-AC4F-418D-AE19-62706E023703}">
                      <ahyp:hlinkClr xmlns:ahyp="http://schemas.microsoft.com/office/drawing/2018/hyperlinkcolor" val="tx"/>
                    </a:ext>
                  </a:extLst>
                </a:hlinkClick>
              </a:rPr>
              <a:t>https://app.powerbi.com/links/r-Ghszwuss?ctid=73458443-1627-4091-8b39-2222134907c5&amp;pbi_source=linkShare&amp;bookmarkGuid=35573cbd-811e-4059-9218-f137fc4756ab</a:t>
            </a:r>
            <a:endParaRPr sz="1400" b="0" i="0" strike="noStrike" cap="none">
              <a:solidFill>
                <a:srgbClr val="0000FF"/>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400"/>
              <a:buFont typeface="Arial"/>
              <a:buNone/>
            </a:pPr>
            <a:r>
              <a:rPr lang="en" sz="1400" b="1" i="0" u="sng" strike="noStrike" cap="none">
                <a:solidFill>
                  <a:srgbClr val="000000"/>
                </a:solidFill>
                <a:latin typeface="Times New Roman"/>
                <a:ea typeface="Times New Roman"/>
                <a:cs typeface="Times New Roman"/>
                <a:sym typeface="Times New Roman"/>
              </a:rPr>
              <a:t>KPI 2: </a:t>
            </a:r>
            <a:r>
              <a:rPr lang="en" sz="1400" b="0" i="0" u="sng" strike="noStrike" cap="none">
                <a:solidFill>
                  <a:srgbClr val="000000"/>
                </a:solidFill>
                <a:latin typeface="Times New Roman"/>
                <a:ea typeface="Times New Roman"/>
                <a:cs typeface="Times New Roman"/>
                <a:sym typeface="Times New Roman"/>
              </a:rPr>
              <a:t> </a:t>
            </a:r>
            <a:r>
              <a:rPr lang="en" sz="1400" b="1" i="0" u="sng" strike="noStrike" cap="none">
                <a:solidFill>
                  <a:srgbClr val="000000"/>
                </a:solidFill>
                <a:latin typeface="Times New Roman"/>
                <a:ea typeface="Times New Roman"/>
                <a:cs typeface="Times New Roman"/>
                <a:sym typeface="Times New Roman"/>
              </a:rPr>
              <a:t>Increase Customer Satisfaction - Reduce late deliveries to &lt;50%</a:t>
            </a:r>
            <a:r>
              <a:rPr lang="en" sz="1400" b="0" i="0" u="sng" strike="noStrike" cap="none">
                <a:solidFill>
                  <a:srgbClr val="000000"/>
                </a:solidFill>
                <a:latin typeface="Times New Roman"/>
                <a:ea typeface="Times New Roman"/>
                <a:cs typeface="Times New Roman"/>
                <a:sym typeface="Times New Roman"/>
              </a:rPr>
              <a:t>:</a:t>
            </a:r>
            <a:r>
              <a:rPr lang="en" sz="1400" b="0" i="0" u="none" strike="noStrike" cap="none">
                <a:solidFill>
                  <a:srgbClr val="000000"/>
                </a:solidFill>
                <a:latin typeface="Times New Roman"/>
                <a:ea typeface="Times New Roman"/>
                <a:cs typeface="Times New Roman"/>
                <a:sym typeface="Times New Roman"/>
              </a:rPr>
              <a:t> </a:t>
            </a:r>
            <a:r>
              <a:rPr lang="en" sz="1200" b="0" i="0" u="none" strike="noStrike" cap="none">
                <a:solidFill>
                  <a:srgbClr val="0000FF"/>
                </a:solidFill>
                <a:uFill>
                  <a:noFill/>
                </a:uFill>
                <a:latin typeface="Times New Roman"/>
                <a:ea typeface="Times New Roman"/>
                <a:cs typeface="Times New Roman"/>
                <a:sym typeface="Times New Roman"/>
                <a:hlinkClick r:id="rId4">
                  <a:extLst>
                    <a:ext uri="{A12FA001-AC4F-418D-AE19-62706E023703}">
                      <ahyp:hlinkClr xmlns:ahyp="http://schemas.microsoft.com/office/drawing/2018/hyperlinkcolor" val="tx"/>
                    </a:ext>
                  </a:extLst>
                </a:hlinkClick>
              </a:rPr>
              <a:t>https://app.powerbi.com/links/2mzy_RG4KO?ctid=73458443-1627-4091-8b39-2222134907c5&amp;pbi_source=linkShare</a:t>
            </a:r>
            <a:r>
              <a:rPr lang="en" sz="1200" b="0" i="0" u="none" strike="noStrike" cap="none">
                <a:solidFill>
                  <a:srgbClr val="0000FF"/>
                </a:solidFill>
                <a:latin typeface="Times New Roman"/>
                <a:ea typeface="Times New Roman"/>
                <a:cs typeface="Times New Roman"/>
                <a:sym typeface="Times New Roman"/>
              </a:rPr>
              <a:t> </a:t>
            </a:r>
            <a:endParaRPr sz="1200" b="0" i="0" u="none" strike="noStrike" cap="none">
              <a:solidFill>
                <a:srgbClr val="0000FF"/>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400"/>
              <a:buFont typeface="Arial"/>
              <a:buNone/>
            </a:pPr>
            <a:r>
              <a:rPr lang="en" sz="1400" b="1" i="0" u="sng" strike="noStrike" cap="none">
                <a:solidFill>
                  <a:srgbClr val="000000"/>
                </a:solidFill>
                <a:latin typeface="Times New Roman"/>
                <a:ea typeface="Times New Roman"/>
                <a:cs typeface="Times New Roman"/>
                <a:sym typeface="Times New Roman"/>
              </a:rPr>
              <a:t>KPI 3: Identify new emerging markets/geographies to target them better &amp; increase sales</a:t>
            </a:r>
            <a:r>
              <a:rPr lang="en" sz="1400" b="0" i="0" u="sng" strike="noStrike" cap="none">
                <a:solidFill>
                  <a:srgbClr val="000000"/>
                </a:solidFill>
                <a:latin typeface="Times New Roman"/>
                <a:ea typeface="Times New Roman"/>
                <a:cs typeface="Times New Roman"/>
                <a:sym typeface="Times New Roman"/>
              </a:rPr>
              <a:t>:</a:t>
            </a:r>
            <a:br>
              <a:rPr lang="en" sz="1400" b="0" i="0" u="none" strike="noStrike" cap="none">
                <a:solidFill>
                  <a:srgbClr val="000000"/>
                </a:solidFill>
                <a:latin typeface="Times New Roman"/>
                <a:ea typeface="Times New Roman"/>
                <a:cs typeface="Times New Roman"/>
                <a:sym typeface="Times New Roman"/>
              </a:rPr>
            </a:br>
            <a:r>
              <a:rPr lang="en" sz="1200" b="0" i="0" u="none" strike="noStrike" cap="none">
                <a:solidFill>
                  <a:srgbClr val="0000FF"/>
                </a:solidFill>
                <a:uFill>
                  <a:noFill/>
                </a:uFill>
                <a:latin typeface="Times New Roman"/>
                <a:ea typeface="Times New Roman"/>
                <a:cs typeface="Times New Roman"/>
                <a:sym typeface="Times New Roman"/>
                <a:hlinkClick r:id="rId5">
                  <a:extLst>
                    <a:ext uri="{A12FA001-AC4F-418D-AE19-62706E023703}">
                      <ahyp:hlinkClr xmlns:ahyp="http://schemas.microsoft.com/office/drawing/2018/hyperlinkcolor" val="tx"/>
                    </a:ext>
                  </a:extLst>
                </a:hlinkClick>
              </a:rPr>
              <a:t>https://app.powerbi.com/links/ndsHOxi234?ctid=73458443-1627-4091-8b39-2222134907c5&amp;pbi_source=linkShare</a:t>
            </a:r>
            <a:r>
              <a:rPr lang="en" sz="1200" b="0" i="0" u="none" strike="noStrike" cap="none">
                <a:solidFill>
                  <a:srgbClr val="0000FF"/>
                </a:solidFill>
                <a:latin typeface="Times New Roman"/>
                <a:ea typeface="Times New Roman"/>
                <a:cs typeface="Times New Roman"/>
                <a:sym typeface="Times New Roman"/>
              </a:rPr>
              <a:t> </a:t>
            </a:r>
            <a:endParaRPr sz="1200" b="0" i="0" u="none" strike="noStrike" cap="none">
              <a:solidFill>
                <a:srgbClr val="0000FF"/>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400"/>
              <a:buFont typeface="Arial"/>
              <a:buNone/>
            </a:pPr>
            <a:r>
              <a:rPr lang="en" sz="1400" b="1" i="0" u="sng" strike="noStrike" cap="none">
                <a:solidFill>
                  <a:srgbClr val="000000"/>
                </a:solidFill>
                <a:latin typeface="Times New Roman"/>
                <a:ea typeface="Times New Roman"/>
                <a:cs typeface="Times New Roman"/>
                <a:sym typeface="Times New Roman"/>
              </a:rPr>
              <a:t>KPI 4:</a:t>
            </a:r>
            <a:r>
              <a:rPr lang="en" sz="1400" b="0" i="0" u="sng" strike="noStrike" cap="none">
                <a:solidFill>
                  <a:srgbClr val="000000"/>
                </a:solidFill>
                <a:latin typeface="Times New Roman"/>
                <a:ea typeface="Times New Roman"/>
                <a:cs typeface="Times New Roman"/>
                <a:sym typeface="Times New Roman"/>
              </a:rPr>
              <a:t> </a:t>
            </a:r>
            <a:r>
              <a:rPr lang="en" sz="1400" b="1" i="0" u="sng" strike="noStrike" cap="none">
                <a:solidFill>
                  <a:srgbClr val="000000"/>
                </a:solidFill>
                <a:latin typeface="Times New Roman"/>
                <a:ea typeface="Times New Roman"/>
                <a:cs typeface="Times New Roman"/>
                <a:sym typeface="Times New Roman"/>
              </a:rPr>
              <a:t>Reduce potentially harmful impacts on bottom line (i.e. fraud, canceled orders, etc.)</a:t>
            </a:r>
            <a:r>
              <a:rPr lang="en" sz="1400" b="0" i="0" u="sng" strike="noStrike" cap="none">
                <a:solidFill>
                  <a:srgbClr val="000000"/>
                </a:solidFill>
                <a:latin typeface="Times New Roman"/>
                <a:ea typeface="Times New Roman"/>
                <a:cs typeface="Times New Roman"/>
                <a:sym typeface="Times New Roman"/>
              </a:rPr>
              <a:t>: </a:t>
            </a:r>
            <a:endParaRPr sz="1400" b="0" i="0" u="sng" strike="noStrike" cap="none">
              <a:solidFill>
                <a:srgbClr val="000000"/>
              </a:solidFill>
              <a:latin typeface="Times New Roman"/>
              <a:ea typeface="Times New Roman"/>
              <a:cs typeface="Times New Roman"/>
              <a:sym typeface="Times New Roman"/>
            </a:endParaRPr>
          </a:p>
          <a:p>
            <a:pPr marL="0" marR="0" lvl="0" indent="0" algn="l" rtl="0">
              <a:lnSpc>
                <a:spcPct val="115000"/>
              </a:lnSpc>
              <a:spcBef>
                <a:spcPts val="0"/>
              </a:spcBef>
              <a:spcAft>
                <a:spcPts val="0"/>
              </a:spcAft>
              <a:buClr>
                <a:srgbClr val="000000"/>
              </a:buClr>
              <a:buSzPts val="1200"/>
              <a:buFont typeface="Arial"/>
              <a:buNone/>
            </a:pPr>
            <a:r>
              <a:rPr lang="en" sz="1200" b="0" i="0" u="none" strike="noStrike" cap="none">
                <a:solidFill>
                  <a:srgbClr val="0000FF"/>
                </a:solidFill>
                <a:uFill>
                  <a:noFill/>
                </a:uFill>
                <a:latin typeface="Times New Roman"/>
                <a:ea typeface="Times New Roman"/>
                <a:cs typeface="Times New Roman"/>
                <a:sym typeface="Times New Roman"/>
                <a:hlinkClick r:id="rId6">
                  <a:extLst>
                    <a:ext uri="{A12FA001-AC4F-418D-AE19-62706E023703}">
                      <ahyp:hlinkClr xmlns:ahyp="http://schemas.microsoft.com/office/drawing/2018/hyperlinkcolor" val="tx"/>
                    </a:ext>
                  </a:extLst>
                </a:hlinkClick>
              </a:rPr>
              <a:t>https://app.powerbi.com/groups/me/reports/dd4a4141-193d-406a-8fe5-3dd13fa00afb?ctid=73458443-1627-4091-8b39-2222134907c5&amp;pbi_source=linkShare</a:t>
            </a:r>
            <a:endParaRPr sz="1200" b="0" i="0" u="none" strike="noStrike" cap="none">
              <a:solidFill>
                <a:srgbClr val="0000FF"/>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g11df3801f4b_0_8"/>
          <p:cNvSpPr txBox="1">
            <a:spLocks noGrp="1"/>
          </p:cNvSpPr>
          <p:nvPr>
            <p:ph type="title"/>
          </p:nvPr>
        </p:nvSpPr>
        <p:spPr>
          <a:xfrm>
            <a:off x="616125" y="292875"/>
            <a:ext cx="7704000" cy="4749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200"/>
              <a:buNone/>
            </a:pPr>
            <a:r>
              <a:rPr lang="en"/>
              <a:t>Dashboard Mockup</a:t>
            </a:r>
            <a:endParaRPr/>
          </a:p>
        </p:txBody>
      </p:sp>
      <p:pic>
        <p:nvPicPr>
          <p:cNvPr id="402" name="Google Shape;402;g11df3801f4b_0_8"/>
          <p:cNvPicPr preferRelativeResize="0"/>
          <p:nvPr/>
        </p:nvPicPr>
        <p:blipFill rotWithShape="1">
          <a:blip r:embed="rId3">
            <a:alphaModFix/>
          </a:blip>
          <a:srcRect/>
          <a:stretch/>
        </p:blipFill>
        <p:spPr>
          <a:xfrm>
            <a:off x="822038" y="917000"/>
            <a:ext cx="7292175" cy="4001449"/>
          </a:xfrm>
          <a:prstGeom prst="rect">
            <a:avLst/>
          </a:prstGeom>
          <a:noFill/>
          <a:ln>
            <a:noFill/>
          </a:ln>
        </p:spPr>
      </p:pic>
      <p:sp>
        <p:nvSpPr>
          <p:cNvPr id="403" name="Google Shape;403;g11df3801f4b_0_8"/>
          <p:cNvSpPr txBox="1">
            <a:spLocks noGrp="1"/>
          </p:cNvSpPr>
          <p:nvPr>
            <p:ph type="title" idx="4294967295"/>
          </p:nvPr>
        </p:nvSpPr>
        <p:spPr>
          <a:xfrm>
            <a:off x="1356325" y="248475"/>
            <a:ext cx="733500" cy="5637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000"/>
              <a:buNone/>
            </a:pPr>
            <a:r>
              <a:rPr lang="en"/>
              <a:t>05</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g11df3801f4b_0_38"/>
          <p:cNvSpPr txBox="1">
            <a:spLocks noGrp="1"/>
          </p:cNvSpPr>
          <p:nvPr>
            <p:ph type="title"/>
          </p:nvPr>
        </p:nvSpPr>
        <p:spPr>
          <a:xfrm>
            <a:off x="708825" y="2272650"/>
            <a:ext cx="5443500" cy="1728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6000"/>
              <a:buNone/>
            </a:pPr>
            <a:r>
              <a:rPr lang="en"/>
              <a:t>Thank you for your attention!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2"/>
          <p:cNvSpPr txBox="1">
            <a:spLocks noGrp="1"/>
          </p:cNvSpPr>
          <p:nvPr>
            <p:ph type="title"/>
          </p:nvPr>
        </p:nvSpPr>
        <p:spPr>
          <a:xfrm>
            <a:off x="1350875" y="1579775"/>
            <a:ext cx="2582400" cy="527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400"/>
              <a:buNone/>
            </a:pPr>
            <a:r>
              <a:rPr lang="en"/>
              <a:t>Subject + Dataset</a:t>
            </a:r>
            <a:endParaRPr/>
          </a:p>
        </p:txBody>
      </p:sp>
      <p:sp>
        <p:nvSpPr>
          <p:cNvPr id="271" name="Google Shape;271;p2"/>
          <p:cNvSpPr txBox="1">
            <a:spLocks noGrp="1"/>
          </p:cNvSpPr>
          <p:nvPr>
            <p:ph type="title" idx="3"/>
          </p:nvPr>
        </p:nvSpPr>
        <p:spPr>
          <a:xfrm>
            <a:off x="5658701" y="1579775"/>
            <a:ext cx="2924400" cy="527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400"/>
              <a:buNone/>
            </a:pPr>
            <a:r>
              <a:rPr lang="en"/>
              <a:t>Audience + Context</a:t>
            </a:r>
            <a:endParaRPr/>
          </a:p>
        </p:txBody>
      </p:sp>
      <p:sp>
        <p:nvSpPr>
          <p:cNvPr id="272" name="Google Shape;272;p2"/>
          <p:cNvSpPr txBox="1">
            <a:spLocks noGrp="1"/>
          </p:cNvSpPr>
          <p:nvPr>
            <p:ph type="title" idx="5"/>
          </p:nvPr>
        </p:nvSpPr>
        <p:spPr>
          <a:xfrm>
            <a:off x="1353099" y="2592713"/>
            <a:ext cx="2302500" cy="527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400"/>
              <a:buNone/>
            </a:pPr>
            <a:r>
              <a:rPr lang="en"/>
              <a:t>Data Analysis</a:t>
            </a:r>
            <a:endParaRPr/>
          </a:p>
        </p:txBody>
      </p:sp>
      <p:sp>
        <p:nvSpPr>
          <p:cNvPr id="273" name="Google Shape;273;p2"/>
          <p:cNvSpPr txBox="1">
            <a:spLocks noGrp="1"/>
          </p:cNvSpPr>
          <p:nvPr>
            <p:ph type="title" idx="7"/>
          </p:nvPr>
        </p:nvSpPr>
        <p:spPr>
          <a:xfrm>
            <a:off x="5655775" y="2592713"/>
            <a:ext cx="2751600" cy="527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400"/>
              <a:buNone/>
            </a:pPr>
            <a:r>
              <a:rPr lang="en"/>
              <a:t>Visual Creation</a:t>
            </a:r>
            <a:endParaRPr/>
          </a:p>
        </p:txBody>
      </p:sp>
      <p:sp>
        <p:nvSpPr>
          <p:cNvPr id="274" name="Google Shape;274;p2"/>
          <p:cNvSpPr txBox="1">
            <a:spLocks noGrp="1"/>
          </p:cNvSpPr>
          <p:nvPr>
            <p:ph type="title" idx="16"/>
          </p:nvPr>
        </p:nvSpPr>
        <p:spPr>
          <a:xfrm>
            <a:off x="720000" y="542975"/>
            <a:ext cx="7704000" cy="4749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200"/>
              <a:buNone/>
            </a:pPr>
            <a:r>
              <a:rPr lang="en"/>
              <a:t>TABLE OF CONTENTS</a:t>
            </a:r>
            <a:endParaRPr/>
          </a:p>
        </p:txBody>
      </p:sp>
      <p:sp>
        <p:nvSpPr>
          <p:cNvPr id="275" name="Google Shape;275;p2"/>
          <p:cNvSpPr txBox="1">
            <a:spLocks noGrp="1"/>
          </p:cNvSpPr>
          <p:nvPr>
            <p:ph type="title" idx="2"/>
          </p:nvPr>
        </p:nvSpPr>
        <p:spPr>
          <a:xfrm>
            <a:off x="821475" y="1607625"/>
            <a:ext cx="503100" cy="4848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000"/>
              <a:buNone/>
            </a:pPr>
            <a:r>
              <a:rPr lang="en"/>
              <a:t>01</a:t>
            </a:r>
            <a:endParaRPr/>
          </a:p>
        </p:txBody>
      </p:sp>
      <p:sp>
        <p:nvSpPr>
          <p:cNvPr id="276" name="Google Shape;276;p2"/>
          <p:cNvSpPr txBox="1">
            <a:spLocks noGrp="1"/>
          </p:cNvSpPr>
          <p:nvPr>
            <p:ph type="title" idx="17"/>
          </p:nvPr>
        </p:nvSpPr>
        <p:spPr>
          <a:xfrm>
            <a:off x="5126353" y="1607625"/>
            <a:ext cx="503100" cy="4848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000"/>
              <a:buNone/>
            </a:pPr>
            <a:r>
              <a:rPr lang="en"/>
              <a:t>02</a:t>
            </a:r>
            <a:endParaRPr/>
          </a:p>
        </p:txBody>
      </p:sp>
      <p:sp>
        <p:nvSpPr>
          <p:cNvPr id="277" name="Google Shape;277;p2"/>
          <p:cNvSpPr txBox="1">
            <a:spLocks noGrp="1"/>
          </p:cNvSpPr>
          <p:nvPr>
            <p:ph type="title" idx="18"/>
          </p:nvPr>
        </p:nvSpPr>
        <p:spPr>
          <a:xfrm>
            <a:off x="821475" y="2620563"/>
            <a:ext cx="503100" cy="4848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000"/>
              <a:buNone/>
            </a:pPr>
            <a:r>
              <a:rPr lang="en"/>
              <a:t>03</a:t>
            </a:r>
            <a:endParaRPr/>
          </a:p>
        </p:txBody>
      </p:sp>
      <p:sp>
        <p:nvSpPr>
          <p:cNvPr id="278" name="Google Shape;278;p2"/>
          <p:cNvSpPr txBox="1">
            <a:spLocks noGrp="1"/>
          </p:cNvSpPr>
          <p:nvPr>
            <p:ph type="title" idx="19"/>
          </p:nvPr>
        </p:nvSpPr>
        <p:spPr>
          <a:xfrm>
            <a:off x="5126350" y="2616638"/>
            <a:ext cx="503100" cy="4848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000"/>
              <a:buNone/>
            </a:pPr>
            <a:r>
              <a:rPr lang="en"/>
              <a:t>04</a:t>
            </a:r>
            <a:endParaRPr/>
          </a:p>
        </p:txBody>
      </p:sp>
      <p:sp>
        <p:nvSpPr>
          <p:cNvPr id="279" name="Google Shape;279;p2"/>
          <p:cNvSpPr txBox="1">
            <a:spLocks noGrp="1"/>
          </p:cNvSpPr>
          <p:nvPr>
            <p:ph type="title" idx="7"/>
          </p:nvPr>
        </p:nvSpPr>
        <p:spPr>
          <a:xfrm>
            <a:off x="3460900" y="3497275"/>
            <a:ext cx="2751600" cy="527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400"/>
              <a:buNone/>
            </a:pPr>
            <a:r>
              <a:rPr lang="en"/>
              <a:t>Dashboard Mockup</a:t>
            </a:r>
            <a:endParaRPr/>
          </a:p>
        </p:txBody>
      </p:sp>
      <p:sp>
        <p:nvSpPr>
          <p:cNvPr id="280" name="Google Shape;280;p2"/>
          <p:cNvSpPr txBox="1">
            <a:spLocks noGrp="1"/>
          </p:cNvSpPr>
          <p:nvPr>
            <p:ph type="title" idx="19"/>
          </p:nvPr>
        </p:nvSpPr>
        <p:spPr>
          <a:xfrm>
            <a:off x="2931475" y="3521200"/>
            <a:ext cx="503100" cy="4848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000"/>
              <a:buNone/>
            </a:pPr>
            <a:r>
              <a:rPr lang="en"/>
              <a:t>05</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cxnSp>
        <p:nvCxnSpPr>
          <p:cNvPr id="285" name="Google Shape;285;g118a45f0c13_0_1002"/>
          <p:cNvCxnSpPr/>
          <p:nvPr/>
        </p:nvCxnSpPr>
        <p:spPr>
          <a:xfrm>
            <a:off x="846475" y="445025"/>
            <a:ext cx="346800" cy="0"/>
          </a:xfrm>
          <a:prstGeom prst="straightConnector1">
            <a:avLst/>
          </a:prstGeom>
          <a:noFill/>
          <a:ln w="28575" cap="flat" cmpd="sng">
            <a:solidFill>
              <a:schemeClr val="dk1"/>
            </a:solidFill>
            <a:prstDash val="solid"/>
            <a:round/>
            <a:headEnd type="none" w="sm" len="sm"/>
            <a:tailEnd type="none" w="sm" len="sm"/>
          </a:ln>
        </p:spPr>
      </p:cxnSp>
      <p:sp>
        <p:nvSpPr>
          <p:cNvPr id="286" name="Google Shape;286;g118a45f0c13_0_1002"/>
          <p:cNvSpPr txBox="1"/>
          <p:nvPr/>
        </p:nvSpPr>
        <p:spPr>
          <a:xfrm>
            <a:off x="76200" y="1027050"/>
            <a:ext cx="4144800" cy="2784600"/>
          </a:xfrm>
          <a:prstGeom prst="rect">
            <a:avLst/>
          </a:prstGeom>
          <a:noFill/>
          <a:ln>
            <a:noFill/>
          </a:ln>
        </p:spPr>
        <p:txBody>
          <a:bodyPr spcFirstLastPara="1" wrap="square" lIns="91425" tIns="91425" rIns="91425" bIns="91425" anchor="t" anchorCtr="0">
            <a:spAutoFit/>
          </a:bodyPr>
          <a:lstStyle/>
          <a:p>
            <a:pPr marL="0" marR="0" lvl="0" indent="0" algn="just" rtl="0">
              <a:lnSpc>
                <a:spcPct val="115000"/>
              </a:lnSpc>
              <a:spcBef>
                <a:spcPts val="1200"/>
              </a:spcBef>
              <a:spcAft>
                <a:spcPts val="0"/>
              </a:spcAft>
              <a:buClr>
                <a:srgbClr val="000000"/>
              </a:buClr>
              <a:buSzPts val="1400"/>
              <a:buFont typeface="Arial"/>
              <a:buNone/>
            </a:pPr>
            <a:r>
              <a:rPr lang="en" sz="1400" b="1" i="0" u="none" strike="noStrike" cap="none">
                <a:solidFill>
                  <a:srgbClr val="000000"/>
                </a:solidFill>
                <a:latin typeface="Abhaya Libre"/>
                <a:ea typeface="Abhaya Libre"/>
                <a:cs typeface="Abhaya Libre"/>
                <a:sym typeface="Abhaya Libre"/>
              </a:rPr>
              <a:t>       </a:t>
            </a:r>
            <a:r>
              <a:rPr lang="en" sz="1400" b="1" i="0" u="sng" strike="noStrike" cap="none">
                <a:solidFill>
                  <a:srgbClr val="000000"/>
                </a:solidFill>
                <a:latin typeface="Abhaya Libre"/>
                <a:ea typeface="Abhaya Libre"/>
                <a:cs typeface="Abhaya Libre"/>
                <a:sym typeface="Abhaya Libre"/>
              </a:rPr>
              <a:t>Subject: Online Sales Data</a:t>
            </a:r>
            <a:endParaRPr sz="1400" b="1" i="0" u="sng" strike="noStrike" cap="none">
              <a:solidFill>
                <a:srgbClr val="000000"/>
              </a:solidFill>
              <a:latin typeface="Abhaya Libre"/>
              <a:ea typeface="Abhaya Libre"/>
              <a:cs typeface="Abhaya Libre"/>
              <a:sym typeface="Abhaya Libre"/>
            </a:endParaRPr>
          </a:p>
          <a:p>
            <a:pPr marL="457200" marR="0" lvl="0" indent="-317500" algn="just" rtl="0">
              <a:lnSpc>
                <a:spcPct val="115000"/>
              </a:lnSpc>
              <a:spcBef>
                <a:spcPts val="1200"/>
              </a:spcBef>
              <a:spcAft>
                <a:spcPts val="0"/>
              </a:spcAft>
              <a:buClr>
                <a:srgbClr val="000000"/>
              </a:buClr>
              <a:buSzPts val="1400"/>
              <a:buFont typeface="Abhaya Libre Medium"/>
              <a:buChar char="-"/>
            </a:pPr>
            <a:r>
              <a:rPr lang="en" sz="1400" b="0" i="0" u="none" strike="noStrike" cap="none">
                <a:solidFill>
                  <a:srgbClr val="000000"/>
                </a:solidFill>
                <a:latin typeface="Abhaya Libre Medium"/>
                <a:ea typeface="Abhaya Libre Medium"/>
                <a:cs typeface="Abhaya Libre Medium"/>
                <a:sym typeface="Abhaya Libre Medium"/>
              </a:rPr>
              <a:t>The dataset chosen contains </a:t>
            </a:r>
            <a:r>
              <a:rPr lang="en" sz="1400" b="1" i="0" u="none" strike="noStrike" cap="none">
                <a:solidFill>
                  <a:srgbClr val="000000"/>
                </a:solidFill>
                <a:latin typeface="Abhaya Libre"/>
                <a:ea typeface="Abhaya Libre"/>
                <a:cs typeface="Abhaya Libre"/>
                <a:sym typeface="Abhaya Libre"/>
              </a:rPr>
              <a:t>online sales data </a:t>
            </a:r>
            <a:r>
              <a:rPr lang="en" sz="1400" b="0" i="0" u="none" strike="noStrike" cap="none">
                <a:solidFill>
                  <a:srgbClr val="000000"/>
                </a:solidFill>
                <a:latin typeface="Abhaya Libre Medium"/>
                <a:ea typeface="Abhaya Libre Medium"/>
                <a:cs typeface="Abhaya Libre Medium"/>
                <a:sym typeface="Abhaya Libre Medium"/>
              </a:rPr>
              <a:t>from </a:t>
            </a:r>
            <a:r>
              <a:rPr lang="en" sz="1400" b="1" i="0" u="none" strike="noStrike" cap="none">
                <a:solidFill>
                  <a:srgbClr val="000000"/>
                </a:solidFill>
                <a:latin typeface="Abhaya Libre"/>
                <a:ea typeface="Abhaya Libre"/>
                <a:cs typeface="Abhaya Libre"/>
                <a:sym typeface="Abhaya Libre"/>
              </a:rPr>
              <a:t>DataCo Global</a:t>
            </a:r>
            <a:r>
              <a:rPr lang="en" sz="1400" b="0" i="0" u="none" strike="noStrike" cap="none">
                <a:solidFill>
                  <a:srgbClr val="000000"/>
                </a:solidFill>
                <a:latin typeface="Abhaya Libre Medium"/>
                <a:ea typeface="Abhaya Libre Medium"/>
                <a:cs typeface="Abhaya Libre Medium"/>
                <a:sym typeface="Abhaya Libre Medium"/>
              </a:rPr>
              <a:t>.</a:t>
            </a:r>
            <a:endParaRPr sz="1400" b="0" i="0" u="none" strike="noStrike" cap="none">
              <a:solidFill>
                <a:srgbClr val="000000"/>
              </a:solidFill>
              <a:latin typeface="Abhaya Libre Medium"/>
              <a:ea typeface="Abhaya Libre Medium"/>
              <a:cs typeface="Abhaya Libre Medium"/>
              <a:sym typeface="Abhaya Libre Medium"/>
            </a:endParaRPr>
          </a:p>
          <a:p>
            <a:pPr marL="457200" marR="0" lvl="0" indent="-317500" algn="just" rtl="0">
              <a:lnSpc>
                <a:spcPct val="115000"/>
              </a:lnSpc>
              <a:spcBef>
                <a:spcPts val="0"/>
              </a:spcBef>
              <a:spcAft>
                <a:spcPts val="0"/>
              </a:spcAft>
              <a:buClr>
                <a:srgbClr val="000000"/>
              </a:buClr>
              <a:buSzPts val="1400"/>
              <a:buFont typeface="Abhaya Libre Medium"/>
              <a:buChar char="-"/>
            </a:pPr>
            <a:r>
              <a:rPr lang="en" sz="1400" b="0" i="0" u="none" strike="noStrike" cap="none">
                <a:solidFill>
                  <a:srgbClr val="000000"/>
                </a:solidFill>
                <a:latin typeface="Abhaya Libre Medium"/>
                <a:ea typeface="Abhaya Libre Medium"/>
                <a:cs typeface="Abhaya Libre Medium"/>
                <a:sym typeface="Abhaya Libre Medium"/>
              </a:rPr>
              <a:t>The company is an online store, selling products across the main </a:t>
            </a:r>
            <a:r>
              <a:rPr lang="en" sz="1400" b="1" i="0" u="none" strike="noStrike" cap="none">
                <a:solidFill>
                  <a:srgbClr val="000000"/>
                </a:solidFill>
                <a:latin typeface="Abhaya Libre"/>
                <a:ea typeface="Abhaya Libre"/>
                <a:cs typeface="Abhaya Libre"/>
                <a:sym typeface="Abhaya Libre"/>
              </a:rPr>
              <a:t>categories of clothing, sports, and electronic supplies</a:t>
            </a:r>
            <a:r>
              <a:rPr lang="en" sz="1400" b="0" i="0" u="none" strike="noStrike" cap="none">
                <a:solidFill>
                  <a:srgbClr val="000000"/>
                </a:solidFill>
                <a:latin typeface="Abhaya Libre Medium"/>
                <a:ea typeface="Abhaya Libre Medium"/>
                <a:cs typeface="Abhaya Libre Medium"/>
                <a:sym typeface="Abhaya Libre Medium"/>
              </a:rPr>
              <a:t>.</a:t>
            </a:r>
            <a:endParaRPr sz="1400" b="0" i="0" u="none" strike="noStrike" cap="none">
              <a:solidFill>
                <a:srgbClr val="000000"/>
              </a:solidFill>
              <a:latin typeface="Abhaya Libre Medium"/>
              <a:ea typeface="Abhaya Libre Medium"/>
              <a:cs typeface="Abhaya Libre Medium"/>
              <a:sym typeface="Abhaya Libre Medium"/>
            </a:endParaRPr>
          </a:p>
          <a:p>
            <a:pPr marL="457200" marR="0" lvl="0" indent="-298450" algn="just" rtl="0">
              <a:lnSpc>
                <a:spcPct val="115000"/>
              </a:lnSpc>
              <a:spcBef>
                <a:spcPts val="0"/>
              </a:spcBef>
              <a:spcAft>
                <a:spcPts val="0"/>
              </a:spcAft>
              <a:buClr>
                <a:srgbClr val="000000"/>
              </a:buClr>
              <a:buSzPts val="1100"/>
              <a:buFont typeface="Arial"/>
              <a:buChar char="-"/>
            </a:pPr>
            <a:r>
              <a:rPr lang="en" sz="1400" b="0" i="0" u="none" strike="noStrike" cap="none">
                <a:solidFill>
                  <a:srgbClr val="000000"/>
                </a:solidFill>
                <a:latin typeface="Abhaya Libre Medium"/>
                <a:ea typeface="Abhaya Libre Medium"/>
                <a:cs typeface="Abhaya Libre Medium"/>
                <a:sym typeface="Abhaya Libre Medium"/>
              </a:rPr>
              <a:t>They have international operations, receiving and delivering orders in 5 main markets: </a:t>
            </a:r>
            <a:br>
              <a:rPr lang="en" sz="1400" b="0" i="0" u="none" strike="noStrike" cap="none">
                <a:solidFill>
                  <a:srgbClr val="000000"/>
                </a:solidFill>
                <a:latin typeface="Abhaya Libre Medium"/>
                <a:ea typeface="Abhaya Libre Medium"/>
                <a:cs typeface="Abhaya Libre Medium"/>
                <a:sym typeface="Abhaya Libre Medium"/>
              </a:rPr>
            </a:br>
            <a:r>
              <a:rPr lang="en" sz="1400" b="1" i="0" u="none" strike="noStrike" cap="none">
                <a:solidFill>
                  <a:srgbClr val="000000"/>
                </a:solidFill>
                <a:latin typeface="Abhaya Libre"/>
                <a:ea typeface="Abhaya Libre"/>
                <a:cs typeface="Abhaya Libre"/>
                <a:sym typeface="Abhaya Libre"/>
              </a:rPr>
              <a:t>Africa , Europe , LATAM , Pacific Asia , USCA.</a:t>
            </a:r>
            <a:endParaRPr sz="1400" b="1" i="0" u="none" strike="noStrike" cap="none">
              <a:solidFill>
                <a:srgbClr val="000000"/>
              </a:solidFill>
              <a:latin typeface="Abhaya Libre"/>
              <a:ea typeface="Abhaya Libre"/>
              <a:cs typeface="Abhaya Libre"/>
              <a:sym typeface="Abhaya Libre"/>
            </a:endParaRPr>
          </a:p>
          <a:p>
            <a:pPr marL="457200" marR="0" lvl="0" indent="-298450" algn="just" rtl="0">
              <a:lnSpc>
                <a:spcPct val="115000"/>
              </a:lnSpc>
              <a:spcBef>
                <a:spcPts val="0"/>
              </a:spcBef>
              <a:spcAft>
                <a:spcPts val="0"/>
              </a:spcAft>
              <a:buClr>
                <a:srgbClr val="000000"/>
              </a:buClr>
              <a:buSzPts val="1100"/>
              <a:buFont typeface="Arial"/>
              <a:buChar char="-"/>
            </a:pPr>
            <a:r>
              <a:rPr lang="en" sz="1400" b="0" i="0" u="none" strike="noStrike" cap="none">
                <a:solidFill>
                  <a:srgbClr val="000000"/>
                </a:solidFill>
                <a:latin typeface="Abhaya Libre Medium"/>
                <a:ea typeface="Abhaya Libre Medium"/>
                <a:cs typeface="Abhaya Libre Medium"/>
                <a:sym typeface="Abhaya Libre Medium"/>
              </a:rPr>
              <a:t>The dataset can be found </a:t>
            </a:r>
            <a:r>
              <a:rPr lang="en" sz="1400" b="0" i="0" u="sng" strike="noStrike" cap="none">
                <a:solidFill>
                  <a:schemeClr val="hlink"/>
                </a:solidFill>
                <a:latin typeface="Abhaya Libre Medium"/>
                <a:ea typeface="Abhaya Libre Medium"/>
                <a:cs typeface="Abhaya Libre Medium"/>
                <a:sym typeface="Abhaya Libre Medium"/>
                <a:hlinkClick r:id="rId3"/>
              </a:rPr>
              <a:t>here</a:t>
            </a:r>
            <a:r>
              <a:rPr lang="en" sz="1400" b="0" i="0" u="none" strike="noStrike" cap="none">
                <a:solidFill>
                  <a:srgbClr val="000000"/>
                </a:solidFill>
                <a:latin typeface="Abhaya Libre Medium"/>
                <a:ea typeface="Abhaya Libre Medium"/>
                <a:cs typeface="Abhaya Libre Medium"/>
                <a:sym typeface="Abhaya Libre Medium"/>
              </a:rPr>
              <a:t>.</a:t>
            </a:r>
            <a:endParaRPr sz="1400" b="0" i="0" u="none" strike="noStrike" cap="none">
              <a:solidFill>
                <a:srgbClr val="000000"/>
              </a:solidFill>
              <a:latin typeface="Abhaya Libre Medium"/>
              <a:ea typeface="Abhaya Libre Medium"/>
              <a:cs typeface="Abhaya Libre Medium"/>
              <a:sym typeface="Abhaya Libre Medium"/>
            </a:endParaRPr>
          </a:p>
        </p:txBody>
      </p:sp>
      <p:sp>
        <p:nvSpPr>
          <p:cNvPr id="287" name="Google Shape;287;g118a45f0c13_0_1002"/>
          <p:cNvSpPr txBox="1"/>
          <p:nvPr/>
        </p:nvSpPr>
        <p:spPr>
          <a:xfrm>
            <a:off x="4221000" y="974675"/>
            <a:ext cx="4478100" cy="4208814"/>
          </a:xfrm>
          <a:prstGeom prst="rect">
            <a:avLst/>
          </a:prstGeom>
          <a:noFill/>
          <a:ln>
            <a:noFill/>
          </a:ln>
        </p:spPr>
        <p:txBody>
          <a:bodyPr spcFirstLastPara="1" wrap="square" lIns="91425" tIns="91425" rIns="91425" bIns="91425" anchor="t" anchorCtr="0">
            <a:spAutoFit/>
          </a:bodyPr>
          <a:lstStyle/>
          <a:p>
            <a:pPr marL="0" marR="0" lvl="0" indent="0" algn="just" rtl="0">
              <a:lnSpc>
                <a:spcPct val="115000"/>
              </a:lnSpc>
              <a:spcBef>
                <a:spcPts val="1200"/>
              </a:spcBef>
              <a:spcAft>
                <a:spcPts val="0"/>
              </a:spcAft>
              <a:buClr>
                <a:srgbClr val="000000"/>
              </a:buClr>
              <a:buSzPts val="1400"/>
              <a:buFont typeface="Arial"/>
              <a:buNone/>
            </a:pPr>
            <a:r>
              <a:rPr lang="en" sz="1400" b="1" i="0" u="none" strike="noStrike" cap="none" dirty="0">
                <a:solidFill>
                  <a:srgbClr val="000000"/>
                </a:solidFill>
                <a:latin typeface="Abhaya Libre"/>
                <a:ea typeface="Abhaya Libre"/>
                <a:cs typeface="Abhaya Libre"/>
                <a:sym typeface="Abhaya Libre"/>
              </a:rPr>
              <a:t>    </a:t>
            </a:r>
            <a:r>
              <a:rPr lang="en" sz="1400" b="1" i="0" u="sng" strike="noStrike" cap="none" dirty="0">
                <a:solidFill>
                  <a:srgbClr val="000000"/>
                </a:solidFill>
                <a:latin typeface="Abhaya Libre"/>
                <a:ea typeface="Abhaya Libre"/>
                <a:cs typeface="Abhaya Libre"/>
                <a:sym typeface="Abhaya Libre"/>
              </a:rPr>
              <a:t>Dataset: Description &amp; Data Cleaning/Transformation</a:t>
            </a:r>
            <a:endParaRPr sz="1400" b="0" i="0" u="none" strike="noStrike" cap="none" dirty="0">
              <a:solidFill>
                <a:srgbClr val="000000"/>
              </a:solidFill>
              <a:latin typeface="Abhaya Libre Medium"/>
              <a:ea typeface="Abhaya Libre Medium"/>
              <a:cs typeface="Abhaya Libre Medium"/>
              <a:sym typeface="Abhaya Libre Medium"/>
            </a:endParaRPr>
          </a:p>
          <a:p>
            <a:pPr marL="457200" marR="0" lvl="0" indent="-298450" algn="just" rtl="0">
              <a:lnSpc>
                <a:spcPct val="115000"/>
              </a:lnSpc>
              <a:spcBef>
                <a:spcPts val="1200"/>
              </a:spcBef>
              <a:spcAft>
                <a:spcPts val="0"/>
              </a:spcAft>
              <a:buClr>
                <a:srgbClr val="000000"/>
              </a:buClr>
              <a:buSzPts val="1100"/>
              <a:buFont typeface="Arial"/>
              <a:buChar char="-"/>
            </a:pPr>
            <a:r>
              <a:rPr lang="en" sz="1400" b="0" i="0" u="none" strike="noStrike" cap="none" dirty="0">
                <a:solidFill>
                  <a:srgbClr val="000000"/>
                </a:solidFill>
                <a:latin typeface="Abhaya Libre Medium"/>
                <a:ea typeface="Abhaya Libre Medium"/>
                <a:cs typeface="Abhaya Libre Medium"/>
                <a:sym typeface="Abhaya Libre Medium"/>
              </a:rPr>
              <a:t>The dataset contains </a:t>
            </a:r>
            <a:r>
              <a:rPr lang="en" sz="1400" b="1" i="0" u="none" strike="noStrike" cap="none" dirty="0">
                <a:solidFill>
                  <a:srgbClr val="000000"/>
                </a:solidFill>
                <a:latin typeface="Abhaya Libre"/>
                <a:ea typeface="Abhaya Libre"/>
                <a:cs typeface="Abhaya Libre"/>
                <a:sym typeface="Abhaya Libre"/>
              </a:rPr>
              <a:t>180,519  rows across 52 fields</a:t>
            </a:r>
            <a:r>
              <a:rPr lang="en" sz="1400" b="0" i="0" u="none" strike="noStrike" cap="none" dirty="0">
                <a:solidFill>
                  <a:srgbClr val="000000"/>
                </a:solidFill>
                <a:latin typeface="Abhaya Libre Medium"/>
                <a:ea typeface="Abhaya Libre Medium"/>
                <a:cs typeface="Abhaya Libre Medium"/>
                <a:sym typeface="Abhaya Libre Medium"/>
              </a:rPr>
              <a:t>.</a:t>
            </a:r>
            <a:r>
              <a:rPr lang="en" sz="1400" b="1" i="0" u="none" strike="noStrike" cap="none" dirty="0">
                <a:solidFill>
                  <a:srgbClr val="000000"/>
                </a:solidFill>
                <a:latin typeface="Abhaya Libre"/>
                <a:ea typeface="Abhaya Libre"/>
                <a:cs typeface="Abhaya Libre"/>
                <a:sym typeface="Abhaya Libre"/>
              </a:rPr>
              <a:t> </a:t>
            </a:r>
            <a:endParaRPr sz="1400" b="1" i="0" u="none" strike="noStrike" cap="none" dirty="0">
              <a:solidFill>
                <a:srgbClr val="000000"/>
              </a:solidFill>
              <a:latin typeface="Abhaya Libre"/>
              <a:ea typeface="Abhaya Libre"/>
              <a:cs typeface="Abhaya Libre"/>
              <a:sym typeface="Abhaya Libre"/>
            </a:endParaRPr>
          </a:p>
          <a:p>
            <a:pPr marL="457200" marR="0" lvl="0" indent="-298450" algn="just" rtl="0">
              <a:lnSpc>
                <a:spcPct val="115000"/>
              </a:lnSpc>
              <a:spcBef>
                <a:spcPts val="0"/>
              </a:spcBef>
              <a:spcAft>
                <a:spcPts val="0"/>
              </a:spcAft>
              <a:buClr>
                <a:srgbClr val="000000"/>
              </a:buClr>
              <a:buSzPts val="1100"/>
              <a:buFont typeface="Arial"/>
              <a:buChar char="-"/>
            </a:pPr>
            <a:r>
              <a:rPr lang="en" sz="1400" b="1" i="0" u="none" strike="noStrike" cap="none" dirty="0">
                <a:solidFill>
                  <a:srgbClr val="000000"/>
                </a:solidFill>
                <a:latin typeface="Abhaya Libre"/>
                <a:ea typeface="Abhaya Libre"/>
                <a:cs typeface="Abhaya Libre"/>
                <a:sym typeface="Abhaya Libre"/>
              </a:rPr>
              <a:t>Main dimensions</a:t>
            </a:r>
            <a:r>
              <a:rPr lang="en" sz="1400" b="0" i="0" u="none" strike="noStrike" cap="none" dirty="0">
                <a:solidFill>
                  <a:srgbClr val="000000"/>
                </a:solidFill>
                <a:latin typeface="Abhaya Libre Medium"/>
                <a:ea typeface="Abhaya Libre Medium"/>
                <a:cs typeface="Abhaya Libre Medium"/>
                <a:sym typeface="Abhaya Libre Medium"/>
              </a:rPr>
              <a:t> for fields can be grouped by: </a:t>
            </a:r>
            <a:br>
              <a:rPr lang="en" sz="1400" b="0" i="0" u="none" strike="noStrike" cap="none" dirty="0">
                <a:solidFill>
                  <a:srgbClr val="000000"/>
                </a:solidFill>
                <a:latin typeface="Abhaya Libre Medium"/>
                <a:ea typeface="Abhaya Libre Medium"/>
                <a:cs typeface="Abhaya Libre Medium"/>
                <a:sym typeface="Abhaya Libre Medium"/>
              </a:rPr>
            </a:br>
            <a:r>
              <a:rPr lang="en" sz="1400" b="1" i="0" u="none" strike="noStrike" cap="none" dirty="0">
                <a:solidFill>
                  <a:srgbClr val="000000"/>
                </a:solidFill>
                <a:latin typeface="Abhaya Libre"/>
                <a:ea typeface="Abhaya Libre"/>
                <a:cs typeface="Abhaya Libre"/>
                <a:sym typeface="Abhaya Libre"/>
              </a:rPr>
              <a:t>Sales Numbers, Order Information (Delivery Time, Geography), Customer Information, , Product Information.</a:t>
            </a:r>
            <a:endParaRPr sz="1400" b="1" i="0" u="none" strike="noStrike" cap="none" dirty="0">
              <a:solidFill>
                <a:srgbClr val="000000"/>
              </a:solidFill>
              <a:latin typeface="Abhaya Libre"/>
              <a:ea typeface="Abhaya Libre"/>
              <a:cs typeface="Abhaya Libre"/>
              <a:sym typeface="Abhaya Libre"/>
            </a:endParaRPr>
          </a:p>
          <a:p>
            <a:pPr marL="457200" marR="0" lvl="0" indent="-298450" algn="just" rtl="0">
              <a:lnSpc>
                <a:spcPct val="115000"/>
              </a:lnSpc>
              <a:spcBef>
                <a:spcPts val="0"/>
              </a:spcBef>
              <a:spcAft>
                <a:spcPts val="0"/>
              </a:spcAft>
              <a:buClr>
                <a:srgbClr val="000000"/>
              </a:buClr>
              <a:buSzPts val="1100"/>
              <a:buFont typeface="Arial"/>
              <a:buChar char="-"/>
            </a:pPr>
            <a:r>
              <a:rPr lang="en" sz="1400" b="1" i="0" u="none" strike="noStrike" cap="none" dirty="0">
                <a:solidFill>
                  <a:srgbClr val="000000"/>
                </a:solidFill>
                <a:latin typeface="Abhaya Libre"/>
                <a:ea typeface="Abhaya Libre"/>
                <a:cs typeface="Abhaya Libre"/>
                <a:sym typeface="Abhaya Libre"/>
              </a:rPr>
              <a:t>Data types </a:t>
            </a:r>
            <a:r>
              <a:rPr lang="en" sz="1400" b="0" i="0" u="none" strike="noStrike" cap="none" dirty="0">
                <a:solidFill>
                  <a:srgbClr val="000000"/>
                </a:solidFill>
                <a:latin typeface="Abhaya Libre Medium"/>
                <a:ea typeface="Abhaya Libre Medium"/>
                <a:cs typeface="Abhaya Libre Medium"/>
                <a:sym typeface="Abhaya Libre Medium"/>
              </a:rPr>
              <a:t>include: </a:t>
            </a:r>
            <a:r>
              <a:rPr lang="en" sz="1400" b="1" i="0" u="none" strike="noStrike" cap="none" dirty="0">
                <a:solidFill>
                  <a:srgbClr val="000000"/>
                </a:solidFill>
                <a:latin typeface="Abhaya Libre"/>
                <a:ea typeface="Abhaya Libre"/>
                <a:cs typeface="Abhaya Libre"/>
                <a:sym typeface="Abhaya Libre"/>
              </a:rPr>
              <a:t>Text,  Date,  Numeric, Currency, Boolean. </a:t>
            </a:r>
            <a:endParaRPr sz="1400" b="1" i="0" u="none" strike="noStrike" cap="none" dirty="0">
              <a:solidFill>
                <a:srgbClr val="000000"/>
              </a:solidFill>
              <a:latin typeface="Abhaya Libre"/>
              <a:ea typeface="Abhaya Libre"/>
              <a:cs typeface="Abhaya Libre"/>
              <a:sym typeface="Abhaya Libre"/>
            </a:endParaRPr>
          </a:p>
          <a:p>
            <a:pPr marL="457200" marR="0" lvl="0" indent="-298450" algn="just" rtl="0">
              <a:lnSpc>
                <a:spcPct val="115000"/>
              </a:lnSpc>
              <a:spcBef>
                <a:spcPts val="0"/>
              </a:spcBef>
              <a:spcAft>
                <a:spcPts val="0"/>
              </a:spcAft>
              <a:buClr>
                <a:srgbClr val="000000"/>
              </a:buClr>
              <a:buSzPts val="1100"/>
              <a:buFont typeface="Arial"/>
              <a:buChar char="-"/>
            </a:pPr>
            <a:r>
              <a:rPr lang="en" sz="1400" b="0" i="0" u="none" strike="noStrike" cap="none" dirty="0">
                <a:solidFill>
                  <a:srgbClr val="000000"/>
                </a:solidFill>
                <a:latin typeface="Abhaya Libre Medium"/>
                <a:ea typeface="Abhaya Libre Medium"/>
                <a:cs typeface="Abhaya Libre Medium"/>
                <a:sym typeface="Abhaya Libre Medium"/>
              </a:rPr>
              <a:t>Data cleaning on countries field (erroneous naming for MAC users).</a:t>
            </a:r>
            <a:endParaRPr sz="1400" b="0" i="0" u="none" strike="noStrike" cap="none" dirty="0">
              <a:solidFill>
                <a:srgbClr val="000000"/>
              </a:solidFill>
              <a:latin typeface="Abhaya Libre Medium"/>
              <a:ea typeface="Abhaya Libre Medium"/>
              <a:cs typeface="Abhaya Libre Medium"/>
              <a:sym typeface="Abhaya Libre Medium"/>
            </a:endParaRPr>
          </a:p>
          <a:p>
            <a:pPr marL="457200" marR="0" lvl="0" indent="-298450" algn="just" rtl="0">
              <a:lnSpc>
                <a:spcPct val="115000"/>
              </a:lnSpc>
              <a:spcBef>
                <a:spcPts val="0"/>
              </a:spcBef>
              <a:spcAft>
                <a:spcPts val="0"/>
              </a:spcAft>
              <a:buClr>
                <a:srgbClr val="000000"/>
              </a:buClr>
              <a:buSzPts val="1100"/>
              <a:buFont typeface="Arial"/>
              <a:buChar char="-"/>
            </a:pPr>
            <a:r>
              <a:rPr lang="en" sz="1400" b="1" i="0" u="none" strike="noStrike" cap="none" dirty="0">
                <a:solidFill>
                  <a:srgbClr val="000000"/>
                </a:solidFill>
                <a:latin typeface="Abhaya Libre"/>
                <a:ea typeface="Abhaya Libre"/>
                <a:cs typeface="Abhaya Libre"/>
                <a:sym typeface="Abhaya Libre"/>
              </a:rPr>
              <a:t>Data transformation</a:t>
            </a:r>
            <a:r>
              <a:rPr lang="en" sz="1400" b="0" i="0" u="none" strike="noStrike" cap="none" dirty="0">
                <a:solidFill>
                  <a:srgbClr val="000000"/>
                </a:solidFill>
                <a:latin typeface="Abhaya Libre Medium"/>
                <a:ea typeface="Abhaya Libre Medium"/>
                <a:cs typeface="Abhaya Libre Medium"/>
                <a:sym typeface="Abhaya Libre Medium"/>
              </a:rPr>
              <a:t> to create column with the days difference between real delivery time - scheduled delivery time → This allows </a:t>
            </a:r>
            <a:r>
              <a:rPr lang="en" sz="1400" b="1" i="0" u="none" strike="noStrike" cap="none" dirty="0">
                <a:solidFill>
                  <a:srgbClr val="000000"/>
                </a:solidFill>
                <a:latin typeface="Abhaya Libre"/>
                <a:ea typeface="Abhaya Libre"/>
                <a:cs typeface="Abhaya Libre"/>
                <a:sym typeface="Abhaya Libre"/>
              </a:rPr>
              <a:t>insight about the distribution of how many days orders were early/late.</a:t>
            </a:r>
            <a:endParaRPr sz="1400" b="1" i="0" u="sng" strike="noStrike" cap="none" dirty="0">
              <a:solidFill>
                <a:srgbClr val="000000"/>
              </a:solidFill>
              <a:latin typeface="Abhaya Libre"/>
              <a:ea typeface="Abhaya Libre"/>
              <a:cs typeface="Abhaya Libre"/>
              <a:sym typeface="Abhaya Libre"/>
            </a:endParaRPr>
          </a:p>
        </p:txBody>
      </p:sp>
      <p:sp>
        <p:nvSpPr>
          <p:cNvPr id="288" name="Google Shape;288;g118a45f0c13_0_1002"/>
          <p:cNvSpPr txBox="1">
            <a:spLocks noGrp="1"/>
          </p:cNvSpPr>
          <p:nvPr>
            <p:ph type="title"/>
          </p:nvPr>
        </p:nvSpPr>
        <p:spPr>
          <a:xfrm>
            <a:off x="0" y="215725"/>
            <a:ext cx="7704000" cy="4749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200"/>
              <a:buNone/>
            </a:pPr>
            <a:r>
              <a:rPr lang="en"/>
              <a:t>Subject &amp; Dataset</a:t>
            </a:r>
            <a:endParaRPr/>
          </a:p>
        </p:txBody>
      </p:sp>
      <p:sp>
        <p:nvSpPr>
          <p:cNvPr id="289" name="Google Shape;289;g118a45f0c13_0_1002"/>
          <p:cNvSpPr txBox="1">
            <a:spLocks noGrp="1"/>
          </p:cNvSpPr>
          <p:nvPr>
            <p:ph type="title" idx="4294967295"/>
          </p:nvPr>
        </p:nvSpPr>
        <p:spPr>
          <a:xfrm>
            <a:off x="913200" y="171325"/>
            <a:ext cx="733500" cy="5637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000"/>
              <a:buNone/>
            </a:pPr>
            <a:r>
              <a:rPr lang="en"/>
              <a:t>01</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cxnSp>
        <p:nvCxnSpPr>
          <p:cNvPr id="294" name="Google Shape;294;g118a45f0c13_0_755"/>
          <p:cNvCxnSpPr/>
          <p:nvPr/>
        </p:nvCxnSpPr>
        <p:spPr>
          <a:xfrm>
            <a:off x="846475" y="445025"/>
            <a:ext cx="346800" cy="0"/>
          </a:xfrm>
          <a:prstGeom prst="straightConnector1">
            <a:avLst/>
          </a:prstGeom>
          <a:noFill/>
          <a:ln w="28575" cap="flat" cmpd="sng">
            <a:solidFill>
              <a:schemeClr val="dk1"/>
            </a:solidFill>
            <a:prstDash val="solid"/>
            <a:round/>
            <a:headEnd type="none" w="sm" len="sm"/>
            <a:tailEnd type="none" w="sm" len="sm"/>
          </a:ln>
        </p:spPr>
      </p:cxnSp>
      <p:sp>
        <p:nvSpPr>
          <p:cNvPr id="295" name="Google Shape;295;g118a45f0c13_0_755"/>
          <p:cNvSpPr txBox="1"/>
          <p:nvPr/>
        </p:nvSpPr>
        <p:spPr>
          <a:xfrm>
            <a:off x="454725" y="1037275"/>
            <a:ext cx="2694600" cy="1693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1" i="0" u="sng" strike="noStrike" cap="none">
                <a:solidFill>
                  <a:srgbClr val="000000"/>
                </a:solidFill>
                <a:latin typeface="Abhaya Libre"/>
                <a:ea typeface="Abhaya Libre"/>
                <a:cs typeface="Abhaya Libre"/>
                <a:sym typeface="Abhaya Libre"/>
              </a:rPr>
              <a:t>Who/Main Stakeholders: </a:t>
            </a:r>
            <a:br>
              <a:rPr lang="en" sz="1400" b="0" i="0" u="sng" strike="noStrike" cap="none">
                <a:solidFill>
                  <a:srgbClr val="000000"/>
                </a:solidFill>
                <a:latin typeface="Abhaya Libre Medium"/>
                <a:ea typeface="Abhaya Libre Medium"/>
                <a:cs typeface="Abhaya Libre Medium"/>
                <a:sym typeface="Abhaya Libre Medium"/>
              </a:rPr>
            </a:br>
            <a:endParaRPr sz="1400" b="0" i="0" u="sng" strike="noStrike" cap="none">
              <a:solidFill>
                <a:srgbClr val="000000"/>
              </a:solidFill>
              <a:latin typeface="Abhaya Libre Medium"/>
              <a:ea typeface="Abhaya Libre Medium"/>
              <a:cs typeface="Abhaya Libre Medium"/>
              <a:sym typeface="Abhaya Libre Medium"/>
            </a:endParaRPr>
          </a:p>
          <a:p>
            <a:pPr marL="457200" marR="0" lvl="0" indent="-317500" algn="l" rtl="0">
              <a:lnSpc>
                <a:spcPct val="100000"/>
              </a:lnSpc>
              <a:spcBef>
                <a:spcPts val="0"/>
              </a:spcBef>
              <a:spcAft>
                <a:spcPts val="0"/>
              </a:spcAft>
              <a:buClr>
                <a:srgbClr val="000000"/>
              </a:buClr>
              <a:buSzPts val="1400"/>
              <a:buFont typeface="Abhaya Libre"/>
              <a:buChar char="-"/>
            </a:pPr>
            <a:r>
              <a:rPr lang="en" sz="1400" b="0" i="0" u="none" strike="noStrike" cap="none">
                <a:solidFill>
                  <a:srgbClr val="000000"/>
                </a:solidFill>
                <a:latin typeface="Abhaya Libre Medium"/>
                <a:ea typeface="Abhaya Libre Medium"/>
                <a:cs typeface="Abhaya Libre Medium"/>
                <a:sym typeface="Abhaya Libre Medium"/>
              </a:rPr>
              <a:t>Sales Director</a:t>
            </a:r>
            <a:endParaRPr sz="1400" b="0" i="0" u="none" strike="noStrike" cap="none">
              <a:solidFill>
                <a:srgbClr val="000000"/>
              </a:solidFill>
              <a:latin typeface="Abhaya Libre Medium"/>
              <a:ea typeface="Abhaya Libre Medium"/>
              <a:cs typeface="Abhaya Libre Medium"/>
              <a:sym typeface="Abhaya Libre Medium"/>
            </a:endParaRPr>
          </a:p>
          <a:p>
            <a:pPr marL="457200" marR="0" lvl="0" indent="-317500" algn="l" rtl="0">
              <a:lnSpc>
                <a:spcPct val="100000"/>
              </a:lnSpc>
              <a:spcBef>
                <a:spcPts val="0"/>
              </a:spcBef>
              <a:spcAft>
                <a:spcPts val="0"/>
              </a:spcAft>
              <a:buClr>
                <a:srgbClr val="000000"/>
              </a:buClr>
              <a:buSzPts val="1400"/>
              <a:buFont typeface="Abhaya Libre Medium"/>
              <a:buChar char="-"/>
            </a:pPr>
            <a:r>
              <a:rPr lang="en" sz="1400" b="0" i="0" u="none" strike="noStrike" cap="none">
                <a:solidFill>
                  <a:srgbClr val="000000"/>
                </a:solidFill>
                <a:latin typeface="Abhaya Libre Medium"/>
                <a:ea typeface="Abhaya Libre Medium"/>
                <a:cs typeface="Abhaya Libre Medium"/>
                <a:sym typeface="Abhaya Libre Medium"/>
              </a:rPr>
              <a:t>Marketing Team</a:t>
            </a:r>
            <a:endParaRPr sz="1400" b="0" i="0" u="none" strike="noStrike" cap="none">
              <a:solidFill>
                <a:srgbClr val="000000"/>
              </a:solidFill>
              <a:latin typeface="Abhaya Libre Medium"/>
              <a:ea typeface="Abhaya Libre Medium"/>
              <a:cs typeface="Abhaya Libre Medium"/>
              <a:sym typeface="Abhaya Libre Medium"/>
            </a:endParaRPr>
          </a:p>
          <a:p>
            <a:pPr marL="457200" marR="0" lvl="0" indent="-317500" algn="l" rtl="0">
              <a:lnSpc>
                <a:spcPct val="100000"/>
              </a:lnSpc>
              <a:spcBef>
                <a:spcPts val="0"/>
              </a:spcBef>
              <a:spcAft>
                <a:spcPts val="0"/>
              </a:spcAft>
              <a:buClr>
                <a:srgbClr val="000000"/>
              </a:buClr>
              <a:buSzPts val="1400"/>
              <a:buFont typeface="Abhaya Libre Medium"/>
              <a:buChar char="-"/>
            </a:pPr>
            <a:r>
              <a:rPr lang="en" sz="1400" b="0" i="0" u="none" strike="noStrike" cap="none">
                <a:solidFill>
                  <a:srgbClr val="000000"/>
                </a:solidFill>
                <a:latin typeface="Abhaya Libre Medium"/>
                <a:ea typeface="Abhaya Libre Medium"/>
                <a:cs typeface="Abhaya Libre Medium"/>
                <a:sym typeface="Abhaya Libre Medium"/>
              </a:rPr>
              <a:t>Customer Service Team </a:t>
            </a:r>
            <a:endParaRPr sz="1400" b="0" i="0" u="none" strike="noStrike" cap="none">
              <a:solidFill>
                <a:srgbClr val="000000"/>
              </a:solidFill>
              <a:latin typeface="Abhaya Libre Medium"/>
              <a:ea typeface="Abhaya Libre Medium"/>
              <a:cs typeface="Abhaya Libre Medium"/>
              <a:sym typeface="Abhaya Libre Medium"/>
            </a:endParaRPr>
          </a:p>
          <a:p>
            <a:pPr marL="457200" marR="0" lvl="0" indent="-317500" algn="l" rtl="0">
              <a:lnSpc>
                <a:spcPct val="100000"/>
              </a:lnSpc>
              <a:spcBef>
                <a:spcPts val="0"/>
              </a:spcBef>
              <a:spcAft>
                <a:spcPts val="0"/>
              </a:spcAft>
              <a:buClr>
                <a:srgbClr val="000000"/>
              </a:buClr>
              <a:buSzPts val="1400"/>
              <a:buFont typeface="Abhaya Libre"/>
              <a:buChar char="-"/>
            </a:pPr>
            <a:r>
              <a:rPr lang="en" sz="1400" b="0" i="0" u="none" strike="noStrike" cap="none">
                <a:solidFill>
                  <a:srgbClr val="000000"/>
                </a:solidFill>
                <a:latin typeface="Abhaya Libre Medium"/>
                <a:ea typeface="Abhaya Libre Medium"/>
                <a:cs typeface="Abhaya Libre Medium"/>
                <a:sym typeface="Abhaya Libre Medium"/>
              </a:rPr>
              <a:t>Data &amp; Analytics Team</a:t>
            </a:r>
            <a:endParaRPr sz="1400" b="0" i="0" u="none" strike="noStrike" cap="none">
              <a:solidFill>
                <a:srgbClr val="000000"/>
              </a:solidFill>
              <a:latin typeface="Abhaya Libre Medium"/>
              <a:ea typeface="Abhaya Libre Medium"/>
              <a:cs typeface="Abhaya Libre Medium"/>
              <a:sym typeface="Abhaya Libre Medium"/>
            </a:endParaRPr>
          </a:p>
          <a:p>
            <a:pPr marL="457200" marR="0" lvl="0" indent="-317500" algn="l" rtl="0">
              <a:lnSpc>
                <a:spcPct val="100000"/>
              </a:lnSpc>
              <a:spcBef>
                <a:spcPts val="0"/>
              </a:spcBef>
              <a:spcAft>
                <a:spcPts val="0"/>
              </a:spcAft>
              <a:buClr>
                <a:srgbClr val="000000"/>
              </a:buClr>
              <a:buSzPts val="1400"/>
              <a:buFont typeface="Abhaya Libre Medium"/>
              <a:buChar char="-"/>
            </a:pPr>
            <a:r>
              <a:rPr lang="en" sz="1400" b="0" i="0" u="none" strike="noStrike" cap="none">
                <a:solidFill>
                  <a:srgbClr val="000000"/>
                </a:solidFill>
                <a:latin typeface="Abhaya Libre Medium"/>
                <a:ea typeface="Abhaya Libre Medium"/>
                <a:cs typeface="Abhaya Libre Medium"/>
                <a:sym typeface="Abhaya Libre Medium"/>
              </a:rPr>
              <a:t>Legal Department </a:t>
            </a:r>
            <a:endParaRPr sz="1400" b="0" i="0" u="none" strike="noStrike" cap="none">
              <a:solidFill>
                <a:srgbClr val="000000"/>
              </a:solidFill>
              <a:latin typeface="Abhaya Libre Medium"/>
              <a:ea typeface="Abhaya Libre Medium"/>
              <a:cs typeface="Abhaya Libre Medium"/>
              <a:sym typeface="Abhaya Libre Medium"/>
            </a:endParaRPr>
          </a:p>
        </p:txBody>
      </p:sp>
      <p:sp>
        <p:nvSpPr>
          <p:cNvPr id="296" name="Google Shape;296;g118a45f0c13_0_755"/>
          <p:cNvSpPr txBox="1"/>
          <p:nvPr/>
        </p:nvSpPr>
        <p:spPr>
          <a:xfrm>
            <a:off x="3902625" y="1201175"/>
            <a:ext cx="4737600" cy="3632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1" i="0" u="sng" strike="noStrike" cap="none" dirty="0">
                <a:solidFill>
                  <a:srgbClr val="000000"/>
                </a:solidFill>
                <a:latin typeface="Abhaya Libre"/>
                <a:ea typeface="Abhaya Libre"/>
                <a:cs typeface="Abhaya Libre"/>
                <a:sym typeface="Abhaya Libre"/>
              </a:rPr>
              <a:t>What/Challenge:</a:t>
            </a:r>
            <a:br>
              <a:rPr lang="en" sz="1400" b="0" i="0" u="sng" strike="noStrike" cap="none" dirty="0">
                <a:solidFill>
                  <a:srgbClr val="000000"/>
                </a:solidFill>
                <a:latin typeface="Abhaya Libre Medium"/>
                <a:ea typeface="Abhaya Libre Medium"/>
                <a:cs typeface="Abhaya Libre Medium"/>
                <a:sym typeface="Abhaya Libre Medium"/>
              </a:rPr>
            </a:br>
            <a:endParaRPr sz="1400" b="0" i="0" u="sng" strike="noStrike" cap="none" dirty="0">
              <a:solidFill>
                <a:srgbClr val="000000"/>
              </a:solidFill>
              <a:latin typeface="Abhaya Libre Medium"/>
              <a:ea typeface="Abhaya Libre Medium"/>
              <a:cs typeface="Abhaya Libre Medium"/>
              <a:sym typeface="Abhaya Libre Medium"/>
            </a:endParaRPr>
          </a:p>
          <a:p>
            <a:pPr marL="457200" marR="0" lvl="0" indent="-317500" algn="l" rtl="0">
              <a:lnSpc>
                <a:spcPct val="100000"/>
              </a:lnSpc>
              <a:spcBef>
                <a:spcPts val="0"/>
              </a:spcBef>
              <a:spcAft>
                <a:spcPts val="0"/>
              </a:spcAft>
              <a:buClr>
                <a:srgbClr val="000000"/>
              </a:buClr>
              <a:buSzPts val="1400"/>
              <a:buFont typeface="Abhaya Libre Medium"/>
              <a:buChar char="-"/>
            </a:pPr>
            <a:r>
              <a:rPr lang="en" sz="1400" b="1" i="0" u="none" strike="noStrike" cap="none" dirty="0">
                <a:solidFill>
                  <a:srgbClr val="000000"/>
                </a:solidFill>
                <a:latin typeface="Abhaya Libre"/>
                <a:ea typeface="Abhaya Libre"/>
                <a:cs typeface="Abhaya Libre"/>
                <a:sym typeface="Abhaya Libre"/>
              </a:rPr>
              <a:t>Global market is growing dynamically</a:t>
            </a:r>
            <a:r>
              <a:rPr lang="en" sz="1400" b="0" i="0" u="none" strike="noStrike" cap="none" dirty="0">
                <a:solidFill>
                  <a:srgbClr val="000000"/>
                </a:solidFill>
                <a:latin typeface="Abhaya Libre Medium"/>
                <a:ea typeface="Abhaya Libre Medium"/>
                <a:cs typeface="Abhaya Libre Medium"/>
                <a:sym typeface="Abhaya Libre Medium"/>
              </a:rPr>
              <a:t> with differences across regions/markets</a:t>
            </a:r>
            <a:endParaRPr sz="1400" b="0" i="0" u="none" strike="noStrike" cap="none" dirty="0">
              <a:solidFill>
                <a:srgbClr val="000000"/>
              </a:solidFill>
              <a:latin typeface="Abhaya Libre Medium"/>
              <a:ea typeface="Abhaya Libre Medium"/>
              <a:cs typeface="Abhaya Libre Medium"/>
              <a:sym typeface="Abhaya Libre Medium"/>
            </a:endParaRPr>
          </a:p>
          <a:p>
            <a:pPr marL="457200" marR="0" lvl="0" indent="-317500" algn="l" rtl="0">
              <a:lnSpc>
                <a:spcPct val="100000"/>
              </a:lnSpc>
              <a:spcBef>
                <a:spcPts val="0"/>
              </a:spcBef>
              <a:spcAft>
                <a:spcPts val="0"/>
              </a:spcAft>
              <a:buClr>
                <a:srgbClr val="000000"/>
              </a:buClr>
              <a:buSzPts val="1400"/>
              <a:buFont typeface="Abhaya Libre Medium"/>
              <a:buChar char="-"/>
            </a:pPr>
            <a:r>
              <a:rPr lang="en" sz="1400" b="0" i="0" u="none" strike="noStrike" cap="none" dirty="0">
                <a:solidFill>
                  <a:srgbClr val="000000"/>
                </a:solidFill>
                <a:latin typeface="Abhaya Libre Medium"/>
                <a:ea typeface="Abhaya Libre Medium"/>
                <a:cs typeface="Abhaya Libre Medium"/>
                <a:sym typeface="Abhaya Libre Medium"/>
              </a:rPr>
              <a:t>The </a:t>
            </a:r>
            <a:r>
              <a:rPr lang="en" sz="1400" b="1" i="0" u="none" strike="noStrike" cap="none" dirty="0">
                <a:solidFill>
                  <a:srgbClr val="000000"/>
                </a:solidFill>
                <a:latin typeface="Abhaya Libre"/>
                <a:ea typeface="Abhaya Libre"/>
                <a:cs typeface="Abhaya Libre"/>
                <a:sym typeface="Abhaya Libre"/>
              </a:rPr>
              <a:t>Sales director wants to have clear tracking of sales and insights</a:t>
            </a:r>
            <a:r>
              <a:rPr lang="en" sz="1400" b="0" i="0" u="none" strike="noStrike" cap="none" dirty="0">
                <a:solidFill>
                  <a:srgbClr val="000000"/>
                </a:solidFill>
                <a:latin typeface="Abhaya Libre Medium"/>
                <a:ea typeface="Abhaya Libre Medium"/>
                <a:cs typeface="Abhaya Libre Medium"/>
                <a:sym typeface="Abhaya Libre Medium"/>
              </a:rPr>
              <a:t> regarding the different regions. The </a:t>
            </a:r>
            <a:r>
              <a:rPr lang="en" sz="1400" b="1" i="0" u="none" strike="noStrike" cap="none" dirty="0">
                <a:solidFill>
                  <a:srgbClr val="000000"/>
                </a:solidFill>
                <a:latin typeface="Abhaya Libre"/>
                <a:ea typeface="Abhaya Libre"/>
                <a:cs typeface="Abhaya Libre"/>
                <a:sym typeface="Abhaya Libre"/>
              </a:rPr>
              <a:t>current practice of reporting is not goal-oriented</a:t>
            </a:r>
            <a:r>
              <a:rPr lang="en" sz="1400" b="0" i="0" u="none" strike="noStrike" cap="none" dirty="0">
                <a:solidFill>
                  <a:srgbClr val="000000"/>
                </a:solidFill>
                <a:latin typeface="Abhaya Libre Medium"/>
                <a:ea typeface="Abhaya Libre Medium"/>
                <a:cs typeface="Abhaya Libre Medium"/>
                <a:sym typeface="Abhaya Libre Medium"/>
              </a:rPr>
              <a:t>: </a:t>
            </a:r>
            <a:br>
              <a:rPr lang="en" sz="1400" b="0" i="0" u="none" strike="noStrike" cap="none" dirty="0">
                <a:solidFill>
                  <a:srgbClr val="000000"/>
                </a:solidFill>
                <a:latin typeface="Abhaya Libre Medium"/>
                <a:ea typeface="Abhaya Libre Medium"/>
                <a:cs typeface="Abhaya Libre Medium"/>
                <a:sym typeface="Abhaya Libre Medium"/>
              </a:rPr>
            </a:br>
            <a:endParaRPr sz="1400" b="0" i="0" u="none" strike="noStrike" cap="none" dirty="0">
              <a:solidFill>
                <a:srgbClr val="000000"/>
              </a:solidFill>
              <a:latin typeface="Abhaya Libre Medium"/>
              <a:ea typeface="Abhaya Libre Medium"/>
              <a:cs typeface="Abhaya Libre Medium"/>
              <a:sym typeface="Abhaya Libre Medium"/>
            </a:endParaRPr>
          </a:p>
          <a:p>
            <a:pPr marL="914400" marR="0" lvl="1" indent="-317500" algn="l" rtl="0">
              <a:lnSpc>
                <a:spcPct val="100000"/>
              </a:lnSpc>
              <a:spcBef>
                <a:spcPts val="0"/>
              </a:spcBef>
              <a:spcAft>
                <a:spcPts val="0"/>
              </a:spcAft>
              <a:buClr>
                <a:srgbClr val="000000"/>
              </a:buClr>
              <a:buSzPts val="1400"/>
              <a:buFont typeface="Abhaya Libre Medium"/>
              <a:buChar char="-"/>
            </a:pPr>
            <a:r>
              <a:rPr lang="en" sz="1400" b="0" i="0" u="none" strike="noStrike" cap="none" dirty="0">
                <a:solidFill>
                  <a:srgbClr val="000000"/>
                </a:solidFill>
                <a:latin typeface="Abhaya Libre Medium"/>
                <a:ea typeface="Abhaya Libre Medium"/>
                <a:cs typeface="Abhaya Libre Medium"/>
                <a:sym typeface="Abhaya Libre Medium"/>
              </a:rPr>
              <a:t>Regional managers report their sales numbers on the phone on an adhoc basis (</a:t>
            </a:r>
            <a:r>
              <a:rPr lang="en" sz="1400" b="1" i="0" u="none" strike="noStrike" cap="none" dirty="0">
                <a:solidFill>
                  <a:srgbClr val="000000"/>
                </a:solidFill>
                <a:latin typeface="Abhaya Libre"/>
                <a:ea typeface="Abhaya Libre"/>
                <a:cs typeface="Abhaya Libre"/>
                <a:sym typeface="Abhaya Libre"/>
              </a:rPr>
              <a:t>problem of transparency &amp; trustworthiness</a:t>
            </a:r>
            <a:r>
              <a:rPr lang="en" sz="1400" b="0" i="0" u="none" strike="noStrike" cap="none" dirty="0">
                <a:solidFill>
                  <a:srgbClr val="000000"/>
                </a:solidFill>
                <a:latin typeface="Abhaya Libre Medium"/>
                <a:ea typeface="Abhaya Libre Medium"/>
                <a:cs typeface="Abhaya Libre Medium"/>
                <a:sym typeface="Abhaya Libre Medium"/>
              </a:rPr>
              <a:t>) </a:t>
            </a:r>
            <a:endParaRPr sz="1400" b="0" i="0" u="none" strike="noStrike" cap="none" dirty="0">
              <a:solidFill>
                <a:srgbClr val="000000"/>
              </a:solidFill>
              <a:latin typeface="Abhaya Libre Medium"/>
              <a:ea typeface="Abhaya Libre Medium"/>
              <a:cs typeface="Abhaya Libre Medium"/>
              <a:sym typeface="Abhaya Libre Medium"/>
            </a:endParaRPr>
          </a:p>
          <a:p>
            <a:pPr marL="914400" marR="0" lvl="1" indent="-317500" algn="l" rtl="0">
              <a:lnSpc>
                <a:spcPct val="100000"/>
              </a:lnSpc>
              <a:spcBef>
                <a:spcPts val="0"/>
              </a:spcBef>
              <a:spcAft>
                <a:spcPts val="0"/>
              </a:spcAft>
              <a:buClr>
                <a:srgbClr val="000000"/>
              </a:buClr>
              <a:buSzPts val="1400"/>
              <a:buFont typeface="Abhaya Libre Medium"/>
              <a:buChar char="-"/>
            </a:pPr>
            <a:r>
              <a:rPr lang="en" sz="1400" b="0" i="0" u="none" strike="noStrike" cap="none" dirty="0">
                <a:solidFill>
                  <a:srgbClr val="000000"/>
                </a:solidFill>
                <a:latin typeface="Abhaya Libre Medium"/>
                <a:ea typeface="Abhaya Libre Medium"/>
                <a:cs typeface="Abhaya Libre Medium"/>
                <a:sym typeface="Abhaya Libre Medium"/>
              </a:rPr>
              <a:t>Quarterly Reports are messy and badly organized (Different excel files across different regions and relevant dimensions like sales, customer info, product, etc. → </a:t>
            </a:r>
            <a:r>
              <a:rPr lang="en" sz="1400" b="1" i="0" u="none" strike="noStrike" cap="none" dirty="0">
                <a:solidFill>
                  <a:srgbClr val="000000"/>
                </a:solidFill>
                <a:latin typeface="Abhaya Libre"/>
                <a:ea typeface="Abhaya Libre"/>
                <a:cs typeface="Abhaya Libre"/>
                <a:sym typeface="Abhaya Libre"/>
              </a:rPr>
              <a:t>lack of consistency and easy interpretability of data</a:t>
            </a:r>
            <a:r>
              <a:rPr lang="en" sz="1400" b="0" i="0" u="none" strike="noStrike" cap="none" dirty="0">
                <a:solidFill>
                  <a:srgbClr val="000000"/>
                </a:solidFill>
                <a:latin typeface="Abhaya Libre Medium"/>
                <a:ea typeface="Abhaya Libre Medium"/>
                <a:cs typeface="Abhaya Libre Medium"/>
                <a:sym typeface="Abhaya Libre Medium"/>
              </a:rPr>
              <a:t>) </a:t>
            </a:r>
            <a:endParaRPr sz="1400" b="0" i="0" u="none" strike="noStrike" cap="none" dirty="0">
              <a:solidFill>
                <a:srgbClr val="000000"/>
              </a:solidFill>
              <a:latin typeface="Abhaya Libre Medium"/>
              <a:ea typeface="Abhaya Libre Medium"/>
              <a:cs typeface="Abhaya Libre Medium"/>
              <a:sym typeface="Abhaya Libre Medium"/>
            </a:endParaRPr>
          </a:p>
        </p:txBody>
      </p:sp>
      <p:sp>
        <p:nvSpPr>
          <p:cNvPr id="297" name="Google Shape;297;g118a45f0c13_0_755"/>
          <p:cNvSpPr txBox="1"/>
          <p:nvPr/>
        </p:nvSpPr>
        <p:spPr>
          <a:xfrm>
            <a:off x="454725" y="2708850"/>
            <a:ext cx="3600300" cy="2339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1" i="0" u="sng" strike="noStrike" cap="none">
                <a:solidFill>
                  <a:srgbClr val="000000"/>
                </a:solidFill>
                <a:latin typeface="Abhaya Libre"/>
                <a:ea typeface="Abhaya Libre"/>
                <a:cs typeface="Abhaya Libre"/>
                <a:sym typeface="Abhaya Libre"/>
              </a:rPr>
              <a:t>Where:</a:t>
            </a:r>
            <a:br>
              <a:rPr lang="en" sz="1400" b="0" i="0" u="sng" strike="noStrike" cap="none">
                <a:solidFill>
                  <a:srgbClr val="000000"/>
                </a:solidFill>
                <a:latin typeface="Abhaya Libre Medium"/>
                <a:ea typeface="Abhaya Libre Medium"/>
                <a:cs typeface="Abhaya Libre Medium"/>
                <a:sym typeface="Abhaya Libre Medium"/>
              </a:rPr>
            </a:br>
            <a:endParaRPr sz="1400" b="0" i="0" u="sng" strike="noStrike" cap="none">
              <a:solidFill>
                <a:srgbClr val="000000"/>
              </a:solidFill>
              <a:latin typeface="Abhaya Libre Medium"/>
              <a:ea typeface="Abhaya Libre Medium"/>
              <a:cs typeface="Abhaya Libre Medium"/>
              <a:sym typeface="Abhaya Libre Medium"/>
            </a:endParaRPr>
          </a:p>
          <a:p>
            <a:pPr marL="457200" marR="0" lvl="0" indent="-317500" algn="l" rtl="0">
              <a:lnSpc>
                <a:spcPct val="100000"/>
              </a:lnSpc>
              <a:spcBef>
                <a:spcPts val="0"/>
              </a:spcBef>
              <a:spcAft>
                <a:spcPts val="0"/>
              </a:spcAft>
              <a:buClr>
                <a:srgbClr val="000000"/>
              </a:buClr>
              <a:buSzPts val="1400"/>
              <a:buFont typeface="Abhaya Libre Medium"/>
              <a:buChar char="-"/>
            </a:pPr>
            <a:r>
              <a:rPr lang="en" sz="1400" b="0" i="0" u="none" strike="noStrike" cap="none">
                <a:solidFill>
                  <a:srgbClr val="000000"/>
                </a:solidFill>
                <a:latin typeface="Abhaya Libre Medium"/>
                <a:ea typeface="Abhaya Libre Medium"/>
                <a:cs typeface="Abhaya Libre Medium"/>
                <a:sym typeface="Abhaya Libre Medium"/>
              </a:rPr>
              <a:t>The problem of intransparent and confusing  data presentation </a:t>
            </a:r>
            <a:r>
              <a:rPr lang="en" sz="1400" b="1" i="0" u="none" strike="noStrike" cap="none">
                <a:solidFill>
                  <a:srgbClr val="000000"/>
                </a:solidFill>
                <a:latin typeface="Abhaya Libre"/>
                <a:ea typeface="Abhaya Libre"/>
                <a:cs typeface="Abhaya Libre"/>
                <a:sym typeface="Abhaya Libre"/>
              </a:rPr>
              <a:t>affects teams globally </a:t>
            </a:r>
            <a:r>
              <a:rPr lang="en" sz="1400" b="0" i="0" u="none" strike="noStrike" cap="none">
                <a:solidFill>
                  <a:srgbClr val="000000"/>
                </a:solidFill>
                <a:latin typeface="Abhaya Libre Medium"/>
                <a:ea typeface="Abhaya Libre Medium"/>
                <a:cs typeface="Abhaya Libre Medium"/>
                <a:sym typeface="Abhaya Libre Medium"/>
              </a:rPr>
              <a:t>making it hard to make data-driven decisions </a:t>
            </a:r>
            <a:r>
              <a:rPr lang="en" sz="1400" b="1" i="0" u="none" strike="noStrike" cap="none">
                <a:solidFill>
                  <a:srgbClr val="000000"/>
                </a:solidFill>
                <a:latin typeface="Abhaya Libre"/>
                <a:ea typeface="Abhaya Libre"/>
                <a:cs typeface="Abhaya Libre"/>
                <a:sym typeface="Abhaya Libre"/>
              </a:rPr>
              <a:t> </a:t>
            </a:r>
            <a:endParaRPr sz="1400" b="1" i="0" u="none" strike="noStrike" cap="none">
              <a:solidFill>
                <a:srgbClr val="000000"/>
              </a:solidFill>
              <a:latin typeface="Abhaya Libre"/>
              <a:ea typeface="Abhaya Libre"/>
              <a:cs typeface="Abhaya Libre"/>
              <a:sym typeface="Abhaya Libre"/>
            </a:endParaRPr>
          </a:p>
          <a:p>
            <a:pPr marL="457200" marR="0" lvl="0" indent="-317500" algn="l" rtl="0">
              <a:lnSpc>
                <a:spcPct val="100000"/>
              </a:lnSpc>
              <a:spcBef>
                <a:spcPts val="0"/>
              </a:spcBef>
              <a:spcAft>
                <a:spcPts val="0"/>
              </a:spcAft>
              <a:buClr>
                <a:srgbClr val="000000"/>
              </a:buClr>
              <a:buSzPts val="1400"/>
              <a:buFont typeface="Abhaya Libre Medium"/>
              <a:buChar char="-"/>
            </a:pPr>
            <a:r>
              <a:rPr lang="en" sz="1400" b="0" i="0" u="none" strike="noStrike" cap="none">
                <a:solidFill>
                  <a:srgbClr val="000000"/>
                </a:solidFill>
                <a:latin typeface="Abhaya Libre Medium"/>
                <a:ea typeface="Abhaya Libre Medium"/>
                <a:cs typeface="Abhaya Libre Medium"/>
                <a:sym typeface="Abhaya Libre Medium"/>
              </a:rPr>
              <a:t>Implementing an </a:t>
            </a:r>
            <a:r>
              <a:rPr lang="en" sz="1400" b="1" i="0" u="none" strike="noStrike" cap="none">
                <a:solidFill>
                  <a:srgbClr val="000000"/>
                </a:solidFill>
                <a:latin typeface="Abhaya Libre"/>
                <a:ea typeface="Abhaya Libre"/>
                <a:cs typeface="Abhaya Libre"/>
                <a:sym typeface="Abhaya Libre"/>
              </a:rPr>
              <a:t>online dashboard</a:t>
            </a:r>
            <a:r>
              <a:rPr lang="en" sz="1400" b="0" i="0" u="none" strike="noStrike" cap="none">
                <a:solidFill>
                  <a:srgbClr val="000000"/>
                </a:solidFill>
                <a:latin typeface="Abhaya Libre Medium"/>
                <a:ea typeface="Abhaya Libre Medium"/>
                <a:cs typeface="Abhaya Libre Medium"/>
                <a:sym typeface="Abhaya Libre Medium"/>
              </a:rPr>
              <a:t> will make the required information accessible to everyone independent </a:t>
            </a:r>
            <a:r>
              <a:rPr lang="en" sz="1400" b="1" i="0" u="none" strike="noStrike" cap="none">
                <a:solidFill>
                  <a:srgbClr val="000000"/>
                </a:solidFill>
                <a:latin typeface="Abhaya Libre"/>
                <a:ea typeface="Abhaya Libre"/>
                <a:cs typeface="Abhaya Libre"/>
                <a:sym typeface="Abhaya Libre"/>
              </a:rPr>
              <a:t>from their location</a:t>
            </a:r>
            <a:endParaRPr sz="1400" b="1" i="0" u="none" strike="noStrike" cap="none">
              <a:solidFill>
                <a:srgbClr val="000000"/>
              </a:solidFill>
              <a:latin typeface="Abhaya Libre"/>
              <a:ea typeface="Abhaya Libre"/>
              <a:cs typeface="Abhaya Libre"/>
              <a:sym typeface="Abhaya Libre"/>
            </a:endParaRPr>
          </a:p>
        </p:txBody>
      </p:sp>
      <p:sp>
        <p:nvSpPr>
          <p:cNvPr id="298" name="Google Shape;298;g118a45f0c13_0_755"/>
          <p:cNvSpPr txBox="1">
            <a:spLocks noGrp="1"/>
          </p:cNvSpPr>
          <p:nvPr>
            <p:ph type="title"/>
          </p:nvPr>
        </p:nvSpPr>
        <p:spPr>
          <a:xfrm>
            <a:off x="0" y="215725"/>
            <a:ext cx="7704000" cy="4749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200"/>
              <a:buNone/>
            </a:pPr>
            <a:r>
              <a:rPr lang="en"/>
              <a:t>Audience &amp; Context</a:t>
            </a:r>
            <a:endParaRPr/>
          </a:p>
        </p:txBody>
      </p:sp>
      <p:sp>
        <p:nvSpPr>
          <p:cNvPr id="299" name="Google Shape;299;g118a45f0c13_0_755"/>
          <p:cNvSpPr txBox="1">
            <a:spLocks noGrp="1"/>
          </p:cNvSpPr>
          <p:nvPr>
            <p:ph type="title" idx="4294967295"/>
          </p:nvPr>
        </p:nvSpPr>
        <p:spPr>
          <a:xfrm>
            <a:off x="755475" y="171325"/>
            <a:ext cx="733500" cy="5637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000"/>
              <a:buNone/>
            </a:pPr>
            <a:r>
              <a:rPr lang="en"/>
              <a:t>02</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cxnSp>
        <p:nvCxnSpPr>
          <p:cNvPr id="304" name="Google Shape;304;g119b1f98c0d_0_10"/>
          <p:cNvCxnSpPr/>
          <p:nvPr/>
        </p:nvCxnSpPr>
        <p:spPr>
          <a:xfrm>
            <a:off x="846475" y="445025"/>
            <a:ext cx="346800" cy="0"/>
          </a:xfrm>
          <a:prstGeom prst="straightConnector1">
            <a:avLst/>
          </a:prstGeom>
          <a:noFill/>
          <a:ln w="28575" cap="flat" cmpd="sng">
            <a:solidFill>
              <a:schemeClr val="dk1"/>
            </a:solidFill>
            <a:prstDash val="solid"/>
            <a:round/>
            <a:headEnd type="none" w="sm" len="sm"/>
            <a:tailEnd type="none" w="sm" len="sm"/>
          </a:ln>
        </p:spPr>
      </p:cxnSp>
      <p:sp>
        <p:nvSpPr>
          <p:cNvPr id="305" name="Google Shape;305;g119b1f98c0d_0_10"/>
          <p:cNvSpPr txBox="1"/>
          <p:nvPr/>
        </p:nvSpPr>
        <p:spPr>
          <a:xfrm>
            <a:off x="533525" y="3923525"/>
            <a:ext cx="7805700" cy="1046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1" i="0" u="sng" strike="noStrike" cap="none">
                <a:solidFill>
                  <a:srgbClr val="000000"/>
                </a:solidFill>
                <a:latin typeface="Abhaya Libre"/>
                <a:ea typeface="Abhaya Libre"/>
                <a:cs typeface="Abhaya Libre"/>
                <a:sym typeface="Abhaya Libre"/>
              </a:rPr>
              <a:t>When / How?</a:t>
            </a:r>
            <a:endParaRPr sz="1400" b="1" i="0" u="sng" strike="noStrike" cap="none">
              <a:solidFill>
                <a:srgbClr val="000000"/>
              </a:solidFill>
              <a:latin typeface="Abhaya Libre"/>
              <a:ea typeface="Abhaya Libre"/>
              <a:cs typeface="Abhaya Libre"/>
              <a:sym typeface="Abhaya Libre"/>
            </a:endParaRPr>
          </a:p>
          <a:p>
            <a:pPr marL="0" marR="0" lvl="0" indent="0" algn="l" rtl="0">
              <a:lnSpc>
                <a:spcPct val="100000"/>
              </a:lnSpc>
              <a:spcBef>
                <a:spcPts val="0"/>
              </a:spcBef>
              <a:spcAft>
                <a:spcPts val="0"/>
              </a:spcAft>
              <a:buClr>
                <a:srgbClr val="000000"/>
              </a:buClr>
              <a:buSzPts val="1400"/>
              <a:buFont typeface="Arial"/>
              <a:buNone/>
            </a:pPr>
            <a:endParaRPr sz="1400" b="1" i="0" u="sng" strike="noStrike" cap="none">
              <a:solidFill>
                <a:srgbClr val="000000"/>
              </a:solidFill>
              <a:latin typeface="Abhaya Libre"/>
              <a:ea typeface="Abhaya Libre"/>
              <a:cs typeface="Abhaya Libre"/>
              <a:sym typeface="Abhaya Libre"/>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bhaya Libre Medium"/>
                <a:ea typeface="Abhaya Libre Medium"/>
                <a:cs typeface="Abhaya Libre Medium"/>
                <a:sym typeface="Abhaya Libre Medium"/>
              </a:rPr>
              <a:t>The company has </a:t>
            </a:r>
            <a:r>
              <a:rPr lang="en" sz="1400" b="1" i="0" u="none" strike="noStrike" cap="none">
                <a:solidFill>
                  <a:srgbClr val="000000"/>
                </a:solidFill>
                <a:latin typeface="Abhaya Libre"/>
                <a:ea typeface="Abhaya Libre"/>
                <a:cs typeface="Abhaya Libre"/>
                <a:sym typeface="Abhaya Libre"/>
              </a:rPr>
              <a:t>global operations,</a:t>
            </a:r>
            <a:r>
              <a:rPr lang="en" sz="1400" b="0" i="0" u="none" strike="noStrike" cap="none">
                <a:solidFill>
                  <a:srgbClr val="000000"/>
                </a:solidFill>
                <a:latin typeface="Abhaya Libre Medium"/>
                <a:ea typeface="Abhaya Libre Medium"/>
                <a:cs typeface="Abhaya Libre Medium"/>
                <a:sym typeface="Abhaya Libre Medium"/>
              </a:rPr>
              <a:t> so it is necessary to provide a </a:t>
            </a:r>
            <a:r>
              <a:rPr lang="en" sz="1400" b="1" i="0" u="none" strike="noStrike" cap="none">
                <a:solidFill>
                  <a:srgbClr val="000000"/>
                </a:solidFill>
                <a:latin typeface="Abhaya Libre"/>
                <a:ea typeface="Abhaya Libre"/>
                <a:cs typeface="Abhaya Libre"/>
                <a:sym typeface="Abhaya Libre"/>
              </a:rPr>
              <a:t>functioning dashboard </a:t>
            </a:r>
            <a:r>
              <a:rPr lang="en" sz="1400" b="0" i="0" u="none" strike="noStrike" cap="none">
                <a:solidFill>
                  <a:srgbClr val="000000"/>
                </a:solidFill>
                <a:latin typeface="Abhaya Libre Medium"/>
                <a:ea typeface="Abhaya Libre Medium"/>
                <a:cs typeface="Abhaya Libre Medium"/>
                <a:sym typeface="Abhaya Libre Medium"/>
              </a:rPr>
              <a:t>with all relevant information while assuring data integrity on a </a:t>
            </a:r>
            <a:r>
              <a:rPr lang="en" sz="1400" b="1" i="0" u="none" strike="noStrike" cap="none">
                <a:solidFill>
                  <a:srgbClr val="000000"/>
                </a:solidFill>
                <a:latin typeface="Abhaya Libre"/>
                <a:ea typeface="Abhaya Libre"/>
                <a:cs typeface="Abhaya Libre"/>
                <a:sym typeface="Abhaya Libre"/>
              </a:rPr>
              <a:t>24/7 basis for all users. </a:t>
            </a:r>
            <a:endParaRPr sz="1400" b="1" i="0" u="none" strike="noStrike" cap="none">
              <a:solidFill>
                <a:srgbClr val="000000"/>
              </a:solidFill>
              <a:latin typeface="Abhaya Libre"/>
              <a:ea typeface="Abhaya Libre"/>
              <a:cs typeface="Abhaya Libre"/>
              <a:sym typeface="Abhaya Libre"/>
            </a:endParaRPr>
          </a:p>
        </p:txBody>
      </p:sp>
      <p:sp>
        <p:nvSpPr>
          <p:cNvPr id="306" name="Google Shape;306;g119b1f98c0d_0_10"/>
          <p:cNvSpPr txBox="1"/>
          <p:nvPr/>
        </p:nvSpPr>
        <p:spPr>
          <a:xfrm>
            <a:off x="533525" y="811213"/>
            <a:ext cx="7805700" cy="3201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1" i="0" u="sng" strike="noStrike" cap="none">
                <a:solidFill>
                  <a:srgbClr val="000000"/>
                </a:solidFill>
                <a:latin typeface="Abhaya Libre"/>
                <a:ea typeface="Abhaya Libre"/>
                <a:cs typeface="Abhaya Libre"/>
                <a:sym typeface="Abhaya Libre"/>
              </a:rPr>
              <a:t>Why? → There are several issues the company is facing:</a:t>
            </a:r>
            <a:br>
              <a:rPr lang="en" sz="1400" b="0" i="0" u="sng" strike="noStrike" cap="none">
                <a:solidFill>
                  <a:srgbClr val="000000"/>
                </a:solidFill>
                <a:latin typeface="Abhaya Libre Medium"/>
                <a:ea typeface="Abhaya Libre Medium"/>
                <a:cs typeface="Abhaya Libre Medium"/>
                <a:sym typeface="Abhaya Libre Medium"/>
              </a:rPr>
            </a:br>
            <a:endParaRPr sz="1400" b="0" i="0" u="sng" strike="noStrike" cap="none">
              <a:solidFill>
                <a:srgbClr val="000000"/>
              </a:solidFill>
              <a:latin typeface="Abhaya Libre Medium"/>
              <a:ea typeface="Abhaya Libre Medium"/>
              <a:cs typeface="Abhaya Libre Medium"/>
              <a:sym typeface="Abhaya Libre Medium"/>
            </a:endParaRPr>
          </a:p>
          <a:p>
            <a:pPr marL="457200" marR="0" lvl="0" indent="-317500" algn="l" rtl="0">
              <a:lnSpc>
                <a:spcPct val="100000"/>
              </a:lnSpc>
              <a:spcBef>
                <a:spcPts val="0"/>
              </a:spcBef>
              <a:spcAft>
                <a:spcPts val="0"/>
              </a:spcAft>
              <a:buClr>
                <a:srgbClr val="000000"/>
              </a:buClr>
              <a:buSzPts val="1400"/>
              <a:buFont typeface="Abhaya Libre Medium"/>
              <a:buAutoNum type="arabicPeriod"/>
            </a:pPr>
            <a:r>
              <a:rPr lang="en" sz="1400" b="1" i="0" u="none" strike="noStrike" cap="none">
                <a:solidFill>
                  <a:srgbClr val="000000"/>
                </a:solidFill>
                <a:latin typeface="Abhaya Libre"/>
                <a:ea typeface="Abhaya Libre"/>
                <a:cs typeface="Abhaya Libre"/>
                <a:sym typeface="Abhaya Libre"/>
              </a:rPr>
              <a:t>Increasing market pressures </a:t>
            </a:r>
            <a:r>
              <a:rPr lang="en" sz="1400" b="0" i="0" u="none" strike="noStrike" cap="none">
                <a:solidFill>
                  <a:srgbClr val="000000"/>
                </a:solidFill>
                <a:latin typeface="Abhaya Libre Medium"/>
                <a:ea typeface="Abhaya Libre Medium"/>
                <a:cs typeface="Abhaya Libre Medium"/>
                <a:sym typeface="Abhaya Libre Medium"/>
              </a:rPr>
              <a:t>make the optimization of sales processes imperative underlining the </a:t>
            </a:r>
            <a:r>
              <a:rPr lang="en" sz="1400" b="1" i="0" u="none" strike="noStrike" cap="none">
                <a:solidFill>
                  <a:srgbClr val="000000"/>
                </a:solidFill>
                <a:latin typeface="Abhaya Libre"/>
                <a:ea typeface="Abhaya Libre"/>
                <a:cs typeface="Abhaya Libre"/>
                <a:sym typeface="Abhaya Libre"/>
              </a:rPr>
              <a:t>need for clear overview to react in a data driven manner</a:t>
            </a:r>
            <a:r>
              <a:rPr lang="en" sz="1400" b="0" i="0" u="none" strike="noStrike" cap="none">
                <a:solidFill>
                  <a:srgbClr val="000000"/>
                </a:solidFill>
                <a:latin typeface="Abhaya Libre Medium"/>
                <a:ea typeface="Abhaya Libre Medium"/>
                <a:cs typeface="Abhaya Libre Medium"/>
                <a:sym typeface="Abhaya Libre Medium"/>
              </a:rPr>
              <a:t> across different business dimensions (i.e. </a:t>
            </a:r>
            <a:r>
              <a:rPr lang="en" sz="1400" b="1" i="0" u="none" strike="noStrike" cap="none">
                <a:solidFill>
                  <a:srgbClr val="000000"/>
                </a:solidFill>
                <a:latin typeface="Abhaya Libre"/>
                <a:ea typeface="Abhaya Libre"/>
                <a:cs typeface="Abhaya Libre"/>
                <a:sym typeface="Abhaya Libre"/>
              </a:rPr>
              <a:t>geographies, promotion campaigns, customer engagement, popular products/segments</a:t>
            </a:r>
            <a:r>
              <a:rPr lang="en" sz="1400" b="0" i="0" u="none" strike="noStrike" cap="none">
                <a:solidFill>
                  <a:srgbClr val="000000"/>
                </a:solidFill>
                <a:latin typeface="Abhaya Libre Medium"/>
                <a:ea typeface="Abhaya Libre Medium"/>
                <a:cs typeface="Abhaya Libre Medium"/>
                <a:sym typeface="Abhaya Libre Medium"/>
              </a:rPr>
              <a:t>, etc.).</a:t>
            </a:r>
            <a:br>
              <a:rPr lang="en" sz="1400" b="0" i="0" u="none" strike="noStrike" cap="none">
                <a:solidFill>
                  <a:srgbClr val="000000"/>
                </a:solidFill>
                <a:latin typeface="Abhaya Libre Medium"/>
                <a:ea typeface="Abhaya Libre Medium"/>
                <a:cs typeface="Abhaya Libre Medium"/>
                <a:sym typeface="Abhaya Libre Medium"/>
              </a:rPr>
            </a:br>
            <a:endParaRPr sz="1400" b="0" i="0" u="none" strike="noStrike" cap="none">
              <a:solidFill>
                <a:srgbClr val="000000"/>
              </a:solidFill>
              <a:latin typeface="Abhaya Libre Medium"/>
              <a:ea typeface="Abhaya Libre Medium"/>
              <a:cs typeface="Abhaya Libre Medium"/>
              <a:sym typeface="Abhaya Libre Medium"/>
            </a:endParaRPr>
          </a:p>
          <a:p>
            <a:pPr marL="457200" marR="0" lvl="0" indent="-317500" algn="l" rtl="0">
              <a:lnSpc>
                <a:spcPct val="100000"/>
              </a:lnSpc>
              <a:spcBef>
                <a:spcPts val="0"/>
              </a:spcBef>
              <a:spcAft>
                <a:spcPts val="0"/>
              </a:spcAft>
              <a:buClr>
                <a:srgbClr val="000000"/>
              </a:buClr>
              <a:buSzPts val="1400"/>
              <a:buFont typeface="Abhaya Libre Medium"/>
              <a:buAutoNum type="arabicPeriod"/>
            </a:pPr>
            <a:r>
              <a:rPr lang="en" sz="1400" b="0" i="0" u="none" strike="noStrike" cap="none">
                <a:solidFill>
                  <a:srgbClr val="000000"/>
                </a:solidFill>
                <a:latin typeface="Abhaya Libre Medium"/>
                <a:ea typeface="Abhaya Libre Medium"/>
                <a:cs typeface="Abhaya Libre Medium"/>
                <a:sym typeface="Abhaya Libre Medium"/>
              </a:rPr>
              <a:t>The company has been facing </a:t>
            </a:r>
            <a:r>
              <a:rPr lang="en" sz="1400" b="1" i="0" u="none" strike="noStrike" cap="none">
                <a:solidFill>
                  <a:srgbClr val="000000"/>
                </a:solidFill>
                <a:latin typeface="Abhaya Libre"/>
                <a:ea typeface="Abhaya Libre"/>
                <a:cs typeface="Abhaya Libre"/>
                <a:sym typeface="Abhaya Libre"/>
              </a:rPr>
              <a:t>plummeting customer satisfaction levels </a:t>
            </a:r>
            <a:r>
              <a:rPr lang="en" sz="1400" b="0" i="0" u="none" strike="noStrike" cap="none">
                <a:solidFill>
                  <a:srgbClr val="000000"/>
                </a:solidFill>
                <a:latin typeface="Abhaya Libre Medium"/>
                <a:ea typeface="Abhaya Libre Medium"/>
                <a:cs typeface="Abhaya Libre Medium"/>
                <a:sym typeface="Abhaya Libre Medium"/>
              </a:rPr>
              <a:t>due to continuous h</a:t>
            </a:r>
            <a:r>
              <a:rPr lang="en" sz="1400" b="1" i="0" u="none" strike="noStrike" cap="none">
                <a:solidFill>
                  <a:srgbClr val="000000"/>
                </a:solidFill>
                <a:latin typeface="Abhaya Libre"/>
                <a:ea typeface="Abhaya Libre"/>
                <a:cs typeface="Abhaya Libre"/>
                <a:sym typeface="Abhaya Libre"/>
              </a:rPr>
              <a:t>igh rates of late deliveries (&gt;50%)</a:t>
            </a:r>
            <a:r>
              <a:rPr lang="en" sz="1400" b="0" i="0" u="none" strike="noStrike" cap="none">
                <a:solidFill>
                  <a:srgbClr val="000000"/>
                </a:solidFill>
                <a:latin typeface="Abhaya Libre Medium"/>
                <a:ea typeface="Abhaya Libre Medium"/>
                <a:cs typeface="Abhaya Libre Medium"/>
                <a:sym typeface="Abhaya Libre Medium"/>
              </a:rPr>
              <a:t>. This is seen as one of the reasons for some customers canceling their orders (</a:t>
            </a:r>
            <a:r>
              <a:rPr lang="en" sz="1400" b="1" i="0" u="none" strike="noStrike" cap="none">
                <a:solidFill>
                  <a:srgbClr val="000000"/>
                </a:solidFill>
                <a:latin typeface="Abhaya Libre"/>
                <a:ea typeface="Abhaya Libre"/>
                <a:cs typeface="Abhaya Libre"/>
                <a:sym typeface="Abhaya Libre"/>
              </a:rPr>
              <a:t>approx. 4% cancelation rate)</a:t>
            </a:r>
            <a:r>
              <a:rPr lang="en" sz="1400" b="0" i="0" u="none" strike="noStrike" cap="none">
                <a:solidFill>
                  <a:srgbClr val="000000"/>
                </a:solidFill>
                <a:latin typeface="Abhaya Libre Medium"/>
                <a:ea typeface="Abhaya Libre Medium"/>
                <a:cs typeface="Abhaya Libre Medium"/>
                <a:sym typeface="Abhaya Libre Medium"/>
              </a:rPr>
              <a:t>. This is clearly hurting the company’s bottom line and reputation.</a:t>
            </a:r>
            <a:br>
              <a:rPr lang="en" sz="1400" b="0" i="0" u="none" strike="noStrike" cap="none">
                <a:solidFill>
                  <a:srgbClr val="000000"/>
                </a:solidFill>
                <a:latin typeface="Abhaya Libre Medium"/>
                <a:ea typeface="Abhaya Libre Medium"/>
                <a:cs typeface="Abhaya Libre Medium"/>
                <a:sym typeface="Abhaya Libre Medium"/>
              </a:rPr>
            </a:br>
            <a:endParaRPr sz="1400" b="0" i="0" u="none" strike="noStrike" cap="none">
              <a:solidFill>
                <a:srgbClr val="000000"/>
              </a:solidFill>
              <a:latin typeface="Abhaya Libre Medium"/>
              <a:ea typeface="Abhaya Libre Medium"/>
              <a:cs typeface="Abhaya Libre Medium"/>
              <a:sym typeface="Abhaya Libre Medium"/>
            </a:endParaRPr>
          </a:p>
          <a:p>
            <a:pPr marL="457200" marR="0" lvl="0" indent="-317500" algn="l" rtl="0">
              <a:lnSpc>
                <a:spcPct val="100000"/>
              </a:lnSpc>
              <a:spcBef>
                <a:spcPts val="0"/>
              </a:spcBef>
              <a:spcAft>
                <a:spcPts val="0"/>
              </a:spcAft>
              <a:buClr>
                <a:srgbClr val="000000"/>
              </a:buClr>
              <a:buSzPts val="1400"/>
              <a:buFont typeface="Abhaya Libre Medium"/>
              <a:buAutoNum type="arabicPeriod"/>
            </a:pPr>
            <a:r>
              <a:rPr lang="en" sz="1400" b="0" i="0" u="none" strike="noStrike" cap="none">
                <a:solidFill>
                  <a:srgbClr val="000000"/>
                </a:solidFill>
                <a:latin typeface="Abhaya Libre Medium"/>
                <a:ea typeface="Abhaya Libre Medium"/>
                <a:cs typeface="Abhaya Libre Medium"/>
                <a:sym typeface="Abhaya Libre Medium"/>
              </a:rPr>
              <a:t>Past data indicates that </a:t>
            </a:r>
            <a:r>
              <a:rPr lang="en" sz="1400" b="1" i="0" u="none" strike="noStrike" cap="none">
                <a:solidFill>
                  <a:srgbClr val="000000"/>
                </a:solidFill>
                <a:latin typeface="Abhaya Libre"/>
                <a:ea typeface="Abhaya Libre"/>
                <a:cs typeface="Abhaya Libre"/>
                <a:sym typeface="Abhaya Libre"/>
              </a:rPr>
              <a:t>fraud has had a negative impact on the business</a:t>
            </a:r>
            <a:r>
              <a:rPr lang="en" sz="1400" b="0" i="0" u="none" strike="noStrike" cap="none">
                <a:solidFill>
                  <a:srgbClr val="000000"/>
                </a:solidFill>
                <a:latin typeface="Abhaya Libre Medium"/>
                <a:ea typeface="Abhaya Libre Medium"/>
                <a:cs typeface="Abhaya Libre Medium"/>
                <a:sym typeface="Abhaya Libre Medium"/>
              </a:rPr>
              <a:t>. Having a clear picture of this indicator will be helpful to t</a:t>
            </a:r>
            <a:r>
              <a:rPr lang="en" sz="1400" b="1" i="0" u="none" strike="noStrike" cap="none">
                <a:solidFill>
                  <a:srgbClr val="000000"/>
                </a:solidFill>
                <a:latin typeface="Abhaya Libre"/>
                <a:ea typeface="Abhaya Libre"/>
                <a:cs typeface="Abhaya Libre"/>
                <a:sym typeface="Abhaya Libre"/>
              </a:rPr>
              <a:t>ake quick action and implement preventative measures</a:t>
            </a:r>
            <a:r>
              <a:rPr lang="en" sz="1400" b="0" i="0" u="none" strike="noStrike" cap="none">
                <a:solidFill>
                  <a:srgbClr val="000000"/>
                </a:solidFill>
                <a:latin typeface="Abhaya Libre Medium"/>
                <a:ea typeface="Abhaya Libre Medium"/>
                <a:cs typeface="Abhaya Libre Medium"/>
                <a:sym typeface="Abhaya Libre Medium"/>
              </a:rPr>
              <a:t> in the future.</a:t>
            </a:r>
            <a:endParaRPr sz="1400" b="0" i="0" u="none" strike="noStrike" cap="none">
              <a:solidFill>
                <a:srgbClr val="000000"/>
              </a:solidFill>
              <a:latin typeface="Abhaya Libre Medium"/>
              <a:ea typeface="Abhaya Libre Medium"/>
              <a:cs typeface="Abhaya Libre Medium"/>
              <a:sym typeface="Abhaya Libre Medium"/>
            </a:endParaRPr>
          </a:p>
        </p:txBody>
      </p:sp>
      <p:sp>
        <p:nvSpPr>
          <p:cNvPr id="307" name="Google Shape;307;g119b1f98c0d_0_10"/>
          <p:cNvSpPr txBox="1">
            <a:spLocks noGrp="1"/>
          </p:cNvSpPr>
          <p:nvPr>
            <p:ph type="title"/>
          </p:nvPr>
        </p:nvSpPr>
        <p:spPr>
          <a:xfrm>
            <a:off x="0" y="215725"/>
            <a:ext cx="7704000" cy="4749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200"/>
              <a:buNone/>
            </a:pPr>
            <a:r>
              <a:rPr lang="en"/>
              <a:t>Audience &amp; Context</a:t>
            </a:r>
            <a:endParaRPr/>
          </a:p>
        </p:txBody>
      </p:sp>
      <p:sp>
        <p:nvSpPr>
          <p:cNvPr id="308" name="Google Shape;308;g119b1f98c0d_0_10"/>
          <p:cNvSpPr txBox="1">
            <a:spLocks noGrp="1"/>
          </p:cNvSpPr>
          <p:nvPr>
            <p:ph type="title" idx="4294967295"/>
          </p:nvPr>
        </p:nvSpPr>
        <p:spPr>
          <a:xfrm>
            <a:off x="756675" y="171325"/>
            <a:ext cx="733500" cy="5637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000"/>
              <a:buNone/>
            </a:pPr>
            <a:r>
              <a:rPr lang="en"/>
              <a:t>02</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10"/>
          <p:cNvSpPr txBox="1">
            <a:spLocks noGrp="1"/>
          </p:cNvSpPr>
          <p:nvPr>
            <p:ph type="title"/>
          </p:nvPr>
        </p:nvSpPr>
        <p:spPr>
          <a:xfrm flipH="1">
            <a:off x="710981" y="2642747"/>
            <a:ext cx="5661300" cy="1179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600"/>
              <a:buNone/>
            </a:pPr>
            <a:r>
              <a:rPr lang="en"/>
              <a:t>Data Analysis</a:t>
            </a:r>
            <a:endParaRPr/>
          </a:p>
        </p:txBody>
      </p:sp>
      <p:sp>
        <p:nvSpPr>
          <p:cNvPr id="314" name="Google Shape;314;p10"/>
          <p:cNvSpPr txBox="1">
            <a:spLocks noGrp="1"/>
          </p:cNvSpPr>
          <p:nvPr>
            <p:ph type="subTitle" idx="1"/>
          </p:nvPr>
        </p:nvSpPr>
        <p:spPr>
          <a:xfrm flipH="1">
            <a:off x="710975" y="3822350"/>
            <a:ext cx="3940800" cy="11514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400"/>
              <a:buNone/>
            </a:pPr>
            <a:r>
              <a:rPr lang="en"/>
              <a:t>3.1 MECE Logic Tree</a:t>
            </a:r>
            <a:endParaRPr/>
          </a:p>
          <a:p>
            <a:pPr marL="0" lvl="0" indent="0" algn="l" rtl="0">
              <a:lnSpc>
                <a:spcPct val="100000"/>
              </a:lnSpc>
              <a:spcBef>
                <a:spcPts val="0"/>
              </a:spcBef>
              <a:spcAft>
                <a:spcPts val="0"/>
              </a:spcAft>
              <a:buSzPts val="1400"/>
              <a:buNone/>
            </a:pPr>
            <a:r>
              <a:rPr lang="en"/>
              <a:t>3.2 Storyboard Methodology </a:t>
            </a:r>
            <a:endParaRPr/>
          </a:p>
          <a:p>
            <a:pPr marL="0" lvl="0" indent="0" algn="l" rtl="0">
              <a:lnSpc>
                <a:spcPct val="100000"/>
              </a:lnSpc>
              <a:spcBef>
                <a:spcPts val="0"/>
              </a:spcBef>
              <a:spcAft>
                <a:spcPts val="0"/>
              </a:spcAft>
              <a:buSzPts val="1400"/>
              <a:buNone/>
            </a:pPr>
            <a:r>
              <a:rPr lang="en"/>
              <a:t>3.3 Explanation Goal-Driven KPIs </a:t>
            </a:r>
            <a:endParaRPr/>
          </a:p>
        </p:txBody>
      </p:sp>
      <p:sp>
        <p:nvSpPr>
          <p:cNvPr id="315" name="Google Shape;315;p10"/>
          <p:cNvSpPr txBox="1">
            <a:spLocks noGrp="1"/>
          </p:cNvSpPr>
          <p:nvPr>
            <p:ph type="title" idx="2"/>
          </p:nvPr>
        </p:nvSpPr>
        <p:spPr>
          <a:xfrm flipH="1">
            <a:off x="710926" y="1540225"/>
            <a:ext cx="1151400" cy="841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6000"/>
              <a:buNone/>
            </a:pPr>
            <a:r>
              <a:rPr lang="en"/>
              <a:t>03</a:t>
            </a:r>
            <a:endParaRPr/>
          </a:p>
        </p:txBody>
      </p:sp>
      <p:pic>
        <p:nvPicPr>
          <p:cNvPr id="316" name="Google Shape;316;p10"/>
          <p:cNvPicPr preferRelativeResize="0"/>
          <p:nvPr/>
        </p:nvPicPr>
        <p:blipFill rotWithShape="1">
          <a:blip r:embed="rId3">
            <a:alphaModFix/>
          </a:blip>
          <a:srcRect/>
          <a:stretch/>
        </p:blipFill>
        <p:spPr>
          <a:xfrm>
            <a:off x="6914488" y="4201908"/>
            <a:ext cx="823075" cy="823075"/>
          </a:xfrm>
          <a:prstGeom prst="rect">
            <a:avLst/>
          </a:prstGeom>
          <a:noFill/>
          <a:ln>
            <a:noFill/>
          </a:ln>
        </p:spPr>
      </p:pic>
      <p:pic>
        <p:nvPicPr>
          <p:cNvPr id="317" name="Google Shape;317;p10"/>
          <p:cNvPicPr preferRelativeResize="0"/>
          <p:nvPr/>
        </p:nvPicPr>
        <p:blipFill rotWithShape="1">
          <a:blip r:embed="rId4">
            <a:alphaModFix/>
          </a:blip>
          <a:srcRect/>
          <a:stretch/>
        </p:blipFill>
        <p:spPr>
          <a:xfrm>
            <a:off x="390125" y="0"/>
            <a:ext cx="1151350" cy="11513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9"/>
          <p:cNvSpPr txBox="1">
            <a:spLocks noGrp="1"/>
          </p:cNvSpPr>
          <p:nvPr>
            <p:ph type="title"/>
          </p:nvPr>
        </p:nvSpPr>
        <p:spPr>
          <a:xfrm>
            <a:off x="1677375" y="-116562"/>
            <a:ext cx="6030900" cy="11832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200"/>
              <a:buNone/>
            </a:pPr>
            <a:r>
              <a:rPr lang="en"/>
              <a:t>MECE Approach</a:t>
            </a:r>
            <a:endParaRPr/>
          </a:p>
        </p:txBody>
      </p:sp>
      <p:cxnSp>
        <p:nvCxnSpPr>
          <p:cNvPr id="323" name="Google Shape;323;p9"/>
          <p:cNvCxnSpPr/>
          <p:nvPr/>
        </p:nvCxnSpPr>
        <p:spPr>
          <a:xfrm>
            <a:off x="1829770" y="1901600"/>
            <a:ext cx="4680300" cy="0"/>
          </a:xfrm>
          <a:prstGeom prst="straightConnector1">
            <a:avLst/>
          </a:prstGeom>
          <a:noFill/>
          <a:ln w="19050" cap="flat" cmpd="sng">
            <a:solidFill>
              <a:schemeClr val="dk2"/>
            </a:solidFill>
            <a:prstDash val="solid"/>
            <a:round/>
            <a:headEnd type="none" w="sm" len="sm"/>
            <a:tailEnd type="none" w="sm" len="sm"/>
          </a:ln>
        </p:spPr>
      </p:cxnSp>
      <p:cxnSp>
        <p:nvCxnSpPr>
          <p:cNvPr id="324" name="Google Shape;324;p9"/>
          <p:cNvCxnSpPr/>
          <p:nvPr/>
        </p:nvCxnSpPr>
        <p:spPr>
          <a:xfrm>
            <a:off x="846475" y="445025"/>
            <a:ext cx="346800" cy="0"/>
          </a:xfrm>
          <a:prstGeom prst="straightConnector1">
            <a:avLst/>
          </a:prstGeom>
          <a:noFill/>
          <a:ln w="28575" cap="flat" cmpd="sng">
            <a:solidFill>
              <a:schemeClr val="dk1"/>
            </a:solidFill>
            <a:prstDash val="solid"/>
            <a:round/>
            <a:headEnd type="none" w="sm" len="sm"/>
            <a:tailEnd type="none" w="sm" len="sm"/>
          </a:ln>
        </p:spPr>
      </p:cxnSp>
      <p:cxnSp>
        <p:nvCxnSpPr>
          <p:cNvPr id="325" name="Google Shape;325;p9"/>
          <p:cNvCxnSpPr/>
          <p:nvPr/>
        </p:nvCxnSpPr>
        <p:spPr>
          <a:xfrm>
            <a:off x="4305500" y="1546782"/>
            <a:ext cx="0" cy="377400"/>
          </a:xfrm>
          <a:prstGeom prst="straightConnector1">
            <a:avLst/>
          </a:prstGeom>
          <a:noFill/>
          <a:ln w="19050" cap="flat" cmpd="sng">
            <a:solidFill>
              <a:schemeClr val="dk2"/>
            </a:solidFill>
            <a:prstDash val="solid"/>
            <a:round/>
            <a:headEnd type="none" w="sm" len="sm"/>
            <a:tailEnd type="none" w="sm" len="sm"/>
          </a:ln>
        </p:spPr>
      </p:cxnSp>
      <p:cxnSp>
        <p:nvCxnSpPr>
          <p:cNvPr id="326" name="Google Shape;326;p9"/>
          <p:cNvCxnSpPr/>
          <p:nvPr/>
        </p:nvCxnSpPr>
        <p:spPr>
          <a:xfrm rot="10800000">
            <a:off x="1847731" y="1911313"/>
            <a:ext cx="0" cy="314400"/>
          </a:xfrm>
          <a:prstGeom prst="straightConnector1">
            <a:avLst/>
          </a:prstGeom>
          <a:noFill/>
          <a:ln w="19050" cap="flat" cmpd="sng">
            <a:solidFill>
              <a:schemeClr val="dk2"/>
            </a:solidFill>
            <a:prstDash val="solid"/>
            <a:round/>
            <a:headEnd type="none" w="sm" len="sm"/>
            <a:tailEnd type="none" w="sm" len="sm"/>
          </a:ln>
        </p:spPr>
      </p:cxnSp>
      <p:sp>
        <p:nvSpPr>
          <p:cNvPr id="327" name="Google Shape;327;p9"/>
          <p:cNvSpPr/>
          <p:nvPr/>
        </p:nvSpPr>
        <p:spPr>
          <a:xfrm>
            <a:off x="2961525" y="1051024"/>
            <a:ext cx="2652300" cy="4749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Arial"/>
              <a:ea typeface="Arial"/>
              <a:cs typeface="Arial"/>
              <a:sym typeface="Arial"/>
            </a:endParaRPr>
          </a:p>
        </p:txBody>
      </p:sp>
      <p:sp>
        <p:nvSpPr>
          <p:cNvPr id="328" name="Google Shape;328;p9"/>
          <p:cNvSpPr txBox="1"/>
          <p:nvPr/>
        </p:nvSpPr>
        <p:spPr>
          <a:xfrm>
            <a:off x="3085100" y="987786"/>
            <a:ext cx="2440800" cy="3954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800"/>
              <a:buFont typeface="Arial"/>
              <a:buNone/>
            </a:pPr>
            <a:r>
              <a:rPr lang="en" sz="1300" b="1" i="0" u="none" strike="noStrike" cap="none">
                <a:solidFill>
                  <a:schemeClr val="dk2"/>
                </a:solidFill>
                <a:latin typeface="Abhaya Libre"/>
                <a:ea typeface="Abhaya Libre"/>
                <a:cs typeface="Abhaya Libre"/>
                <a:sym typeface="Abhaya Libre"/>
              </a:rPr>
              <a:t>By next year, we want to increase our revenue by 10%</a:t>
            </a:r>
            <a:endParaRPr sz="1300" b="1" i="0" u="none" strike="noStrike" cap="none">
              <a:solidFill>
                <a:schemeClr val="dk2"/>
              </a:solidFill>
              <a:latin typeface="Abhaya Libre"/>
              <a:ea typeface="Abhaya Libre"/>
              <a:cs typeface="Abhaya Libre"/>
              <a:sym typeface="Abhaya Libre"/>
            </a:endParaRPr>
          </a:p>
        </p:txBody>
      </p:sp>
      <p:sp>
        <p:nvSpPr>
          <p:cNvPr id="329" name="Google Shape;329;p9"/>
          <p:cNvSpPr txBox="1"/>
          <p:nvPr/>
        </p:nvSpPr>
        <p:spPr>
          <a:xfrm>
            <a:off x="915323" y="2269090"/>
            <a:ext cx="1864800" cy="3375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rgbClr val="181717"/>
                </a:solidFill>
                <a:latin typeface="Poppins SemiBold"/>
                <a:ea typeface="Poppins SemiBold"/>
                <a:cs typeface="Poppins SemiBold"/>
                <a:sym typeface="Poppins SemiBold"/>
              </a:rPr>
              <a:t>Increase Sales</a:t>
            </a:r>
            <a:endParaRPr sz="1200" b="0" i="0" u="none" strike="noStrike" cap="none">
              <a:solidFill>
                <a:srgbClr val="181717"/>
              </a:solidFill>
              <a:latin typeface="Poppins SemiBold"/>
              <a:ea typeface="Poppins SemiBold"/>
              <a:cs typeface="Poppins SemiBold"/>
              <a:sym typeface="Poppins SemiBold"/>
            </a:endParaRPr>
          </a:p>
        </p:txBody>
      </p:sp>
      <p:cxnSp>
        <p:nvCxnSpPr>
          <p:cNvPr id="330" name="Google Shape;330;p9"/>
          <p:cNvCxnSpPr/>
          <p:nvPr/>
        </p:nvCxnSpPr>
        <p:spPr>
          <a:xfrm rot="10800000">
            <a:off x="1871282" y="2660354"/>
            <a:ext cx="0" cy="177900"/>
          </a:xfrm>
          <a:prstGeom prst="straightConnector1">
            <a:avLst/>
          </a:prstGeom>
          <a:noFill/>
          <a:ln w="19050" cap="flat" cmpd="sng">
            <a:solidFill>
              <a:schemeClr val="dk2"/>
            </a:solidFill>
            <a:prstDash val="solid"/>
            <a:round/>
            <a:headEnd type="none" w="sm" len="sm"/>
            <a:tailEnd type="none" w="sm" len="sm"/>
          </a:ln>
        </p:spPr>
      </p:cxnSp>
      <p:cxnSp>
        <p:nvCxnSpPr>
          <p:cNvPr id="331" name="Google Shape;331;p9"/>
          <p:cNvCxnSpPr/>
          <p:nvPr/>
        </p:nvCxnSpPr>
        <p:spPr>
          <a:xfrm flipH="1">
            <a:off x="704410" y="2826499"/>
            <a:ext cx="2688300" cy="15900"/>
          </a:xfrm>
          <a:prstGeom prst="straightConnector1">
            <a:avLst/>
          </a:prstGeom>
          <a:noFill/>
          <a:ln w="19050" cap="flat" cmpd="sng">
            <a:solidFill>
              <a:schemeClr val="dk2"/>
            </a:solidFill>
            <a:prstDash val="solid"/>
            <a:round/>
            <a:headEnd type="none" w="sm" len="sm"/>
            <a:tailEnd type="none" w="sm" len="sm"/>
          </a:ln>
        </p:spPr>
      </p:cxnSp>
      <p:sp>
        <p:nvSpPr>
          <p:cNvPr id="332" name="Google Shape;332;p9"/>
          <p:cNvSpPr txBox="1"/>
          <p:nvPr/>
        </p:nvSpPr>
        <p:spPr>
          <a:xfrm>
            <a:off x="-117800" y="3002625"/>
            <a:ext cx="1608600" cy="3375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181717"/>
                </a:solidFill>
                <a:latin typeface="Poppins SemiBold"/>
                <a:ea typeface="Poppins SemiBold"/>
                <a:cs typeface="Poppins SemiBold"/>
                <a:sym typeface="Poppins SemiBold"/>
              </a:rPr>
              <a:t>Identify emerging/decreasing  markets</a:t>
            </a:r>
            <a:endParaRPr sz="900" b="0" i="0" u="none" strike="noStrike" cap="none">
              <a:solidFill>
                <a:srgbClr val="181717"/>
              </a:solidFill>
              <a:latin typeface="Poppins SemiBold"/>
              <a:ea typeface="Poppins SemiBold"/>
              <a:cs typeface="Poppins SemiBold"/>
              <a:sym typeface="Poppins SemiBold"/>
            </a:endParaRPr>
          </a:p>
        </p:txBody>
      </p:sp>
      <p:cxnSp>
        <p:nvCxnSpPr>
          <p:cNvPr id="333" name="Google Shape;333;p9"/>
          <p:cNvCxnSpPr/>
          <p:nvPr/>
        </p:nvCxnSpPr>
        <p:spPr>
          <a:xfrm rot="10800000">
            <a:off x="695891" y="2830674"/>
            <a:ext cx="0" cy="141900"/>
          </a:xfrm>
          <a:prstGeom prst="straightConnector1">
            <a:avLst/>
          </a:prstGeom>
          <a:noFill/>
          <a:ln w="19050" cap="flat" cmpd="sng">
            <a:solidFill>
              <a:schemeClr val="dk2"/>
            </a:solidFill>
            <a:prstDash val="solid"/>
            <a:round/>
            <a:headEnd type="none" w="sm" len="sm"/>
            <a:tailEnd type="none" w="sm" len="sm"/>
          </a:ln>
        </p:spPr>
      </p:cxnSp>
      <p:sp>
        <p:nvSpPr>
          <p:cNvPr id="334" name="Google Shape;334;p9"/>
          <p:cNvSpPr txBox="1"/>
          <p:nvPr/>
        </p:nvSpPr>
        <p:spPr>
          <a:xfrm>
            <a:off x="2796506" y="3056300"/>
            <a:ext cx="1195800" cy="3375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181717"/>
                </a:solidFill>
                <a:latin typeface="Poppins SemiBold"/>
                <a:ea typeface="Poppins SemiBold"/>
                <a:cs typeface="Poppins SemiBold"/>
                <a:sym typeface="Poppins SemiBold"/>
              </a:rPr>
              <a:t>Identify low selling product</a:t>
            </a:r>
            <a:endParaRPr sz="900" b="0" i="0" u="none" strike="noStrike" cap="none">
              <a:solidFill>
                <a:srgbClr val="181717"/>
              </a:solidFill>
              <a:latin typeface="Poppins SemiBold"/>
              <a:ea typeface="Poppins SemiBold"/>
              <a:cs typeface="Poppins SemiBold"/>
              <a:sym typeface="Poppins SemiBold"/>
            </a:endParaRPr>
          </a:p>
        </p:txBody>
      </p:sp>
      <p:cxnSp>
        <p:nvCxnSpPr>
          <p:cNvPr id="335" name="Google Shape;335;p9"/>
          <p:cNvCxnSpPr/>
          <p:nvPr/>
        </p:nvCxnSpPr>
        <p:spPr>
          <a:xfrm rot="10800000">
            <a:off x="3396688" y="2830674"/>
            <a:ext cx="0" cy="141900"/>
          </a:xfrm>
          <a:prstGeom prst="straightConnector1">
            <a:avLst/>
          </a:prstGeom>
          <a:noFill/>
          <a:ln w="19050" cap="flat" cmpd="sng">
            <a:solidFill>
              <a:schemeClr val="dk2"/>
            </a:solidFill>
            <a:prstDash val="solid"/>
            <a:round/>
            <a:headEnd type="none" w="sm" len="sm"/>
            <a:tailEnd type="none" w="sm" len="sm"/>
          </a:ln>
        </p:spPr>
      </p:cxnSp>
      <p:cxnSp>
        <p:nvCxnSpPr>
          <p:cNvPr id="336" name="Google Shape;336;p9"/>
          <p:cNvCxnSpPr/>
          <p:nvPr/>
        </p:nvCxnSpPr>
        <p:spPr>
          <a:xfrm rot="10800000">
            <a:off x="6504365" y="1903460"/>
            <a:ext cx="0" cy="314400"/>
          </a:xfrm>
          <a:prstGeom prst="straightConnector1">
            <a:avLst/>
          </a:prstGeom>
          <a:noFill/>
          <a:ln w="19050" cap="flat" cmpd="sng">
            <a:solidFill>
              <a:schemeClr val="dk2"/>
            </a:solidFill>
            <a:prstDash val="solid"/>
            <a:round/>
            <a:headEnd type="none" w="sm" len="sm"/>
            <a:tailEnd type="none" w="sm" len="sm"/>
          </a:ln>
        </p:spPr>
      </p:cxnSp>
      <p:sp>
        <p:nvSpPr>
          <p:cNvPr id="337" name="Google Shape;337;p9"/>
          <p:cNvSpPr txBox="1"/>
          <p:nvPr/>
        </p:nvSpPr>
        <p:spPr>
          <a:xfrm>
            <a:off x="5571982" y="2266437"/>
            <a:ext cx="1864800" cy="3375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rgbClr val="181717"/>
                </a:solidFill>
                <a:latin typeface="Poppins SemiBold"/>
                <a:ea typeface="Poppins SemiBold"/>
                <a:cs typeface="Poppins SemiBold"/>
                <a:sym typeface="Poppins SemiBold"/>
              </a:rPr>
              <a:t>Decrease Costs</a:t>
            </a:r>
            <a:endParaRPr sz="1200" b="0" i="0" u="none" strike="noStrike" cap="none">
              <a:solidFill>
                <a:srgbClr val="181717"/>
              </a:solidFill>
              <a:latin typeface="Poppins SemiBold"/>
              <a:ea typeface="Poppins SemiBold"/>
              <a:cs typeface="Poppins SemiBold"/>
              <a:sym typeface="Poppins SemiBold"/>
            </a:endParaRPr>
          </a:p>
        </p:txBody>
      </p:sp>
      <p:cxnSp>
        <p:nvCxnSpPr>
          <p:cNvPr id="338" name="Google Shape;338;p9"/>
          <p:cNvCxnSpPr/>
          <p:nvPr/>
        </p:nvCxnSpPr>
        <p:spPr>
          <a:xfrm rot="10800000">
            <a:off x="6527916" y="2652501"/>
            <a:ext cx="0" cy="177900"/>
          </a:xfrm>
          <a:prstGeom prst="straightConnector1">
            <a:avLst/>
          </a:prstGeom>
          <a:noFill/>
          <a:ln w="19050" cap="flat" cmpd="sng">
            <a:solidFill>
              <a:schemeClr val="dk2"/>
            </a:solidFill>
            <a:prstDash val="solid"/>
            <a:round/>
            <a:headEnd type="none" w="sm" len="sm"/>
            <a:tailEnd type="none" w="sm" len="sm"/>
          </a:ln>
        </p:spPr>
      </p:cxnSp>
      <p:cxnSp>
        <p:nvCxnSpPr>
          <p:cNvPr id="339" name="Google Shape;339;p9"/>
          <p:cNvCxnSpPr/>
          <p:nvPr/>
        </p:nvCxnSpPr>
        <p:spPr>
          <a:xfrm flipH="1">
            <a:off x="5616727" y="2822825"/>
            <a:ext cx="2440800" cy="9600"/>
          </a:xfrm>
          <a:prstGeom prst="straightConnector1">
            <a:avLst/>
          </a:prstGeom>
          <a:noFill/>
          <a:ln w="19050" cap="flat" cmpd="sng">
            <a:solidFill>
              <a:schemeClr val="dk2"/>
            </a:solidFill>
            <a:prstDash val="solid"/>
            <a:round/>
            <a:headEnd type="none" w="sm" len="sm"/>
            <a:tailEnd type="none" w="sm" len="sm"/>
          </a:ln>
        </p:spPr>
      </p:cxnSp>
      <p:cxnSp>
        <p:nvCxnSpPr>
          <p:cNvPr id="340" name="Google Shape;340;p9"/>
          <p:cNvCxnSpPr/>
          <p:nvPr/>
        </p:nvCxnSpPr>
        <p:spPr>
          <a:xfrm rot="10800000">
            <a:off x="5616782" y="2827025"/>
            <a:ext cx="0" cy="137700"/>
          </a:xfrm>
          <a:prstGeom prst="straightConnector1">
            <a:avLst/>
          </a:prstGeom>
          <a:noFill/>
          <a:ln w="19050" cap="flat" cmpd="sng">
            <a:solidFill>
              <a:schemeClr val="dk2"/>
            </a:solidFill>
            <a:prstDash val="solid"/>
            <a:round/>
            <a:headEnd type="none" w="sm" len="sm"/>
            <a:tailEnd type="none" w="sm" len="sm"/>
          </a:ln>
        </p:spPr>
      </p:cxnSp>
      <p:sp>
        <p:nvSpPr>
          <p:cNvPr id="341" name="Google Shape;341;p9"/>
          <p:cNvSpPr txBox="1"/>
          <p:nvPr/>
        </p:nvSpPr>
        <p:spPr>
          <a:xfrm>
            <a:off x="7544833" y="3044147"/>
            <a:ext cx="1017000" cy="3375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181717"/>
                </a:solidFill>
                <a:latin typeface="Poppins SemiBold"/>
                <a:ea typeface="Poppins SemiBold"/>
                <a:cs typeface="Poppins SemiBold"/>
                <a:sym typeface="Poppins SemiBold"/>
              </a:rPr>
              <a:t>Reduce frauds</a:t>
            </a:r>
            <a:endParaRPr sz="900" b="0" i="0" u="none" strike="noStrike" cap="none">
              <a:solidFill>
                <a:srgbClr val="181717"/>
              </a:solidFill>
              <a:latin typeface="Poppins SemiBold"/>
              <a:ea typeface="Poppins SemiBold"/>
              <a:cs typeface="Poppins SemiBold"/>
              <a:sym typeface="Poppins SemiBold"/>
            </a:endParaRPr>
          </a:p>
        </p:txBody>
      </p:sp>
      <p:cxnSp>
        <p:nvCxnSpPr>
          <p:cNvPr id="342" name="Google Shape;342;p9"/>
          <p:cNvCxnSpPr/>
          <p:nvPr/>
        </p:nvCxnSpPr>
        <p:spPr>
          <a:xfrm rot="10800000">
            <a:off x="8053322" y="2822822"/>
            <a:ext cx="0" cy="141900"/>
          </a:xfrm>
          <a:prstGeom prst="straightConnector1">
            <a:avLst/>
          </a:prstGeom>
          <a:noFill/>
          <a:ln w="19050" cap="flat" cmpd="sng">
            <a:solidFill>
              <a:schemeClr val="dk2"/>
            </a:solidFill>
            <a:prstDash val="solid"/>
            <a:round/>
            <a:headEnd type="none" w="sm" len="sm"/>
            <a:tailEnd type="none" w="sm" len="sm"/>
          </a:ln>
        </p:spPr>
      </p:cxnSp>
      <p:cxnSp>
        <p:nvCxnSpPr>
          <p:cNvPr id="343" name="Google Shape;343;p9"/>
          <p:cNvCxnSpPr/>
          <p:nvPr/>
        </p:nvCxnSpPr>
        <p:spPr>
          <a:xfrm flipH="1">
            <a:off x="2932299" y="3394843"/>
            <a:ext cx="464400" cy="315900"/>
          </a:xfrm>
          <a:prstGeom prst="straightConnector1">
            <a:avLst/>
          </a:prstGeom>
          <a:noFill/>
          <a:ln w="9525" cap="flat" cmpd="sng">
            <a:solidFill>
              <a:schemeClr val="dk2"/>
            </a:solidFill>
            <a:prstDash val="solid"/>
            <a:round/>
            <a:headEnd type="none" w="sm" len="sm"/>
            <a:tailEnd type="triangle" w="med" len="med"/>
          </a:ln>
        </p:spPr>
      </p:cxnSp>
      <p:sp>
        <p:nvSpPr>
          <p:cNvPr id="344" name="Google Shape;344;p9"/>
          <p:cNvSpPr txBox="1"/>
          <p:nvPr/>
        </p:nvSpPr>
        <p:spPr>
          <a:xfrm>
            <a:off x="2111001" y="3760949"/>
            <a:ext cx="1195800" cy="3375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181717"/>
                </a:solidFill>
                <a:latin typeface="Poppins SemiBold"/>
                <a:ea typeface="Poppins SemiBold"/>
                <a:cs typeface="Poppins SemiBold"/>
                <a:sym typeface="Poppins SemiBold"/>
              </a:rPr>
              <a:t>Marketing promotion </a:t>
            </a:r>
            <a:endParaRPr sz="900" b="0" i="0" u="none" strike="noStrike" cap="none">
              <a:solidFill>
                <a:srgbClr val="181717"/>
              </a:solidFill>
              <a:latin typeface="Poppins SemiBold"/>
              <a:ea typeface="Poppins SemiBold"/>
              <a:cs typeface="Poppins SemiBold"/>
              <a:sym typeface="Poppins SemiBold"/>
            </a:endParaRPr>
          </a:p>
        </p:txBody>
      </p:sp>
      <p:sp>
        <p:nvSpPr>
          <p:cNvPr id="345" name="Google Shape;345;p9"/>
          <p:cNvSpPr txBox="1"/>
          <p:nvPr/>
        </p:nvSpPr>
        <p:spPr>
          <a:xfrm>
            <a:off x="3396706" y="3761300"/>
            <a:ext cx="1195800" cy="3375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181717"/>
                </a:solidFill>
                <a:latin typeface="Poppins SemiBold"/>
                <a:ea typeface="Poppins SemiBold"/>
                <a:cs typeface="Poppins SemiBold"/>
                <a:sym typeface="Poppins SemiBold"/>
              </a:rPr>
              <a:t>Improve</a:t>
            </a:r>
            <a:endParaRPr sz="900" b="0" i="0" u="none" strike="noStrike" cap="none">
              <a:solidFill>
                <a:srgbClr val="181717"/>
              </a:solidFill>
              <a:latin typeface="Poppins SemiBold"/>
              <a:ea typeface="Poppins SemiBold"/>
              <a:cs typeface="Poppins SemiBold"/>
              <a:sym typeface="Poppins SemiBold"/>
            </a:endParaRPr>
          </a:p>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181717"/>
                </a:solidFill>
                <a:latin typeface="Poppins SemiBold"/>
                <a:ea typeface="Poppins SemiBold"/>
                <a:cs typeface="Poppins SemiBold"/>
                <a:sym typeface="Poppins SemiBold"/>
              </a:rPr>
              <a:t> Product</a:t>
            </a:r>
            <a:endParaRPr sz="900" b="0" i="0" u="none" strike="noStrike" cap="none">
              <a:solidFill>
                <a:srgbClr val="181717"/>
              </a:solidFill>
              <a:latin typeface="Poppins SemiBold"/>
              <a:ea typeface="Poppins SemiBold"/>
              <a:cs typeface="Poppins SemiBold"/>
              <a:sym typeface="Poppins SemiBold"/>
            </a:endParaRPr>
          </a:p>
        </p:txBody>
      </p:sp>
      <p:cxnSp>
        <p:nvCxnSpPr>
          <p:cNvPr id="346" name="Google Shape;346;p9"/>
          <p:cNvCxnSpPr/>
          <p:nvPr/>
        </p:nvCxnSpPr>
        <p:spPr>
          <a:xfrm>
            <a:off x="3400900" y="3402713"/>
            <a:ext cx="415800" cy="316200"/>
          </a:xfrm>
          <a:prstGeom prst="straightConnector1">
            <a:avLst/>
          </a:prstGeom>
          <a:noFill/>
          <a:ln w="9525" cap="flat" cmpd="sng">
            <a:solidFill>
              <a:schemeClr val="dk2"/>
            </a:solidFill>
            <a:prstDash val="solid"/>
            <a:round/>
            <a:headEnd type="none" w="sm" len="sm"/>
            <a:tailEnd type="triangle" w="med" len="med"/>
          </a:ln>
        </p:spPr>
      </p:cxnSp>
      <p:sp>
        <p:nvSpPr>
          <p:cNvPr id="347" name="Google Shape;347;p9"/>
          <p:cNvSpPr txBox="1"/>
          <p:nvPr/>
        </p:nvSpPr>
        <p:spPr>
          <a:xfrm>
            <a:off x="-464825" y="3743127"/>
            <a:ext cx="1015500" cy="3375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rgbClr val="181717"/>
              </a:solidFill>
              <a:latin typeface="Poppins SemiBold"/>
              <a:ea typeface="Poppins SemiBold"/>
              <a:cs typeface="Poppins SemiBold"/>
              <a:sym typeface="Poppins SemiBold"/>
            </a:endParaRPr>
          </a:p>
        </p:txBody>
      </p:sp>
      <p:cxnSp>
        <p:nvCxnSpPr>
          <p:cNvPr id="348" name="Google Shape;348;p9"/>
          <p:cNvCxnSpPr/>
          <p:nvPr/>
        </p:nvCxnSpPr>
        <p:spPr>
          <a:xfrm flipH="1">
            <a:off x="693040" y="3387807"/>
            <a:ext cx="5700" cy="325800"/>
          </a:xfrm>
          <a:prstGeom prst="straightConnector1">
            <a:avLst/>
          </a:prstGeom>
          <a:noFill/>
          <a:ln w="9525" cap="flat" cmpd="sng">
            <a:solidFill>
              <a:schemeClr val="dk2"/>
            </a:solidFill>
            <a:prstDash val="solid"/>
            <a:round/>
            <a:headEnd type="none" w="sm" len="sm"/>
            <a:tailEnd type="triangle" w="med" len="med"/>
          </a:ln>
        </p:spPr>
      </p:cxnSp>
      <p:sp>
        <p:nvSpPr>
          <p:cNvPr id="349" name="Google Shape;349;p9"/>
          <p:cNvSpPr txBox="1"/>
          <p:nvPr/>
        </p:nvSpPr>
        <p:spPr>
          <a:xfrm>
            <a:off x="-85225" y="3761300"/>
            <a:ext cx="1642500" cy="3375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181717"/>
                </a:solidFill>
                <a:latin typeface="Poppins SemiBold"/>
                <a:ea typeface="Poppins SemiBold"/>
                <a:cs typeface="Poppins SemiBold"/>
                <a:sym typeface="Poppins SemiBold"/>
              </a:rPr>
              <a:t>Having a more equal distribution across different markets</a:t>
            </a:r>
            <a:endParaRPr sz="900" b="0" i="0" u="none" strike="noStrike" cap="none">
              <a:solidFill>
                <a:srgbClr val="181717"/>
              </a:solidFill>
              <a:latin typeface="Poppins SemiBold"/>
              <a:ea typeface="Poppins SemiBold"/>
              <a:cs typeface="Poppins SemiBold"/>
              <a:sym typeface="Poppins SemiBold"/>
            </a:endParaRPr>
          </a:p>
        </p:txBody>
      </p:sp>
      <p:sp>
        <p:nvSpPr>
          <p:cNvPr id="350" name="Google Shape;350;p9"/>
          <p:cNvSpPr txBox="1"/>
          <p:nvPr/>
        </p:nvSpPr>
        <p:spPr>
          <a:xfrm>
            <a:off x="4918450" y="3051325"/>
            <a:ext cx="1195800" cy="3375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181717"/>
                </a:solidFill>
                <a:latin typeface="Poppins SemiBold"/>
                <a:ea typeface="Poppins SemiBold"/>
                <a:cs typeface="Poppins SemiBold"/>
                <a:sym typeface="Poppins SemiBold"/>
              </a:rPr>
              <a:t>Reduce delivery issues</a:t>
            </a:r>
            <a:endParaRPr sz="900" b="0" i="0" u="none" strike="noStrike" cap="none">
              <a:solidFill>
                <a:srgbClr val="181717"/>
              </a:solidFill>
              <a:latin typeface="Poppins SemiBold"/>
              <a:ea typeface="Poppins SemiBold"/>
              <a:cs typeface="Poppins SemiBold"/>
              <a:sym typeface="Poppins SemiBold"/>
            </a:endParaRPr>
          </a:p>
        </p:txBody>
      </p:sp>
      <p:cxnSp>
        <p:nvCxnSpPr>
          <p:cNvPr id="351" name="Google Shape;351;p9"/>
          <p:cNvCxnSpPr/>
          <p:nvPr/>
        </p:nvCxnSpPr>
        <p:spPr>
          <a:xfrm flipH="1">
            <a:off x="5218299" y="3394843"/>
            <a:ext cx="464400" cy="315900"/>
          </a:xfrm>
          <a:prstGeom prst="straightConnector1">
            <a:avLst/>
          </a:prstGeom>
          <a:noFill/>
          <a:ln w="9525" cap="flat" cmpd="sng">
            <a:solidFill>
              <a:schemeClr val="dk2"/>
            </a:solidFill>
            <a:prstDash val="solid"/>
            <a:round/>
            <a:headEnd type="none" w="sm" len="sm"/>
            <a:tailEnd type="triangle" w="med" len="med"/>
          </a:ln>
        </p:spPr>
      </p:cxnSp>
      <p:sp>
        <p:nvSpPr>
          <p:cNvPr id="352" name="Google Shape;352;p9"/>
          <p:cNvSpPr txBox="1"/>
          <p:nvPr/>
        </p:nvSpPr>
        <p:spPr>
          <a:xfrm>
            <a:off x="4397001" y="3760949"/>
            <a:ext cx="1195800" cy="3375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181717"/>
                </a:solidFill>
                <a:latin typeface="Poppins SemiBold"/>
                <a:ea typeface="Poppins SemiBold"/>
                <a:cs typeface="Poppins SemiBold"/>
                <a:sym typeface="Poppins SemiBold"/>
              </a:rPr>
              <a:t>Counter the lack of resources </a:t>
            </a:r>
            <a:endParaRPr sz="900" b="0" i="0" u="none" strike="noStrike" cap="none">
              <a:solidFill>
                <a:srgbClr val="181717"/>
              </a:solidFill>
              <a:latin typeface="Poppins SemiBold"/>
              <a:ea typeface="Poppins SemiBold"/>
              <a:cs typeface="Poppins SemiBold"/>
              <a:sym typeface="Poppins SemiBold"/>
            </a:endParaRPr>
          </a:p>
        </p:txBody>
      </p:sp>
      <p:sp>
        <p:nvSpPr>
          <p:cNvPr id="353" name="Google Shape;353;p9"/>
          <p:cNvSpPr txBox="1"/>
          <p:nvPr/>
        </p:nvSpPr>
        <p:spPr>
          <a:xfrm>
            <a:off x="5686906" y="3836225"/>
            <a:ext cx="1195800" cy="3375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181717"/>
                </a:solidFill>
                <a:latin typeface="Poppins SemiBold"/>
                <a:ea typeface="Poppins SemiBold"/>
                <a:cs typeface="Poppins SemiBold"/>
                <a:sym typeface="Poppins SemiBold"/>
              </a:rPr>
              <a:t>Optimize the inventory on specific product</a:t>
            </a:r>
            <a:endParaRPr sz="900" b="0" i="0" u="none" strike="noStrike" cap="none">
              <a:solidFill>
                <a:srgbClr val="181717"/>
              </a:solidFill>
              <a:latin typeface="Poppins SemiBold"/>
              <a:ea typeface="Poppins SemiBold"/>
              <a:cs typeface="Poppins SemiBold"/>
              <a:sym typeface="Poppins SemiBold"/>
            </a:endParaRPr>
          </a:p>
        </p:txBody>
      </p:sp>
      <p:cxnSp>
        <p:nvCxnSpPr>
          <p:cNvPr id="354" name="Google Shape;354;p9"/>
          <p:cNvCxnSpPr/>
          <p:nvPr/>
        </p:nvCxnSpPr>
        <p:spPr>
          <a:xfrm>
            <a:off x="5686900" y="3402713"/>
            <a:ext cx="415800" cy="316200"/>
          </a:xfrm>
          <a:prstGeom prst="straightConnector1">
            <a:avLst/>
          </a:prstGeom>
          <a:noFill/>
          <a:ln w="9525" cap="flat" cmpd="sng">
            <a:solidFill>
              <a:schemeClr val="dk2"/>
            </a:solidFill>
            <a:prstDash val="solid"/>
            <a:round/>
            <a:headEnd type="none" w="sm" len="sm"/>
            <a:tailEnd type="triangle" w="med" len="med"/>
          </a:ln>
        </p:spPr>
      </p:cxnSp>
      <p:cxnSp>
        <p:nvCxnSpPr>
          <p:cNvPr id="355" name="Google Shape;355;p9"/>
          <p:cNvCxnSpPr/>
          <p:nvPr/>
        </p:nvCxnSpPr>
        <p:spPr>
          <a:xfrm flipH="1">
            <a:off x="7656699" y="3471043"/>
            <a:ext cx="464400" cy="315900"/>
          </a:xfrm>
          <a:prstGeom prst="straightConnector1">
            <a:avLst/>
          </a:prstGeom>
          <a:noFill/>
          <a:ln w="9525" cap="flat" cmpd="sng">
            <a:solidFill>
              <a:schemeClr val="dk2"/>
            </a:solidFill>
            <a:prstDash val="solid"/>
            <a:round/>
            <a:headEnd type="none" w="sm" len="sm"/>
            <a:tailEnd type="triangle" w="med" len="med"/>
          </a:ln>
        </p:spPr>
      </p:cxnSp>
      <p:sp>
        <p:nvSpPr>
          <p:cNvPr id="356" name="Google Shape;356;p9"/>
          <p:cNvSpPr txBox="1"/>
          <p:nvPr/>
        </p:nvSpPr>
        <p:spPr>
          <a:xfrm>
            <a:off x="6835401" y="3837149"/>
            <a:ext cx="1195800" cy="3375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181717"/>
                </a:solidFill>
                <a:latin typeface="Poppins SemiBold"/>
                <a:ea typeface="Poppins SemiBold"/>
                <a:cs typeface="Poppins SemiBold"/>
                <a:sym typeface="Poppins SemiBold"/>
              </a:rPr>
              <a:t>Identify existing frauders</a:t>
            </a:r>
            <a:endParaRPr sz="900" b="0" i="0" u="none" strike="noStrike" cap="none">
              <a:solidFill>
                <a:srgbClr val="181717"/>
              </a:solidFill>
              <a:latin typeface="Poppins SemiBold"/>
              <a:ea typeface="Poppins SemiBold"/>
              <a:cs typeface="Poppins SemiBold"/>
              <a:sym typeface="Poppins SemiBold"/>
            </a:endParaRPr>
          </a:p>
        </p:txBody>
      </p:sp>
      <p:sp>
        <p:nvSpPr>
          <p:cNvPr id="357" name="Google Shape;357;p9"/>
          <p:cNvSpPr txBox="1"/>
          <p:nvPr/>
        </p:nvSpPr>
        <p:spPr>
          <a:xfrm>
            <a:off x="8049106" y="3836225"/>
            <a:ext cx="1195800" cy="3375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181717"/>
                </a:solidFill>
                <a:latin typeface="Poppins SemiBold"/>
                <a:ea typeface="Poppins SemiBold"/>
                <a:cs typeface="Poppins SemiBold"/>
                <a:sym typeface="Poppins SemiBold"/>
              </a:rPr>
              <a:t>Identify method of frauding</a:t>
            </a:r>
            <a:endParaRPr sz="900" b="0" i="0" u="none" strike="noStrike" cap="none">
              <a:solidFill>
                <a:srgbClr val="181717"/>
              </a:solidFill>
              <a:latin typeface="Poppins SemiBold"/>
              <a:ea typeface="Poppins SemiBold"/>
              <a:cs typeface="Poppins SemiBold"/>
              <a:sym typeface="Poppins SemiBold"/>
            </a:endParaRPr>
          </a:p>
        </p:txBody>
      </p:sp>
      <p:cxnSp>
        <p:nvCxnSpPr>
          <p:cNvPr id="358" name="Google Shape;358;p9"/>
          <p:cNvCxnSpPr/>
          <p:nvPr/>
        </p:nvCxnSpPr>
        <p:spPr>
          <a:xfrm>
            <a:off x="8125300" y="3478913"/>
            <a:ext cx="415800" cy="316200"/>
          </a:xfrm>
          <a:prstGeom prst="straightConnector1">
            <a:avLst/>
          </a:prstGeom>
          <a:noFill/>
          <a:ln w="9525" cap="flat" cmpd="sng">
            <a:solidFill>
              <a:schemeClr val="dk2"/>
            </a:solidFill>
            <a:prstDash val="solid"/>
            <a:round/>
            <a:headEnd type="none" w="sm" len="sm"/>
            <a:tailEnd type="triangle" w="med" len="med"/>
          </a:ln>
        </p:spPr>
      </p:cxnSp>
      <p:cxnSp>
        <p:nvCxnSpPr>
          <p:cNvPr id="359" name="Google Shape;359;p9"/>
          <p:cNvCxnSpPr/>
          <p:nvPr/>
        </p:nvCxnSpPr>
        <p:spPr>
          <a:xfrm flipH="1">
            <a:off x="7430440" y="4241344"/>
            <a:ext cx="5700" cy="325800"/>
          </a:xfrm>
          <a:prstGeom prst="straightConnector1">
            <a:avLst/>
          </a:prstGeom>
          <a:noFill/>
          <a:ln w="9525" cap="flat" cmpd="sng">
            <a:solidFill>
              <a:schemeClr val="dk2"/>
            </a:solidFill>
            <a:prstDash val="solid"/>
            <a:round/>
            <a:headEnd type="none" w="sm" len="sm"/>
            <a:tailEnd type="triangle" w="med" len="med"/>
          </a:ln>
        </p:spPr>
      </p:cxnSp>
      <p:sp>
        <p:nvSpPr>
          <p:cNvPr id="360" name="Google Shape;360;p9"/>
          <p:cNvSpPr txBox="1"/>
          <p:nvPr/>
        </p:nvSpPr>
        <p:spPr>
          <a:xfrm>
            <a:off x="6575375" y="4633850"/>
            <a:ext cx="1642500" cy="3375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181717"/>
                </a:solidFill>
                <a:latin typeface="Poppins SemiBold"/>
                <a:ea typeface="Poppins SemiBold"/>
                <a:cs typeface="Poppins SemiBold"/>
                <a:sym typeface="Poppins SemiBold"/>
              </a:rPr>
              <a:t>Take legal actions</a:t>
            </a:r>
            <a:endParaRPr sz="900" b="0" i="0" u="none" strike="noStrike" cap="none">
              <a:solidFill>
                <a:srgbClr val="181717"/>
              </a:solidFill>
              <a:latin typeface="Poppins SemiBold"/>
              <a:ea typeface="Poppins SemiBold"/>
              <a:cs typeface="Poppins SemiBold"/>
              <a:sym typeface="Poppins SemiBold"/>
            </a:endParaRPr>
          </a:p>
        </p:txBody>
      </p:sp>
      <p:cxnSp>
        <p:nvCxnSpPr>
          <p:cNvPr id="361" name="Google Shape;361;p9"/>
          <p:cNvCxnSpPr/>
          <p:nvPr/>
        </p:nvCxnSpPr>
        <p:spPr>
          <a:xfrm flipH="1">
            <a:off x="8649640" y="4241344"/>
            <a:ext cx="5700" cy="325800"/>
          </a:xfrm>
          <a:prstGeom prst="straightConnector1">
            <a:avLst/>
          </a:prstGeom>
          <a:noFill/>
          <a:ln w="9525" cap="flat" cmpd="sng">
            <a:solidFill>
              <a:schemeClr val="dk2"/>
            </a:solidFill>
            <a:prstDash val="solid"/>
            <a:round/>
            <a:headEnd type="none" w="sm" len="sm"/>
            <a:tailEnd type="triangle" w="med" len="med"/>
          </a:ln>
        </p:spPr>
      </p:cxnSp>
      <p:sp>
        <p:nvSpPr>
          <p:cNvPr id="362" name="Google Shape;362;p9"/>
          <p:cNvSpPr txBox="1"/>
          <p:nvPr/>
        </p:nvSpPr>
        <p:spPr>
          <a:xfrm>
            <a:off x="8099375" y="4633850"/>
            <a:ext cx="1155000" cy="3375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181717"/>
                </a:solidFill>
                <a:latin typeface="Poppins SemiBold"/>
                <a:ea typeface="Poppins SemiBold"/>
                <a:cs typeface="Poppins SemiBold"/>
                <a:sym typeface="Poppins SemiBold"/>
              </a:rPr>
              <a:t>Prevent for future frauds</a:t>
            </a:r>
            <a:endParaRPr sz="900" b="0" i="0" u="none" strike="noStrike" cap="none">
              <a:solidFill>
                <a:srgbClr val="181717"/>
              </a:solidFill>
              <a:latin typeface="Poppins SemiBold"/>
              <a:ea typeface="Poppins SemiBold"/>
              <a:cs typeface="Poppins SemiBold"/>
              <a:sym typeface="Poppins SemiBold"/>
            </a:endParaRPr>
          </a:p>
        </p:txBody>
      </p:sp>
      <p:sp>
        <p:nvSpPr>
          <p:cNvPr id="363" name="Google Shape;363;p9"/>
          <p:cNvSpPr txBox="1">
            <a:spLocks noGrp="1"/>
          </p:cNvSpPr>
          <p:nvPr>
            <p:ph type="title" idx="4294967295"/>
          </p:nvPr>
        </p:nvSpPr>
        <p:spPr>
          <a:xfrm flipH="1">
            <a:off x="1871275" y="102575"/>
            <a:ext cx="730200" cy="684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6000"/>
              <a:buNone/>
            </a:pPr>
            <a:r>
              <a:rPr lang="en"/>
              <a:t>3.1</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g119b1f98c0d_0_24"/>
          <p:cNvSpPr txBox="1">
            <a:spLocks noGrp="1"/>
          </p:cNvSpPr>
          <p:nvPr>
            <p:ph type="title"/>
          </p:nvPr>
        </p:nvSpPr>
        <p:spPr>
          <a:xfrm>
            <a:off x="577213" y="207575"/>
            <a:ext cx="7704000" cy="4749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200"/>
              <a:buNone/>
            </a:pPr>
            <a:r>
              <a:rPr lang="en"/>
              <a:t>Storyboard Methodology</a:t>
            </a:r>
            <a:endParaRPr/>
          </a:p>
        </p:txBody>
      </p:sp>
      <p:cxnSp>
        <p:nvCxnSpPr>
          <p:cNvPr id="369" name="Google Shape;369;g119b1f98c0d_0_24"/>
          <p:cNvCxnSpPr/>
          <p:nvPr/>
        </p:nvCxnSpPr>
        <p:spPr>
          <a:xfrm>
            <a:off x="846475" y="445025"/>
            <a:ext cx="346800" cy="0"/>
          </a:xfrm>
          <a:prstGeom prst="straightConnector1">
            <a:avLst/>
          </a:prstGeom>
          <a:noFill/>
          <a:ln w="28575" cap="flat" cmpd="sng">
            <a:solidFill>
              <a:schemeClr val="dk1"/>
            </a:solidFill>
            <a:prstDash val="solid"/>
            <a:round/>
            <a:headEnd type="none" w="sm" len="sm"/>
            <a:tailEnd type="none" w="sm" len="sm"/>
          </a:ln>
        </p:spPr>
      </p:cxnSp>
      <p:pic>
        <p:nvPicPr>
          <p:cNvPr id="370" name="Google Shape;370;g119b1f98c0d_0_24"/>
          <p:cNvPicPr preferRelativeResize="0"/>
          <p:nvPr/>
        </p:nvPicPr>
        <p:blipFill rotWithShape="1">
          <a:blip r:embed="rId3">
            <a:alphaModFix/>
          </a:blip>
          <a:srcRect/>
          <a:stretch/>
        </p:blipFill>
        <p:spPr>
          <a:xfrm>
            <a:off x="1730288" y="796775"/>
            <a:ext cx="5683431" cy="4156227"/>
          </a:xfrm>
          <a:prstGeom prst="rect">
            <a:avLst/>
          </a:prstGeom>
          <a:noFill/>
          <a:ln>
            <a:noFill/>
          </a:ln>
        </p:spPr>
      </p:pic>
      <p:sp>
        <p:nvSpPr>
          <p:cNvPr id="371" name="Google Shape;371;g119b1f98c0d_0_24"/>
          <p:cNvSpPr txBox="1">
            <a:spLocks noGrp="1"/>
          </p:cNvSpPr>
          <p:nvPr>
            <p:ph type="title" idx="4294967295"/>
          </p:nvPr>
        </p:nvSpPr>
        <p:spPr>
          <a:xfrm flipH="1">
            <a:off x="791875" y="102575"/>
            <a:ext cx="784800" cy="684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6000"/>
              <a:buNone/>
            </a:pPr>
            <a:r>
              <a:rPr lang="en"/>
              <a:t>3.2</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g11a64b3085a_0_7"/>
          <p:cNvSpPr txBox="1">
            <a:spLocks noGrp="1"/>
          </p:cNvSpPr>
          <p:nvPr>
            <p:ph type="title"/>
          </p:nvPr>
        </p:nvSpPr>
        <p:spPr>
          <a:xfrm>
            <a:off x="1576675" y="183725"/>
            <a:ext cx="6201000" cy="522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200"/>
              <a:buNone/>
            </a:pPr>
            <a:r>
              <a:rPr lang="en"/>
              <a:t>Goal-Driven KPIs - 1</a:t>
            </a:r>
            <a:endParaRPr/>
          </a:p>
        </p:txBody>
      </p:sp>
      <p:sp>
        <p:nvSpPr>
          <p:cNvPr id="377" name="Google Shape;377;g11a64b3085a_0_7"/>
          <p:cNvSpPr txBox="1"/>
          <p:nvPr/>
        </p:nvSpPr>
        <p:spPr>
          <a:xfrm>
            <a:off x="533400" y="812800"/>
            <a:ext cx="77343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bhaya Libre Medium"/>
              <a:ea typeface="Abhaya Libre Medium"/>
              <a:cs typeface="Abhaya Libre Medium"/>
              <a:sym typeface="Abhaya Libre Medium"/>
            </a:endParaRPr>
          </a:p>
        </p:txBody>
      </p:sp>
      <p:sp>
        <p:nvSpPr>
          <p:cNvPr id="378" name="Google Shape;378;g11a64b3085a_0_7"/>
          <p:cNvSpPr txBox="1"/>
          <p:nvPr/>
        </p:nvSpPr>
        <p:spPr>
          <a:xfrm>
            <a:off x="441700" y="812800"/>
            <a:ext cx="7517100" cy="24936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Clr>
                <a:srgbClr val="000000"/>
              </a:buClr>
              <a:buSzPts val="1200"/>
              <a:buFont typeface="Arial"/>
              <a:buNone/>
            </a:pPr>
            <a:r>
              <a:rPr lang="en" sz="1200" b="1" i="0" u="sng" strike="noStrike" cap="none">
                <a:solidFill>
                  <a:srgbClr val="000000"/>
                </a:solidFill>
                <a:latin typeface="Times New Roman"/>
                <a:ea typeface="Times New Roman"/>
                <a:cs typeface="Times New Roman"/>
                <a:sym typeface="Times New Roman"/>
              </a:rPr>
              <a:t>KPI 1: Increase Sales – Grow monthly sales by 10% per month YoY:</a:t>
            </a:r>
            <a:br>
              <a:rPr lang="en" sz="1200" b="1" i="0" u="sng" strike="noStrike" cap="none">
                <a:solidFill>
                  <a:srgbClr val="000000"/>
                </a:solidFill>
                <a:latin typeface="Times New Roman"/>
                <a:ea typeface="Times New Roman"/>
                <a:cs typeface="Times New Roman"/>
                <a:sym typeface="Times New Roman"/>
              </a:rPr>
            </a:br>
            <a:endParaRPr sz="1200" b="1" i="0" u="sng" strike="noStrike" cap="none">
              <a:solidFill>
                <a:srgbClr val="000000"/>
              </a:solidFill>
              <a:latin typeface="Times New Roman"/>
              <a:ea typeface="Times New Roman"/>
              <a:cs typeface="Times New Roman"/>
              <a:sym typeface="Times New Roman"/>
            </a:endParaRPr>
          </a:p>
          <a:p>
            <a:pPr marL="0" marR="0" lvl="0" indent="0" algn="l" rtl="0">
              <a:lnSpc>
                <a:spcPct val="115000"/>
              </a:lnSpc>
              <a:spcBef>
                <a:spcPts val="0"/>
              </a:spcBef>
              <a:spcAft>
                <a:spcPts val="0"/>
              </a:spcAft>
              <a:buClr>
                <a:srgbClr val="000000"/>
              </a:buClr>
              <a:buSzPts val="1200"/>
              <a:buFont typeface="Arial"/>
              <a:buNone/>
            </a:pPr>
            <a:r>
              <a:rPr lang="en" sz="1200" b="0" i="0" u="none" strike="noStrike" cap="none">
                <a:solidFill>
                  <a:srgbClr val="000000"/>
                </a:solidFill>
                <a:latin typeface="Times New Roman"/>
                <a:ea typeface="Times New Roman"/>
                <a:cs typeface="Times New Roman"/>
                <a:sym typeface="Times New Roman"/>
              </a:rPr>
              <a:t>Based on our analysis, the total sales recorded till date is 36.78 million dollars with 20.66 dollar average discount and profit of 3.97M dollar (11% of total sales). In order to increase sales by 10% compare to last year, we need to identify products that are low performing or causing losses, either by launching promotions/marketing campaigns or improving the product itself. </a:t>
            </a:r>
            <a:endParaRPr sz="1200" b="0" i="0" u="none" strike="noStrike" cap="none">
              <a:solidFill>
                <a:srgbClr val="000000"/>
              </a:solidFill>
              <a:latin typeface="Times New Roman"/>
              <a:ea typeface="Times New Roman"/>
              <a:cs typeface="Times New Roman"/>
              <a:sym typeface="Times New Roman"/>
            </a:endParaRPr>
          </a:p>
          <a:p>
            <a:pPr marL="0" marR="0" lvl="0" indent="0" algn="l" rtl="0">
              <a:lnSpc>
                <a:spcPct val="115000"/>
              </a:lnSpc>
              <a:spcBef>
                <a:spcPts val="0"/>
              </a:spcBef>
              <a:spcAft>
                <a:spcPts val="0"/>
              </a:spcAft>
              <a:buClr>
                <a:srgbClr val="000000"/>
              </a:buClr>
              <a:buSzPts val="1200"/>
              <a:buFont typeface="Arial"/>
              <a:buNone/>
            </a:pPr>
            <a:r>
              <a:rPr lang="en" sz="1200" b="0" i="0" u="none" strike="noStrike" cap="none">
                <a:solidFill>
                  <a:srgbClr val="000000"/>
                </a:solidFill>
                <a:latin typeface="Times New Roman"/>
                <a:ea typeface="Times New Roman"/>
                <a:cs typeface="Times New Roman"/>
                <a:sym typeface="Times New Roman"/>
              </a:rPr>
              <a:t>Collecting information on category/product level will help us establish benchmark on our sales across global market. From the visual dashboard, we can clearly get the insights on sales trend over months in different years to drill down our analysis on the demand of the specific category/product in that time frame to better understand the need of the customer. Additionally, we can narrow down our analysis on the categories/products that are at loss in the specific region to further our analysis.</a:t>
            </a:r>
            <a:endParaRPr sz="1200" b="0" i="0" u="none" strike="noStrike" cap="none">
              <a:solidFill>
                <a:srgbClr val="000000"/>
              </a:solidFill>
              <a:latin typeface="Times New Roman"/>
              <a:ea typeface="Times New Roman"/>
              <a:cs typeface="Times New Roman"/>
              <a:sym typeface="Times New Roman"/>
            </a:endParaRPr>
          </a:p>
        </p:txBody>
      </p:sp>
      <p:sp>
        <p:nvSpPr>
          <p:cNvPr id="379" name="Google Shape;379;g11a64b3085a_0_7"/>
          <p:cNvSpPr txBox="1">
            <a:spLocks noGrp="1"/>
          </p:cNvSpPr>
          <p:nvPr>
            <p:ph type="title" idx="4294967295"/>
          </p:nvPr>
        </p:nvSpPr>
        <p:spPr>
          <a:xfrm flipH="1">
            <a:off x="1442100" y="102575"/>
            <a:ext cx="784800" cy="684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6000"/>
              <a:buNone/>
            </a:pPr>
            <a:r>
              <a:rPr lang="en"/>
              <a:t>3.3</a:t>
            </a:r>
            <a:endParaRPr/>
          </a:p>
        </p:txBody>
      </p:sp>
      <p:sp>
        <p:nvSpPr>
          <p:cNvPr id="380" name="Google Shape;380;g11a64b3085a_0_7"/>
          <p:cNvSpPr txBox="1"/>
          <p:nvPr/>
        </p:nvSpPr>
        <p:spPr>
          <a:xfrm>
            <a:off x="441700" y="3189675"/>
            <a:ext cx="7517100" cy="18564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Clr>
                <a:srgbClr val="000000"/>
              </a:buClr>
              <a:buSzPts val="1200"/>
              <a:buFont typeface="Arial"/>
              <a:buNone/>
            </a:pPr>
            <a:r>
              <a:rPr lang="en" sz="1200" b="1" i="0" u="sng" strike="noStrike" cap="none">
                <a:solidFill>
                  <a:srgbClr val="000000"/>
                </a:solidFill>
                <a:latin typeface="Times New Roman"/>
                <a:ea typeface="Times New Roman"/>
                <a:cs typeface="Times New Roman"/>
                <a:sym typeface="Times New Roman"/>
              </a:rPr>
              <a:t>KPI 2: Increase customer satisfaction – Reduce late deliveries to &lt;= 50% of total deliveries:</a:t>
            </a:r>
            <a:br>
              <a:rPr lang="en" sz="1200" b="1" i="0" u="sng" strike="noStrike" cap="none">
                <a:solidFill>
                  <a:srgbClr val="000000"/>
                </a:solidFill>
                <a:latin typeface="Times New Roman"/>
                <a:ea typeface="Times New Roman"/>
                <a:cs typeface="Times New Roman"/>
                <a:sym typeface="Times New Roman"/>
              </a:rPr>
            </a:br>
            <a:endParaRPr sz="1200" b="1" i="0" u="sng" strike="noStrike" cap="none">
              <a:solidFill>
                <a:srgbClr val="000000"/>
              </a:solidFill>
              <a:latin typeface="Times New Roman"/>
              <a:ea typeface="Times New Roman"/>
              <a:cs typeface="Times New Roman"/>
              <a:sym typeface="Times New Roman"/>
            </a:endParaRPr>
          </a:p>
          <a:p>
            <a:pPr marL="0" marR="0" lvl="0" indent="0" algn="l" rtl="0">
              <a:lnSpc>
                <a:spcPct val="115000"/>
              </a:lnSpc>
              <a:spcBef>
                <a:spcPts val="0"/>
              </a:spcBef>
              <a:spcAft>
                <a:spcPts val="0"/>
              </a:spcAft>
              <a:buClr>
                <a:srgbClr val="000000"/>
              </a:buClr>
              <a:buSzPts val="1200"/>
              <a:buFont typeface="Arial"/>
              <a:buNone/>
            </a:pPr>
            <a:r>
              <a:rPr lang="en" sz="1200" b="0" i="0" u="none" strike="noStrike" cap="none">
                <a:solidFill>
                  <a:srgbClr val="000000"/>
                </a:solidFill>
                <a:latin typeface="Times New Roman"/>
                <a:ea typeface="Times New Roman"/>
                <a:cs typeface="Times New Roman"/>
                <a:sym typeface="Times New Roman"/>
              </a:rPr>
              <a:t>Due to high rates of late deliveries in the years 2015-2018 (&gt;54% p.a.) the company has been facing decreasing levels of customer satisfaction. This is partly responsible for canceled orders being above 4% of total orders every year, clearly impacting the profit bottom line of the company. Reducing late deliveries aims to not only increase customer satisfaction but also to directly profit the company. Being able to narrow down on different time dimensions (years, months, days) can give insights about overall trends and seasonality. This coupled with other filters for: delivery status, shipping mode, product name, customer segment, order region will create a powerful dashboard for decision-makers.</a:t>
            </a:r>
            <a:endParaRPr sz="1200" b="0" i="0" u="none" strike="noStrike" cap="none">
              <a:solidFill>
                <a:srgbClr val="000000"/>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Shoes and Accessories Store Business Plan by Slidesgo">
  <a:themeElements>
    <a:clrScheme name="Simple Light">
      <a:dk1>
        <a:srgbClr val="FDFDFD"/>
      </a:dk1>
      <a:lt1>
        <a:srgbClr val="E2DAD4"/>
      </a:lt1>
      <a:dk2>
        <a:srgbClr val="040202"/>
      </a:dk2>
      <a:lt2>
        <a:srgbClr val="A09C9A"/>
      </a:lt2>
      <a:accent1>
        <a:srgbClr val="FFFFFF"/>
      </a:accent1>
      <a:accent2>
        <a:srgbClr val="FFFFFF"/>
      </a:accent2>
      <a:accent3>
        <a:srgbClr val="FFFFFF"/>
      </a:accent3>
      <a:accent4>
        <a:srgbClr val="FFFFFF"/>
      </a:accent4>
      <a:accent5>
        <a:srgbClr val="FFFFFF"/>
      </a:accent5>
      <a:accent6>
        <a:srgbClr val="FFFFFF"/>
      </a:accent6>
      <a:hlink>
        <a:srgbClr val="04020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1467</Words>
  <Application>Microsoft Office PowerPoint</Application>
  <PresentationFormat>On-screen Show (16:9)</PresentationFormat>
  <Paragraphs>113</Paragraphs>
  <Slides>13</Slides>
  <Notes>13</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13</vt:i4>
      </vt:variant>
    </vt:vector>
  </HeadingPairs>
  <TitlesOfParts>
    <vt:vector size="25" baseType="lpstr">
      <vt:lpstr>Livvic</vt:lpstr>
      <vt:lpstr>Times New Roman</vt:lpstr>
      <vt:lpstr>Abhaya Libre</vt:lpstr>
      <vt:lpstr>Bebas Neue</vt:lpstr>
      <vt:lpstr>Lexend Exa SemiBold</vt:lpstr>
      <vt:lpstr>Arial</vt:lpstr>
      <vt:lpstr>Poppins</vt:lpstr>
      <vt:lpstr>Abhaya Libre SemiBold</vt:lpstr>
      <vt:lpstr>Darker Grotesque SemiBold</vt:lpstr>
      <vt:lpstr>Poppins SemiBold</vt:lpstr>
      <vt:lpstr>Abhaya Libre Medium</vt:lpstr>
      <vt:lpstr>Shoes and Accessories Store Business Plan by Slidesgo</vt:lpstr>
      <vt:lpstr>DataCo Online Sales Analysis</vt:lpstr>
      <vt:lpstr>Subject + Dataset</vt:lpstr>
      <vt:lpstr>Subject &amp; Dataset</vt:lpstr>
      <vt:lpstr>Audience &amp; Context</vt:lpstr>
      <vt:lpstr>Audience &amp; Context</vt:lpstr>
      <vt:lpstr>Data Analysis</vt:lpstr>
      <vt:lpstr>MECE Approach</vt:lpstr>
      <vt:lpstr>Storyboard Methodology</vt:lpstr>
      <vt:lpstr>Goal-Driven KPIs - 1</vt:lpstr>
      <vt:lpstr>Goal-Driven KPIs - 2</vt:lpstr>
      <vt:lpstr>04</vt:lpstr>
      <vt:lpstr>Dashboard Mockup</vt:lpstr>
      <vt:lpstr>Thank you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DataCo Online Sales Analysis</dc:title>
  <cp:lastModifiedBy>Krishna Agrawal</cp:lastModifiedBy>
  <cp:revision>1</cp:revision>
  <dcterms:modified xsi:type="dcterms:W3CDTF">2022-04-19T11:49:42Z</dcterms:modified>
</cp:coreProperties>
</file>