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6" r:id="rId1"/>
  </p:sldMasterIdLst>
  <p:notesMasterIdLst>
    <p:notesMasterId r:id="rId4"/>
  </p:notesMasterIdLst>
  <p:handoutMasterIdLst>
    <p:handoutMasterId r:id="rId5"/>
  </p:handoutMasterIdLst>
  <p:sldIdLst>
    <p:sldId id="1372" r:id="rId2"/>
    <p:sldId id="1364" r:id="rId3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 autoAdjust="0"/>
    <p:restoredTop sz="78639" autoAdjust="0"/>
  </p:normalViewPr>
  <p:slideViewPr>
    <p:cSldViewPr snapToGrid="0">
      <p:cViewPr varScale="1">
        <p:scale>
          <a:sx n="99" d="100"/>
          <a:sy n="99" d="100"/>
        </p:scale>
        <p:origin x="2112" y="18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2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FBE9-D963-DD46-9A36-777096AB9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0D56B-EC14-314E-934E-738DB12F8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E32C-4AA1-5F4A-A12F-DF585148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CA22-7FB0-BC4E-8353-2B1FBA9A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766DB-38E4-6042-AC3D-1878F2F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00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07E-357A-BA4F-B270-D798210E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995A6-3EB0-2E48-91DF-C74367777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B030-9DED-1A44-9F29-886FA014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3712A-9A11-2741-A1E4-D6B1FC44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258E-9FDA-7F48-B18B-90DB289D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669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3F874-D9B9-984C-9F58-16A310C36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CA82-88AC-A24A-A2E6-63B3631D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46EB-5CF5-4C46-844D-1D6D7417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9B09-C1DD-FA43-AB7E-544EC64E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80A4-40ED-E549-9D0C-B684B6340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9112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9D09-E7B8-454B-A7FB-2DF1C1FD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69C4C-5DA9-B94B-9561-02500A0A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7742-6CCA-B246-8843-B381FBAF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C8B5-9C72-334B-90B1-A8B1FFA4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B55E-D21A-7641-AEB1-56C242B5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A7D4-4F5A-A245-AC21-C2A5EE5E552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00339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6894-5953-5B49-BD02-F6D7FBBC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C054-407B-CA47-8E5A-F6B6A5AF9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21E4-D1C3-BF4D-AFF7-17B2A4A4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3A4B-D604-FB4C-9580-294259FE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7AA4-1287-F749-B084-DF07D3B8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0433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38C06-72D5-0546-A71A-60F9C57A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698F-2383-F148-8E33-F7290E942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3EBC-9027-B94E-8CBF-460894F4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76344-8D00-BA4B-B21C-4C962E39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17539-1B66-1F4F-9B3D-DACA5323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3C5B3-2816-F341-B4D5-2A762F00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6494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BC5B-F6D2-DF47-8135-BF24AF07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31FEA-12EB-FF4E-BB71-5713B07C7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1570B-EF2F-3843-9EED-094A60546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BEA25-CF60-8742-8648-0FF77029B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79701-DE04-434A-8D91-DB600BE6D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0CD5C-7931-A941-8DB5-B4D21F0E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E9891-AF10-6741-9370-EF222D52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C9FAF-BD9C-BE4C-9FC7-94E7AE3E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44884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4848-6588-604D-8761-5C737538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0BF1D-57C2-E141-9CEF-CEF35E2F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38722-E902-FA4B-911E-71FFDAF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E039-5B8C-D642-96C5-15D2C485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10457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A1E9E-03B8-ED43-8A6B-FC6D82B5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294E5-00B0-964D-B87F-4A23511B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B303-B6CF-224F-ACE6-29A2E2D1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9956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0111-F85D-F647-B99B-5EB239C6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3FA8F-6414-684D-99C2-DBD85A77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04DC2-93B3-6C4B-BE24-4636909F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59575-3FF4-034F-BE85-04B56A1A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10865-CC31-2D4D-97BC-47979C3F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29D97-195C-104A-B6BA-81278EE5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1659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2CF3-E8FD-3F41-8425-D305F838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D8738-9659-854E-A006-663EDC23D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7E4A0-D448-FB4A-9544-AE283CD36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3745-E603-504D-A317-EC9DE96F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5AE4B-D3C4-584A-9727-EB59B562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97BB-58E7-4C40-BB39-EDAE5D19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46732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20076-52F3-7C47-9A58-DE61E62C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0FFFD-5985-7949-9CED-36AA843C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2E7A-6087-4B49-8776-533B9574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11E10-7C64-2C47-9904-DC78DE3F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EF37-028E-374D-AC14-0B2FEC572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7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032D15-4849-40FC-8DEF-ED84E69A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55" r="-1" b="19355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F3025-4E19-884A-98B6-4CF734534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199" y="4854346"/>
            <a:ext cx="10407602" cy="868026"/>
          </a:xfrm>
        </p:spPr>
        <p:txBody>
          <a:bodyPr>
            <a:normAutofit/>
          </a:bodyPr>
          <a:lstStyle/>
          <a:p>
            <a:pPr algn="ctr"/>
            <a:r>
              <a:rPr lang="en-AU" sz="4400" dirty="0">
                <a:solidFill>
                  <a:schemeClr val="accent1"/>
                </a:solidFill>
              </a:rPr>
              <a:t>Intro To Cyber Labs: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6F42C-0F79-C04E-AD09-90C05499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199" y="5722374"/>
            <a:ext cx="10407602" cy="487924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solidFill>
                  <a:srgbClr val="002060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427313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1E7BB-F134-BF4E-969B-FFFB27A5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A practical guide to </a:t>
            </a:r>
            <a:r>
              <a:rPr lang="en-US" sz="3800" strike="sngStrike" dirty="0">
                <a:solidFill>
                  <a:schemeClr val="bg1"/>
                </a:solidFill>
              </a:rPr>
              <a:t>cats</a:t>
            </a:r>
            <a:r>
              <a:rPr lang="en-US" sz="3800" dirty="0">
                <a:solidFill>
                  <a:schemeClr val="bg1"/>
                </a:solidFill>
              </a:rPr>
              <a:t> cybersecurity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FE91-ED0E-864D-A056-87F12C157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491DB-1DE9-E047-863F-CC096D02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4670" y="6356350"/>
            <a:ext cx="3945835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B0C2DD-2F82-DD44-9D31-CF9C59D0D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" r="1" b="1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F9973A-860E-6F44-8507-5E3540E6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072F42-4DFA-4725-86F9-7594E4AB4EB5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9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49605</TotalTime>
  <Words>18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Intro To Cyber Labs: AI</vt:lpstr>
      <vt:lpstr>A practical guide to cats cybersecurity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David Glance</cp:lastModifiedBy>
  <cp:revision>4091</cp:revision>
  <dcterms:created xsi:type="dcterms:W3CDTF">1999-05-23T11:18:07Z</dcterms:created>
  <dcterms:modified xsi:type="dcterms:W3CDTF">2021-08-25T04:36:16Z</dcterms:modified>
  <cp:category>Lecture</cp:category>
</cp:coreProperties>
</file>