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7" r:id="rId4"/>
    <p:sldId id="275" r:id="rId5"/>
    <p:sldId id="257" r:id="rId6"/>
    <p:sldId id="268" r:id="rId7"/>
    <p:sldId id="266" r:id="rId8"/>
    <p:sldId id="265" r:id="rId9"/>
    <p:sldId id="260" r:id="rId10"/>
    <p:sldId id="258" r:id="rId11"/>
    <p:sldId id="269" r:id="rId12"/>
    <p:sldId id="259" r:id="rId13"/>
    <p:sldId id="261" r:id="rId14"/>
    <p:sldId id="262" r:id="rId15"/>
    <p:sldId id="263" r:id="rId16"/>
    <p:sldId id="264" r:id="rId17"/>
    <p:sldId id="270" r:id="rId18"/>
    <p:sldId id="272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A7212-CA44-48E3-9D4E-B82EC484DFC3}">
          <p14:sldIdLst>
            <p14:sldId id="256"/>
            <p14:sldId id="274"/>
            <p14:sldId id="267"/>
            <p14:sldId id="275"/>
            <p14:sldId id="257"/>
            <p14:sldId id="268"/>
            <p14:sldId id="266"/>
            <p14:sldId id="265"/>
            <p14:sldId id="260"/>
            <p14:sldId id="258"/>
            <p14:sldId id="269"/>
          </p14:sldIdLst>
        </p14:section>
        <p14:section name="Python Env Prep" id="{932A8A15-2904-4587-818C-7ED6E20A2800}">
          <p14:sldIdLst>
            <p14:sldId id="259"/>
            <p14:sldId id="261"/>
            <p14:sldId id="262"/>
            <p14:sldId id="263"/>
            <p14:sldId id="264"/>
          </p14:sldIdLst>
        </p14:section>
        <p14:section name="Python Data Types" id="{06386BBE-BC77-4E4F-A5BF-C513013FF5F9}">
          <p14:sldIdLst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AA109D-447D-4727-8589-8E83D00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0BC21D-A35C-465E-A4FE-01E30205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FD6D73-6750-4496-A005-FDC1CA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C91AAC-E570-416A-AD4A-2E385DD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E9DC04-D490-4055-9718-C9CDDF2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933E2-7E23-4C59-A82E-EC9F080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E7297B-CDF4-499A-AF35-C2D3285C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E559BC-A116-429C-9633-8281DDD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AF6192-17E5-42C1-A9C3-E7A4613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2E3E6-4EFB-4B33-86C3-F2E2391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083C85D-99F7-4807-8663-00AAD9EF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F19D49-A6C4-4D0A-A8C2-52E1685C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49359C-E3CC-433F-A8FE-08F7DE8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0242C6-B32D-4BF0-9C5D-F41452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3A22AB-D9A1-4239-B71F-21A065C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D73BF-7612-4069-976F-C764004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7472D5-855B-4EB1-B011-797A5869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DCCD58-1DEB-4A89-9892-30DF537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4D125-3BD4-4527-B600-3DE2949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F478B9-5BE0-4AE8-8C43-866F870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EC972-71D3-4E56-8B61-8EB0BBC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2A03A6-9825-4EB4-BAA9-8A5711F6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F200-24DA-45C4-8470-5B607F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C4468C-0A32-423E-AAC5-044170B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712569-0F39-4AA8-926E-9BCF32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8D1ED-122F-4B90-B5B7-EC3E994F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8F46C-509C-4ADD-B178-B177B87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A770E4-C1FC-465C-96CA-A8EDDD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20CBC8-8DBC-4A45-AB94-71EBF0E7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EE6B47-174D-4C46-BD2E-9B2AB69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8E23E3-54E4-402C-8259-CD27CD6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394A6-D77E-48F0-A6FF-4064F89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5617A4-523D-4BD8-9470-FDBA872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7E6251-4C2C-4E72-8A12-3FC35FA6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F01473-8D99-4CF4-B17E-A0FC3C2B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6C81A9-F3D4-4A10-BE94-16C00816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39A82-B525-4E46-8C15-11B36A07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65B45DF-B4FC-498A-BCE8-8820B19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36D284-D828-402D-B81E-2872F9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580E1-C101-4AB7-B544-3715E73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1E59EA-9F1B-4D4E-8FB1-B66A139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6CAE61-C889-4485-AF6E-9E037F3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474003-C886-4718-80A7-B36063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AE0B7F-9162-4DE2-9EAE-8E1FD28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32E57A-DD23-426A-92FA-60C3DEC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A433ED-44D0-4377-8767-63E0550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FBA21-B511-41EF-9FE3-22A2BBA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EF962-E22A-4760-833A-587E72E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F47B79-393E-4323-BFDA-277DD694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A05D59-D31D-4F4D-8609-56603AE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9C2A10-3F52-4ED0-9BEA-CEC5512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1D20A0-6FB3-4E01-B7A5-2AEF51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98B7D-9C4B-4146-B460-1185C779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D88E45-E1CB-4BF5-AD11-D063FE5B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FC6ED0-B51A-4415-B215-6D2FE16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3DD92F-8FF7-457B-A120-1DD482C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B466FF-018D-4D66-9094-1794C8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3C33D4-C469-4860-9B16-8F03615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D14340-4303-4E5C-A4CB-C2A6752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AAE06B-56AB-4523-A207-C0861944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BF5B68-B9E7-44D1-A20B-40834225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4E3-8379-4DB8-8DD3-EAF6CD07B56D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8427A-C41A-479A-901B-F7EF1BE3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87FA-EBC5-4D2F-8B87-0E5DB121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xmlns="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99457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585004" y="325120"/>
            <a:ext cx="646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Python Installation (Windows)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2F4B93-0782-4230-91DD-E44533EF1CAA}"/>
              </a:ext>
            </a:extLst>
          </p:cNvPr>
          <p:cNvSpPr txBox="1"/>
          <p:nvPr/>
        </p:nvSpPr>
        <p:spPr>
          <a:xfrm>
            <a:off x="1371600" y="2072640"/>
            <a:ext cx="525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 the installation instructions shared with you</a:t>
            </a:r>
          </a:p>
        </p:txBody>
      </p:sp>
    </p:spTree>
    <p:extLst>
      <p:ext uri="{BB962C8B-B14F-4D97-AF65-F5344CB8AC3E}">
        <p14:creationId xmlns:p14="http://schemas.microsoft.com/office/powerpoint/2010/main" val="37545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727244" y="711200"/>
            <a:ext cx="541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Python Installation (Mac)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2F4B93-0782-4230-91DD-E44533EF1CAA}"/>
              </a:ext>
            </a:extLst>
          </p:cNvPr>
          <p:cNvSpPr txBox="1"/>
          <p:nvPr/>
        </p:nvSpPr>
        <p:spPr>
          <a:xfrm>
            <a:off x="1371600" y="2072640"/>
            <a:ext cx="525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 the installation instructions shared with you</a:t>
            </a:r>
          </a:p>
        </p:txBody>
      </p:sp>
    </p:spTree>
    <p:extLst>
      <p:ext uri="{BB962C8B-B14F-4D97-AF65-F5344CB8AC3E}">
        <p14:creationId xmlns:p14="http://schemas.microsoft.com/office/powerpoint/2010/main" val="281776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141004" y="701040"/>
            <a:ext cx="301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Terminal as Calculator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1B49E71-54B6-4E8D-94BF-2AB4757B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242927"/>
            <a:ext cx="9123680" cy="51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8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7082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Python Directory Structure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B5362-8098-4252-8ECC-08FD1F40A6C3}"/>
              </a:ext>
            </a:extLst>
          </p:cNvPr>
          <p:cNvSpPr txBox="1"/>
          <p:nvPr/>
        </p:nvSpPr>
        <p:spPr>
          <a:xfrm>
            <a:off x="1473200" y="1595120"/>
            <a:ext cx="562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the following directory structure as working folder: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10A8E1-265A-44CC-A877-DE479B27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55" y="2809875"/>
            <a:ext cx="2447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4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63084" y="357555"/>
            <a:ext cx="3810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Python Script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B5362-8098-4252-8ECC-08FD1F40A6C3}"/>
              </a:ext>
            </a:extLst>
          </p:cNvPr>
          <p:cNvSpPr txBox="1"/>
          <p:nvPr/>
        </p:nvSpPr>
        <p:spPr>
          <a:xfrm>
            <a:off x="1473200" y="1595120"/>
            <a:ext cx="507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CD into the Day1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any text editor and type the following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Save the file as MyFirst.py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D9FCFE-86CF-4EF7-9A0D-350A5DA5BD16}"/>
              </a:ext>
            </a:extLst>
          </p:cNvPr>
          <p:cNvSpPr txBox="1"/>
          <p:nvPr/>
        </p:nvSpPr>
        <p:spPr>
          <a:xfrm>
            <a:off x="3830761" y="2665879"/>
            <a:ext cx="2103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a=6</a:t>
            </a:r>
          </a:p>
          <a:p>
            <a:r>
              <a:rPr lang="en-GB" dirty="0">
                <a:solidFill>
                  <a:srgbClr val="0070C0"/>
                </a:solidFill>
              </a:rPr>
              <a:t>b=4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print('division', a/b)</a:t>
            </a:r>
          </a:p>
          <a:p>
            <a:r>
              <a:rPr lang="en-GB" dirty="0">
                <a:solidFill>
                  <a:srgbClr val="0070C0"/>
                </a:solidFill>
              </a:rPr>
              <a:t>print('addition', </a:t>
            </a:r>
            <a:r>
              <a:rPr lang="en-GB" dirty="0" err="1">
                <a:solidFill>
                  <a:srgbClr val="0070C0"/>
                </a:solidFill>
              </a:rPr>
              <a:t>a+b</a:t>
            </a:r>
            <a:r>
              <a:rPr lang="en-GB" dirty="0">
                <a:solidFill>
                  <a:srgbClr val="0070C0"/>
                </a:solidFill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</a:rPr>
              <a:t>print('subtract', a-b)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80EFA9-45B6-466E-A76B-B71FB590BE16}"/>
              </a:ext>
            </a:extLst>
          </p:cNvPr>
          <p:cNvSpPr txBox="1"/>
          <p:nvPr/>
        </p:nvSpPr>
        <p:spPr>
          <a:xfrm flipH="1">
            <a:off x="1473200" y="5011440"/>
            <a:ext cx="657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the windows command window or MAC terminal window </a:t>
            </a:r>
          </a:p>
        </p:txBody>
      </p:sp>
    </p:spTree>
    <p:extLst>
      <p:ext uri="{BB962C8B-B14F-4D97-AF65-F5344CB8AC3E}">
        <p14:creationId xmlns:p14="http://schemas.microsoft.com/office/powerpoint/2010/main" val="423979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565857" y="279649"/>
            <a:ext cx="6325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 err="1"/>
              <a:t>Jupyter</a:t>
            </a:r>
            <a:r>
              <a:rPr lang="en-GB" dirty="0"/>
              <a:t> Notebook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B5362-8098-4252-8ECC-08FD1F40A6C3}"/>
              </a:ext>
            </a:extLst>
          </p:cNvPr>
          <p:cNvSpPr txBox="1"/>
          <p:nvPr/>
        </p:nvSpPr>
        <p:spPr>
          <a:xfrm>
            <a:off x="1473200" y="1595120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Install the </a:t>
            </a:r>
            <a:r>
              <a:rPr lang="en-GB" dirty="0" err="1"/>
              <a:t>jupyter</a:t>
            </a:r>
            <a:r>
              <a:rPr lang="en-GB" dirty="0"/>
              <a:t> notebook by running the following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BDE177-015D-4DA5-B006-B875F99CFBE4}"/>
              </a:ext>
            </a:extLst>
          </p:cNvPr>
          <p:cNvSpPr txBox="1"/>
          <p:nvPr/>
        </p:nvSpPr>
        <p:spPr>
          <a:xfrm>
            <a:off x="2486025" y="2180908"/>
            <a:ext cx="1928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pip install </a:t>
            </a:r>
            <a:r>
              <a:rPr lang="en-GB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or</a:t>
            </a:r>
          </a:p>
          <a:p>
            <a:r>
              <a:rPr lang="en-GB" dirty="0">
                <a:solidFill>
                  <a:srgbClr val="0070C0"/>
                </a:solidFill>
              </a:rPr>
              <a:t>pip3 install </a:t>
            </a:r>
            <a:r>
              <a:rPr lang="en-GB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83B3CD-C25E-4EE0-886B-416A4EF3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851153"/>
            <a:ext cx="794385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34CBA1-BD98-49A4-8243-3B719455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5477716"/>
            <a:ext cx="5657850" cy="1171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984F60-365A-4ABB-BC53-70D54BC515E5}"/>
              </a:ext>
            </a:extLst>
          </p:cNvPr>
          <p:cNvSpPr txBox="1"/>
          <p:nvPr/>
        </p:nvSpPr>
        <p:spPr>
          <a:xfrm>
            <a:off x="1473199" y="3360335"/>
            <a:ext cx="642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installation is successful, you see the message like below</a:t>
            </a:r>
          </a:p>
        </p:txBody>
      </p:sp>
    </p:spTree>
    <p:extLst>
      <p:ext uri="{BB962C8B-B14F-4D97-AF65-F5344CB8AC3E}">
        <p14:creationId xmlns:p14="http://schemas.microsoft.com/office/powerpoint/2010/main" val="348108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49711" y="327720"/>
            <a:ext cx="5646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Run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B5362-8098-4252-8ECC-08FD1F40A6C3}"/>
              </a:ext>
            </a:extLst>
          </p:cNvPr>
          <p:cNvSpPr txBox="1"/>
          <p:nvPr/>
        </p:nvSpPr>
        <p:spPr>
          <a:xfrm>
            <a:off x="449711" y="1468518"/>
            <a:ext cx="943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 command/terminal window run the following command to start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BDE177-015D-4DA5-B006-B875F99CFBE4}"/>
              </a:ext>
            </a:extLst>
          </p:cNvPr>
          <p:cNvSpPr txBox="1"/>
          <p:nvPr/>
        </p:nvSpPr>
        <p:spPr>
          <a:xfrm>
            <a:off x="2516505" y="2020133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jupyter</a:t>
            </a:r>
            <a:r>
              <a:rPr lang="en-GB" dirty="0">
                <a:solidFill>
                  <a:srgbClr val="0070C0"/>
                </a:solidFill>
              </a:rPr>
              <a:t> notebook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984F60-365A-4ABB-BC53-70D54BC515E5}"/>
              </a:ext>
            </a:extLst>
          </p:cNvPr>
          <p:cNvSpPr txBox="1"/>
          <p:nvPr/>
        </p:nvSpPr>
        <p:spPr>
          <a:xfrm>
            <a:off x="449711" y="2389465"/>
            <a:ext cx="96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runs successfully, you should see a browser windows similar to the screen print shown below.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C4DBF1-062A-424C-94D8-A138159D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3481"/>
            <a:ext cx="12192000" cy="3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8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 Types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FD2E4-829F-4129-B6D3-16783450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</a:t>
            </a:r>
          </a:p>
          <a:p>
            <a:r>
              <a:rPr lang="en-GB" dirty="0"/>
              <a:t>Float</a:t>
            </a:r>
          </a:p>
          <a:p>
            <a:r>
              <a:rPr lang="en-GB" dirty="0"/>
              <a:t>Double</a:t>
            </a:r>
          </a:p>
          <a:p>
            <a:r>
              <a:rPr lang="en-GB" dirty="0"/>
              <a:t>Bool</a:t>
            </a:r>
          </a:p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37056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 Types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FD2E4-829F-4129-B6D3-16783450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Hands on Exercises</a:t>
            </a:r>
          </a:p>
        </p:txBody>
      </p:sp>
    </p:spTree>
    <p:extLst>
      <p:ext uri="{BB962C8B-B14F-4D97-AF65-F5344CB8AC3E}">
        <p14:creationId xmlns:p14="http://schemas.microsoft.com/office/powerpoint/2010/main" val="342641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 Types (Advanced)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FD2E4-829F-4129-B6D3-16783450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Tuple</a:t>
            </a:r>
          </a:p>
          <a:p>
            <a:r>
              <a:rPr lang="en-GB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29039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Day1 - Agenda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xmlns="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293084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Course 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Course 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Python/IOT Curriculum (12 weeks)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Python/AI Curriculum (12 weeks)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Python Environment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Python Data Types (Basic)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Python Data Types (Advanced)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Hands on exercises</a:t>
            </a:r>
          </a:p>
        </p:txBody>
      </p:sp>
    </p:spTree>
    <p:extLst>
      <p:ext uri="{BB962C8B-B14F-4D97-AF65-F5344CB8AC3E}">
        <p14:creationId xmlns:p14="http://schemas.microsoft.com/office/powerpoint/2010/main" val="35075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 Types (Advanced)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FD2E4-829F-4129-B6D3-16783450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Hands on Exercises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1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16560" y="548640"/>
            <a:ext cx="4134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Journey Until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D1C0CF-FAA4-4921-A689-CB4A5882DE87}"/>
              </a:ext>
            </a:extLst>
          </p:cNvPr>
          <p:cNvSpPr txBox="1"/>
          <p:nvPr/>
        </p:nvSpPr>
        <p:spPr>
          <a:xfrm>
            <a:off x="670560" y="2021840"/>
            <a:ext cx="8924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Microcontroller: BBC </a:t>
            </a:r>
            <a:r>
              <a:rPr lang="en-GB" sz="2400" dirty="0" err="1"/>
              <a:t>Microbit</a:t>
            </a:r>
            <a:r>
              <a:rPr lang="en-GB" sz="2400" dirty="0"/>
              <a:t>, Arduino and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Sensors: 10-15 Different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Communication – Bluetooth, RF, Infrared, Keyboard, </a:t>
            </a:r>
            <a:r>
              <a:rPr lang="en-GB" sz="2400" dirty="0" err="1"/>
              <a:t>Blynk</a:t>
            </a:r>
            <a:r>
              <a:rPr lang="en-GB" sz="2400" dirty="0"/>
              <a:t>, </a:t>
            </a:r>
            <a:r>
              <a:rPr lang="en-GB" sz="2400" dirty="0" err="1"/>
              <a:t>WiFi</a:t>
            </a:r>
            <a:r>
              <a:rPr lang="en-GB" sz="2400" dirty="0"/>
              <a:t> etc. </a:t>
            </a:r>
          </a:p>
        </p:txBody>
      </p:sp>
      <p:pic>
        <p:nvPicPr>
          <p:cNvPr id="1026" name="Picture 2" descr="Image result for what is iot">
            <a:extLst>
              <a:ext uri="{FF2B5EF4-FFF2-40B4-BE49-F238E27FC236}">
                <a16:creationId xmlns:a16="http://schemas.microsoft.com/office/drawing/2014/main" xmlns="" id="{86E6B99C-08D8-4686-B2AF-52B9ABCB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" y="3987483"/>
            <a:ext cx="3454083" cy="234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18998AF5-0905-4301-97FF-1E90E9DD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44" y="3813174"/>
            <a:ext cx="3642995" cy="250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EA95D7A-A73C-482B-9CC6-C2F37841A414}"/>
              </a:ext>
            </a:extLst>
          </p:cNvPr>
          <p:cNvCxnSpPr/>
          <p:nvPr/>
        </p:nvCxnSpPr>
        <p:spPr>
          <a:xfrm>
            <a:off x="5029200" y="4699000"/>
            <a:ext cx="1432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6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16560" y="548640"/>
            <a:ext cx="7498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Journey Until Now and What Next?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35ABB12-681B-4597-929C-A23781F66DFA}"/>
              </a:ext>
            </a:extLst>
          </p:cNvPr>
          <p:cNvSpPr/>
          <p:nvPr/>
        </p:nvSpPr>
        <p:spPr>
          <a:xfrm>
            <a:off x="766444" y="3200788"/>
            <a:ext cx="189166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MicroControllers</a:t>
            </a:r>
            <a:r>
              <a:rPr lang="en-GB" dirty="0"/>
              <a:t> &amp; Sensors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27D339F-48C7-4C8C-83A7-81A11186E0D8}"/>
              </a:ext>
            </a:extLst>
          </p:cNvPr>
          <p:cNvSpPr/>
          <p:nvPr/>
        </p:nvSpPr>
        <p:spPr>
          <a:xfrm>
            <a:off x="3405504" y="3192559"/>
            <a:ext cx="1891663" cy="120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Communication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036B2D69-BDAD-428D-BF62-3F4A4985869B}"/>
              </a:ext>
            </a:extLst>
          </p:cNvPr>
          <p:cNvSpPr/>
          <p:nvPr/>
        </p:nvSpPr>
        <p:spPr>
          <a:xfrm>
            <a:off x="6796404" y="2326535"/>
            <a:ext cx="2319021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FE491663-9F89-4C02-8429-DDC14C2AD239}"/>
              </a:ext>
            </a:extLst>
          </p:cNvPr>
          <p:cNvSpPr/>
          <p:nvPr/>
        </p:nvSpPr>
        <p:spPr>
          <a:xfrm>
            <a:off x="6791959" y="3192559"/>
            <a:ext cx="2319021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0891B80A-AC65-4A24-933D-CBB542427FC0}"/>
              </a:ext>
            </a:extLst>
          </p:cNvPr>
          <p:cNvSpPr/>
          <p:nvPr/>
        </p:nvSpPr>
        <p:spPr>
          <a:xfrm>
            <a:off x="6747191" y="4901789"/>
            <a:ext cx="2319021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Big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4F46658-E034-41B9-8145-E8BF9F1B9F48}"/>
              </a:ext>
            </a:extLst>
          </p:cNvPr>
          <p:cNvSpPr/>
          <p:nvPr/>
        </p:nvSpPr>
        <p:spPr>
          <a:xfrm>
            <a:off x="6818946" y="1425626"/>
            <a:ext cx="2247266" cy="742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IOT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101FD68-682B-4E01-B668-87505BF87445}"/>
              </a:ext>
            </a:extLst>
          </p:cNvPr>
          <p:cNvSpPr/>
          <p:nvPr/>
        </p:nvSpPr>
        <p:spPr>
          <a:xfrm>
            <a:off x="6783068" y="4058583"/>
            <a:ext cx="2319021" cy="68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Computer Vision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3B2B8A84-03E9-4331-94FC-C781B3908E9D}"/>
              </a:ext>
            </a:extLst>
          </p:cNvPr>
          <p:cNvSpPr/>
          <p:nvPr/>
        </p:nvSpPr>
        <p:spPr>
          <a:xfrm>
            <a:off x="6747191" y="5767815"/>
            <a:ext cx="2319021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Autonomous Nav</a:t>
            </a:r>
          </a:p>
        </p:txBody>
      </p:sp>
    </p:spTree>
    <p:extLst>
      <p:ext uri="{BB962C8B-B14F-4D97-AF65-F5344CB8AC3E}">
        <p14:creationId xmlns:p14="http://schemas.microsoft.com/office/powerpoint/2010/main" val="8035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16560" y="548640"/>
            <a:ext cx="357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Motivation - IOT</a:t>
            </a:r>
          </a:p>
        </p:txBody>
      </p:sp>
    </p:spTree>
    <p:extLst>
      <p:ext uri="{BB962C8B-B14F-4D97-AF65-F5344CB8AC3E}">
        <p14:creationId xmlns:p14="http://schemas.microsoft.com/office/powerpoint/2010/main" val="41116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16560" y="548640"/>
            <a:ext cx="959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Motivation – Deep Learning Autonomous Car</a:t>
            </a:r>
          </a:p>
        </p:txBody>
      </p:sp>
    </p:spTree>
    <p:extLst>
      <p:ext uri="{BB962C8B-B14F-4D97-AF65-F5344CB8AC3E}">
        <p14:creationId xmlns:p14="http://schemas.microsoft.com/office/powerpoint/2010/main" val="34888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16560" y="548640"/>
            <a:ext cx="701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Motivation – AI Autonomous Car</a:t>
            </a:r>
          </a:p>
        </p:txBody>
      </p:sp>
    </p:spTree>
    <p:extLst>
      <p:ext uri="{BB962C8B-B14F-4D97-AF65-F5344CB8AC3E}">
        <p14:creationId xmlns:p14="http://schemas.microsoft.com/office/powerpoint/2010/main" val="9012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A1F7EA6-47AC-49FA-905D-8542BE224ACB}"/>
              </a:ext>
            </a:extLst>
          </p:cNvPr>
          <p:cNvSpPr/>
          <p:nvPr/>
        </p:nvSpPr>
        <p:spPr>
          <a:xfrm>
            <a:off x="41656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Python Data Types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DA4274A-D897-4668-9FA4-8BA8C18AE34F}"/>
              </a:ext>
            </a:extLst>
          </p:cNvPr>
          <p:cNvSpPr/>
          <p:nvPr/>
        </p:nvSpPr>
        <p:spPr>
          <a:xfrm>
            <a:off x="239268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403B859-D3C8-447D-98C1-8EE2AC2E91C0}"/>
              </a:ext>
            </a:extLst>
          </p:cNvPr>
          <p:cNvSpPr/>
          <p:nvPr/>
        </p:nvSpPr>
        <p:spPr>
          <a:xfrm>
            <a:off x="436880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IGCSE Paper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CABBAAA-EE9C-40E5-869E-81C05330D18A}"/>
              </a:ext>
            </a:extLst>
          </p:cNvPr>
          <p:cNvSpPr/>
          <p:nvPr/>
        </p:nvSpPr>
        <p:spPr>
          <a:xfrm>
            <a:off x="634492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IGCSE Paper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E9DDA04-7D7A-4FDC-A847-3715D2CDD823}"/>
              </a:ext>
            </a:extLst>
          </p:cNvPr>
          <p:cNvSpPr/>
          <p:nvPr/>
        </p:nvSpPr>
        <p:spPr>
          <a:xfrm>
            <a:off x="1029716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C28040E-BD77-41EC-862C-99924C6E41BA}"/>
              </a:ext>
            </a:extLst>
          </p:cNvPr>
          <p:cNvSpPr/>
          <p:nvPr/>
        </p:nvSpPr>
        <p:spPr>
          <a:xfrm>
            <a:off x="832104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IO/Networking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72E7C9B-E71D-4257-8777-982106E07BC1}"/>
              </a:ext>
            </a:extLst>
          </p:cNvPr>
          <p:cNvSpPr/>
          <p:nvPr/>
        </p:nvSpPr>
        <p:spPr>
          <a:xfrm>
            <a:off x="416560" y="4200145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Flask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4905B6C-5C3E-4D4C-A72E-FC33133AA28E}"/>
              </a:ext>
            </a:extLst>
          </p:cNvPr>
          <p:cNvSpPr/>
          <p:nvPr/>
        </p:nvSpPr>
        <p:spPr>
          <a:xfrm>
            <a:off x="4358640" y="4114801"/>
            <a:ext cx="159512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IOT Architecture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23E3264-3403-4B35-BFD2-5157D868DDC9}"/>
              </a:ext>
            </a:extLst>
          </p:cNvPr>
          <p:cNvSpPr/>
          <p:nvPr/>
        </p:nvSpPr>
        <p:spPr>
          <a:xfrm>
            <a:off x="6329680" y="4143249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Raspberry 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7C3994B-52A9-4371-8A7A-01828252F6F9}"/>
              </a:ext>
            </a:extLst>
          </p:cNvPr>
          <p:cNvSpPr/>
          <p:nvPr/>
        </p:nvSpPr>
        <p:spPr>
          <a:xfrm>
            <a:off x="8300720" y="4171697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Raspberry 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C735D56-F89D-433C-8E06-EA2565705609}"/>
              </a:ext>
            </a:extLst>
          </p:cNvPr>
          <p:cNvSpPr/>
          <p:nvPr/>
        </p:nvSpPr>
        <p:spPr>
          <a:xfrm>
            <a:off x="10271760" y="4228593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Raspberry PI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D8AAC06-EC18-4D5D-B63C-8161068CDB88}"/>
              </a:ext>
            </a:extLst>
          </p:cNvPr>
          <p:cNvSpPr/>
          <p:nvPr/>
        </p:nvSpPr>
        <p:spPr>
          <a:xfrm>
            <a:off x="2387600" y="4200145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Flask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416560" y="572273"/>
            <a:ext cx="6989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Python Learning Path (12 weeks)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CF10AD-D7D6-4723-8EE6-C28D02E01A84}"/>
              </a:ext>
            </a:extLst>
          </p:cNvPr>
          <p:cNvSpPr txBox="1"/>
          <p:nvPr/>
        </p:nvSpPr>
        <p:spPr>
          <a:xfrm>
            <a:off x="834261" y="14683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C2CAAF-8282-4AF7-8FFD-C6513017E31A}"/>
              </a:ext>
            </a:extLst>
          </p:cNvPr>
          <p:cNvSpPr txBox="1"/>
          <p:nvPr/>
        </p:nvSpPr>
        <p:spPr>
          <a:xfrm>
            <a:off x="2734181" y="14815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C8055A2-17B7-48F0-9C76-F25B596F78AB}"/>
              </a:ext>
            </a:extLst>
          </p:cNvPr>
          <p:cNvSpPr txBox="1"/>
          <p:nvPr/>
        </p:nvSpPr>
        <p:spPr>
          <a:xfrm>
            <a:off x="4847461" y="14510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A68F6C-7F33-48F4-B9A7-9B1A4FD182DB}"/>
              </a:ext>
            </a:extLst>
          </p:cNvPr>
          <p:cNvSpPr txBox="1"/>
          <p:nvPr/>
        </p:nvSpPr>
        <p:spPr>
          <a:xfrm>
            <a:off x="6762621" y="1451093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21st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CB8575-E70D-463E-AA5C-F05F1AFCAA98}"/>
              </a:ext>
            </a:extLst>
          </p:cNvPr>
          <p:cNvSpPr txBox="1"/>
          <p:nvPr/>
        </p:nvSpPr>
        <p:spPr>
          <a:xfrm>
            <a:off x="8738741" y="145109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22nd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7F49A20-B0A9-47E0-8B7D-882CC0D8262B}"/>
              </a:ext>
            </a:extLst>
          </p:cNvPr>
          <p:cNvSpPr txBox="1"/>
          <p:nvPr/>
        </p:nvSpPr>
        <p:spPr>
          <a:xfrm>
            <a:off x="10587861" y="1419598"/>
            <a:ext cx="61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23rd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9311285-065E-4CAC-AA64-C10A00C78314}"/>
              </a:ext>
            </a:extLst>
          </p:cNvPr>
          <p:cNvCxnSpPr/>
          <p:nvPr/>
        </p:nvCxnSpPr>
        <p:spPr>
          <a:xfrm>
            <a:off x="548640" y="3891280"/>
            <a:ext cx="109321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E5CC9CD-ED79-4B4E-909E-86FB387A681A}"/>
              </a:ext>
            </a:extLst>
          </p:cNvPr>
          <p:cNvSpPr txBox="1"/>
          <p:nvPr/>
        </p:nvSpPr>
        <p:spPr>
          <a:xfrm>
            <a:off x="5336283" y="35625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Apr to 11</a:t>
            </a:r>
            <a:r>
              <a:rPr lang="en-GB" baseline="30000" dirty="0"/>
              <a:t>th</a:t>
            </a:r>
            <a:r>
              <a:rPr lang="en-GB" dirty="0"/>
              <a:t> Apr</a:t>
            </a:r>
          </a:p>
        </p:txBody>
      </p:sp>
    </p:spTree>
    <p:extLst>
      <p:ext uri="{BB962C8B-B14F-4D97-AF65-F5344CB8AC3E}">
        <p14:creationId xmlns:p14="http://schemas.microsoft.com/office/powerpoint/2010/main" val="52589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A1F7EA6-47AC-49FA-905D-8542BE224ACB}"/>
              </a:ext>
            </a:extLst>
          </p:cNvPr>
          <p:cNvSpPr/>
          <p:nvPr/>
        </p:nvSpPr>
        <p:spPr>
          <a:xfrm>
            <a:off x="41656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Machine Learning - Maths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DA4274A-D897-4668-9FA4-8BA8C18AE34F}"/>
              </a:ext>
            </a:extLst>
          </p:cNvPr>
          <p:cNvSpPr/>
          <p:nvPr/>
        </p:nvSpPr>
        <p:spPr>
          <a:xfrm>
            <a:off x="239268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Linear Regression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403B859-D3C8-447D-98C1-8EE2AC2E91C0}"/>
              </a:ext>
            </a:extLst>
          </p:cNvPr>
          <p:cNvSpPr/>
          <p:nvPr/>
        </p:nvSpPr>
        <p:spPr>
          <a:xfrm>
            <a:off x="436880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Biological Inspiration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CABBAAA-EE9C-40E5-869E-81C05330D18A}"/>
              </a:ext>
            </a:extLst>
          </p:cNvPr>
          <p:cNvSpPr/>
          <p:nvPr/>
        </p:nvSpPr>
        <p:spPr>
          <a:xfrm>
            <a:off x="634492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Neural Networks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E9DDA04-7D7A-4FDC-A847-3715D2CDD823}"/>
              </a:ext>
            </a:extLst>
          </p:cNvPr>
          <p:cNvSpPr/>
          <p:nvPr/>
        </p:nvSpPr>
        <p:spPr>
          <a:xfrm>
            <a:off x="1029716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C28040E-BD77-41EC-862C-99924C6E41BA}"/>
              </a:ext>
            </a:extLst>
          </p:cNvPr>
          <p:cNvSpPr/>
          <p:nvPr/>
        </p:nvSpPr>
        <p:spPr>
          <a:xfrm>
            <a:off x="8321040" y="1991360"/>
            <a:ext cx="14528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72E7C9B-E71D-4257-8777-982106E07BC1}"/>
              </a:ext>
            </a:extLst>
          </p:cNvPr>
          <p:cNvSpPr/>
          <p:nvPr/>
        </p:nvSpPr>
        <p:spPr>
          <a:xfrm>
            <a:off x="416560" y="4165602"/>
            <a:ext cx="159512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– Autonomous Car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4905B6C-5C3E-4D4C-A72E-FC33133AA28E}"/>
              </a:ext>
            </a:extLst>
          </p:cNvPr>
          <p:cNvSpPr/>
          <p:nvPr/>
        </p:nvSpPr>
        <p:spPr>
          <a:xfrm>
            <a:off x="4358640" y="4114801"/>
            <a:ext cx="159512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– Autonomous Car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23E3264-3403-4B35-BFD2-5157D868DDC9}"/>
              </a:ext>
            </a:extLst>
          </p:cNvPr>
          <p:cNvSpPr/>
          <p:nvPr/>
        </p:nvSpPr>
        <p:spPr>
          <a:xfrm>
            <a:off x="6329680" y="4143249"/>
            <a:ext cx="159512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– Autonomous Car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7C3994B-52A9-4371-8A7A-01828252F6F9}"/>
              </a:ext>
            </a:extLst>
          </p:cNvPr>
          <p:cNvSpPr/>
          <p:nvPr/>
        </p:nvSpPr>
        <p:spPr>
          <a:xfrm>
            <a:off x="8300720" y="4171697"/>
            <a:ext cx="159512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– Autonomous Car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C735D56-F89D-433C-8E06-EA2565705609}"/>
              </a:ext>
            </a:extLst>
          </p:cNvPr>
          <p:cNvSpPr/>
          <p:nvPr/>
        </p:nvSpPr>
        <p:spPr>
          <a:xfrm>
            <a:off x="10271760" y="4228593"/>
            <a:ext cx="159512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– Autonomous Car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D8AAC06-EC18-4D5D-B63C-8161068CDB88}"/>
              </a:ext>
            </a:extLst>
          </p:cNvPr>
          <p:cNvSpPr/>
          <p:nvPr/>
        </p:nvSpPr>
        <p:spPr>
          <a:xfrm>
            <a:off x="2387600" y="4120898"/>
            <a:ext cx="159512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– Autonomous Car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7D782-BBAC-4A7B-97C8-A9211F083405}"/>
              </a:ext>
            </a:extLst>
          </p:cNvPr>
          <p:cNvSpPr txBox="1"/>
          <p:nvPr/>
        </p:nvSpPr>
        <p:spPr>
          <a:xfrm>
            <a:off x="389154" y="616976"/>
            <a:ext cx="11802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Artificial Intelligence - </a:t>
            </a:r>
            <a:r>
              <a:rPr lang="en-GB" sz="3600" dirty="0"/>
              <a:t>Machine &amp; Deep Learning (12 weeks)</a:t>
            </a:r>
          </a:p>
        </p:txBody>
      </p:sp>
    </p:spTree>
    <p:extLst>
      <p:ext uri="{BB962C8B-B14F-4D97-AF65-F5344CB8AC3E}">
        <p14:creationId xmlns:p14="http://schemas.microsoft.com/office/powerpoint/2010/main" val="276027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6632</TotalTime>
  <Words>406</Words>
  <Application>Microsoft Macintosh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ZAS Academy</vt:lpstr>
      <vt:lpstr>Day1 -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Data Types (Basic)</vt:lpstr>
      <vt:lpstr>Python Data Types (Basic)</vt:lpstr>
      <vt:lpstr>Python Data Types (Advanced)</vt:lpstr>
      <vt:lpstr>Python Data Types (Advanced)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fakruddin0510@hotmail.com</cp:lastModifiedBy>
  <cp:revision>43</cp:revision>
  <dcterms:created xsi:type="dcterms:W3CDTF">2020-01-28T06:57:28Z</dcterms:created>
  <dcterms:modified xsi:type="dcterms:W3CDTF">2020-02-15T14:42:03Z</dcterms:modified>
</cp:coreProperties>
</file>